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7" r:id="rId2"/>
  </p:sldMasterIdLst>
  <p:notesMasterIdLst>
    <p:notesMasterId r:id="rId30"/>
  </p:notesMasterIdLst>
  <p:sldIdLst>
    <p:sldId id="301" r:id="rId3"/>
    <p:sldId id="282" r:id="rId4"/>
    <p:sldId id="260" r:id="rId5"/>
    <p:sldId id="283" r:id="rId6"/>
    <p:sldId id="277" r:id="rId7"/>
    <p:sldId id="299" r:id="rId8"/>
    <p:sldId id="274" r:id="rId9"/>
    <p:sldId id="278" r:id="rId10"/>
    <p:sldId id="262" r:id="rId11"/>
    <p:sldId id="263" r:id="rId12"/>
    <p:sldId id="284" r:id="rId13"/>
    <p:sldId id="285" r:id="rId14"/>
    <p:sldId id="288" r:id="rId15"/>
    <p:sldId id="286" r:id="rId16"/>
    <p:sldId id="287" r:id="rId17"/>
    <p:sldId id="289" r:id="rId18"/>
    <p:sldId id="290" r:id="rId19"/>
    <p:sldId id="291" r:id="rId20"/>
    <p:sldId id="265" r:id="rId21"/>
    <p:sldId id="292" r:id="rId22"/>
    <p:sldId id="293" r:id="rId23"/>
    <p:sldId id="294" r:id="rId24"/>
    <p:sldId id="272" r:id="rId25"/>
    <p:sldId id="295" r:id="rId26"/>
    <p:sldId id="297" r:id="rId27"/>
    <p:sldId id="298" r:id="rId28"/>
    <p:sldId id="268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70961-84B5-452D-B7E4-BB842B2968F7}" type="datetimeFigureOut">
              <a:rPr lang="en-IN" smtClean="0"/>
              <a:t>21-01-2019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9CCE-9CC9-4EEF-8A7E-3A6892547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8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91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C:\Users\10630824\Desktop\Microot template\poly.e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442" y="608438"/>
            <a:ext cx="12204441" cy="62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797473" y="4306924"/>
            <a:ext cx="7408984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1600"/>
              </a:spcBef>
              <a:spcAft>
                <a:spcPts val="0"/>
              </a:spcAft>
              <a:buClr>
                <a:srgbClr val="ED8B00"/>
              </a:buClr>
              <a:buSzPts val="2133"/>
              <a:buFont typeface="Noto Sans Symbols"/>
              <a:buNone/>
              <a:defRPr sz="2133" b="0" i="0">
                <a:solidFill>
                  <a:srgbClr val="ED8B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797473" y="3026067"/>
            <a:ext cx="7415499" cy="57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0200" y="6082521"/>
            <a:ext cx="1825741" cy="33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4330" y="356634"/>
            <a:ext cx="918741" cy="68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446" y="356633"/>
            <a:ext cx="1152972" cy="839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64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344253" y="1253630"/>
            <a:ext cx="11486969" cy="4966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marL="1828800" lvl="3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59838" y="320570"/>
            <a:ext cx="10699044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" name="Google Shape;27;p3" descr="C:\Users\10630824\Desktop\Microot template\LTI logo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6139" y="6340066"/>
            <a:ext cx="568927" cy="33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C:\Users\10630824\Desktop\Microot template\corners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5170" y="5210329"/>
            <a:ext cx="1906901" cy="21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" descr="C:\Users\10630824\Desktop\Microot template\corners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33855" y="-40315"/>
            <a:ext cx="918273" cy="93306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457721" y="908007"/>
            <a:ext cx="10619203" cy="25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ED8B00"/>
              </a:buClr>
              <a:buSzPts val="1600"/>
              <a:buNone/>
              <a:defRPr sz="1600" b="0">
                <a:solidFill>
                  <a:srgbClr val="ED8B00"/>
                </a:solidFill>
              </a:defRPr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marL="1828800" lvl="3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Google Shape;32;p3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812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59838" y="320570"/>
            <a:ext cx="1145901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87570" y="1295400"/>
            <a:ext cx="5720861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7154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67"/>
              <a:buChar char="▪"/>
              <a:defRPr sz="1867"/>
            </a:lvl1pPr>
            <a:lvl2pPr marL="914400" lvl="1" indent="-323443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494"/>
              <a:buChar char="▪"/>
              <a:defRPr sz="1867"/>
            </a:lvl2pPr>
            <a:lvl3pPr marL="1371600" lvl="2" indent="-311588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307"/>
              <a:buChar char="▪"/>
              <a:defRPr sz="1867"/>
            </a:lvl3pPr>
            <a:lvl4pPr marL="1828800" lvl="3" indent="-347154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867"/>
              <a:buChar char="•"/>
              <a:defRPr sz="1867"/>
            </a:lvl4pPr>
            <a:lvl5pPr marL="2286000" lvl="4" indent="-347154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867"/>
              <a:buChar char="•"/>
              <a:defRPr sz="1867"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8pPr>
            <a:lvl9pPr marL="4114800" lvl="8" indent="-355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6283570" y="1295400"/>
            <a:ext cx="5720861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7154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67"/>
              <a:buChar char="▪"/>
              <a:defRPr sz="1867"/>
            </a:lvl1pPr>
            <a:lvl2pPr marL="914400" lvl="1" indent="-323443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494"/>
              <a:buChar char="▪"/>
              <a:defRPr sz="1867"/>
            </a:lvl2pPr>
            <a:lvl3pPr marL="1371600" lvl="2" indent="-311588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307"/>
              <a:buChar char="▪"/>
              <a:defRPr sz="1867"/>
            </a:lvl3pPr>
            <a:lvl4pPr marL="1828800" lvl="3" indent="-347154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867"/>
              <a:buChar char="•"/>
              <a:defRPr sz="1867"/>
            </a:lvl4pPr>
            <a:lvl5pPr marL="2286000" lvl="4" indent="-347154" algn="l">
              <a:spcBef>
                <a:spcPts val="467"/>
              </a:spcBef>
              <a:spcAft>
                <a:spcPts val="0"/>
              </a:spcAft>
              <a:buClr>
                <a:srgbClr val="000000"/>
              </a:buClr>
              <a:buSzPts val="1867"/>
              <a:buChar char="•"/>
              <a:defRPr sz="1867"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8pPr>
            <a:lvl9pPr marL="4114800" lvl="8" indent="-355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7" name="Google Shape;37;p4" descr="C:\Users\10630824\Desktop\Microot template\LTI logo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6139" y="6340066"/>
            <a:ext cx="568927" cy="33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 descr="C:\Users\10630824\Desktop\Microot template\corners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5170" y="5210329"/>
            <a:ext cx="1906901" cy="21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4" descr="C:\Users\10630824\Desktop\Microot template\corners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33855" y="-40315"/>
            <a:ext cx="918273" cy="93306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980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rgbClr val="F2F2F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C:\Users\10630824\Desktop\Microot template\poly.e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442" y="608438"/>
            <a:ext cx="12204441" cy="62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1797473" y="3026067"/>
            <a:ext cx="7415499" cy="57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34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359838" y="320570"/>
            <a:ext cx="1145901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7" name="Google Shape;47;p6" descr="C:\Users\10630824\Desktop\Microot template\corners (3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170" y="5210329"/>
            <a:ext cx="1906901" cy="21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Calibri"/>
              <a:buNone/>
            </a:pPr>
            <a:fld id="{00000000-1234-1234-1234-123412341234}" type="slidenum"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6" descr="C:\Users\10630824\Desktop\Microot template\corners (2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3855" y="-40315"/>
            <a:ext cx="918273" cy="93306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51" name="Google Shape;51;p6" descr="C:\Users\10630824\Desktop\Microot template\LTI logo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139" y="6340066"/>
            <a:ext cx="568927" cy="332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3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359838" y="320570"/>
            <a:ext cx="1145901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marL="1828800" lvl="3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29E1452-72F0-4842-A276-264BA62F5CDD}" type="datetimeFigureOut">
              <a:rPr lang="en-IN" smtClean="0"/>
              <a:t>21-01-2019</a:t>
            </a:fld>
            <a:endParaRPr lang="en-IN"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6B48634-3DC6-4050-B4FD-91AF4131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5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29E1452-72F0-4842-A276-264BA62F5CDD}" type="datetimeFigureOut">
              <a:rPr lang="en-IN" smtClean="0"/>
              <a:t>21-01-2019</a:t>
            </a:fld>
            <a:endParaRPr lang="en-IN"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6B48634-3DC6-4050-B4FD-91AF4131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69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64045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Noto Sans Symbols"/>
              <a:buChar char="▪"/>
              <a:defRPr sz="21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6956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706"/>
              <a:buFont typeface="Noto Sans Symbols"/>
              <a:buChar char="▪"/>
              <a:defRPr sz="21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411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93"/>
              <a:buFont typeface="Noto Sans Symbols"/>
              <a:buChar char="▪"/>
              <a:defRPr sz="21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4045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4045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∙"/>
              <a:defRPr sz="16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∙"/>
              <a:defRPr sz="16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∙"/>
              <a:defRPr sz="16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∙"/>
              <a:defRPr sz="1600" b="0" i="0" u="none" strike="noStrike" cap="non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59838" y="320570"/>
            <a:ext cx="1145901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13" name="Google Shape;13;p1" descr="C:\Users\10630824\Desktop\Microot template\LTI logo (2)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86139" y="6340066"/>
            <a:ext cx="568927" cy="33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C:\Users\10630824\Desktop\Microot template\corners (3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475170" y="5210329"/>
            <a:ext cx="1906901" cy="21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Calibri"/>
              <a:buNone/>
            </a:pPr>
            <a:fld id="{00000000-1234-1234-1234-123412341234}" type="slidenum"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 descr="C:\Users\10630824\Desktop\Microot template\corners (2)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flipH="1">
            <a:off x="-24405" y="-49765"/>
            <a:ext cx="918273" cy="933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7760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4820" y="2381049"/>
            <a:ext cx="2922361" cy="2095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2027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454384" y="1101800"/>
            <a:ext cx="74154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VIRAM </a:t>
            </a:r>
            <a:br>
              <a:rPr lang="en-IN" sz="6000" b="1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</a:br>
            <a:r>
              <a:rPr lang="en-IN" sz="6000" b="1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Stop for Shop</a:t>
            </a:r>
            <a:endParaRPr sz="6000" b="1" dirty="0">
              <a:solidFill>
                <a:schemeClr val="bg1">
                  <a:lumMod val="1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D5C000-83F1-4CC6-8E88-F6230E8ABB7D}"/>
              </a:ext>
            </a:extLst>
          </p:cNvPr>
          <p:cNvSpPr/>
          <p:nvPr/>
        </p:nvSpPr>
        <p:spPr>
          <a:xfrm>
            <a:off x="8042031" y="444101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800" b="1" i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Team Members:</a:t>
            </a:r>
          </a:p>
          <a:p>
            <a:pPr>
              <a:buNone/>
            </a:pPr>
            <a:r>
              <a:rPr lang="en-US" sz="1800" i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Rahul </a:t>
            </a:r>
            <a:r>
              <a:rPr lang="en-US" sz="1800" i="1" dirty="0" err="1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Raushan</a:t>
            </a:r>
            <a:endParaRPr lang="en-US" sz="1800" i="1" dirty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i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Mayuri </a:t>
            </a:r>
            <a:r>
              <a:rPr lang="en-US" sz="1800" i="1" dirty="0" err="1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Mandole</a:t>
            </a:r>
            <a:endParaRPr lang="en-US" sz="1800" i="1" dirty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i="1" dirty="0" err="1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Vainaykee</a:t>
            </a:r>
            <a:r>
              <a:rPr lang="en-US" sz="1800" i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</a:p>
        </p:txBody>
      </p:sp>
      <p:sp>
        <p:nvSpPr>
          <p:cNvPr id="9" name="Google Shape;74;p11">
            <a:extLst>
              <a:ext uri="{FF2B5EF4-FFF2-40B4-BE49-F238E27FC236}">
                <a16:creationId xmlns:a16="http://schemas.microsoft.com/office/drawing/2014/main" id="{699F9CB5-A37D-42F0-B463-3CA41E836BA2}"/>
              </a:ext>
            </a:extLst>
          </p:cNvPr>
          <p:cNvSpPr txBox="1"/>
          <p:nvPr/>
        </p:nvSpPr>
        <p:spPr>
          <a:xfrm>
            <a:off x="942536" y="4559876"/>
            <a:ext cx="37775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UNDER THE GUIDANCE OF</a:t>
            </a:r>
            <a:r>
              <a:rPr lang="en-US" sz="1800" i="0" u="none" strike="noStrike" cap="none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MUSKAAN GULRAJANI</a:t>
            </a:r>
            <a:endParaRPr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318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38E93-AC88-4F09-B821-6EC07D3A5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52" y="533938"/>
            <a:ext cx="10515600" cy="933588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29871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3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C788CB-F0D1-4DB1-8641-156EF15B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4FBA18-2342-4994-9F41-32D9671D82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6613" cy="6829425"/>
          </a:xfrm>
        </p:spPr>
      </p:pic>
    </p:spTree>
    <p:extLst>
      <p:ext uri="{BB962C8B-B14F-4D97-AF65-F5344CB8AC3E}">
        <p14:creationId xmlns:p14="http://schemas.microsoft.com/office/powerpoint/2010/main" val="106175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A4A7C6-D1C0-41F6-856F-831F94D42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B3698-CDD7-4E80-8FE7-8AC086E9B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7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9370A-D50A-4CC9-8247-E75DC5E53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8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60C5FE-28BC-4921-997D-BBE08B35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0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1DAE5-7716-464E-BA84-BD34F30D5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9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3DEE3-59ED-4428-80EC-916AE7467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55B33-340B-4437-BA10-7E3D89044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17506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Seller Dashboard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12128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VIRAM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80661" y="2057519"/>
            <a:ext cx="9285247" cy="47608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i="1" dirty="0"/>
              <a:t>Online shopping system </a:t>
            </a:r>
          </a:p>
          <a:p>
            <a:pPr marL="0" indent="0" algn="ctr">
              <a:buNone/>
            </a:pPr>
            <a:r>
              <a:rPr lang="en-US" sz="2400" i="1" dirty="0"/>
              <a:t> A web based project which is made for remote shopping through the internet.</a:t>
            </a:r>
          </a:p>
          <a:p>
            <a:pPr marL="0" indent="0" algn="ctr">
              <a:buNone/>
            </a:pPr>
            <a:r>
              <a:rPr lang="en-US" sz="2400" i="1" dirty="0"/>
              <a:t>Through this user can purchase product</a:t>
            </a:r>
          </a:p>
          <a:p>
            <a:pPr marL="0" indent="0" algn="ctr">
              <a:buNone/>
            </a:pPr>
            <a:r>
              <a:rPr lang="en-US" sz="2400" i="1" dirty="0"/>
              <a:t>A seller can sell products</a:t>
            </a:r>
          </a:p>
          <a:p>
            <a:pPr marL="0" indent="0" algn="ctr">
              <a:buNone/>
            </a:pPr>
            <a:r>
              <a:rPr lang="en-US" sz="2400" i="1" dirty="0"/>
              <a:t>And admin can manage the whole application.</a:t>
            </a:r>
            <a:endParaRPr lang="en-IN" sz="2400" i="1" dirty="0"/>
          </a:p>
          <a:p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9102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F05BF-63C2-477F-B4D6-2E87B17C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023D2-41F0-463E-ACBA-FEC6F234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9BD06-ED52-4448-BFD7-2B8B1CC31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25" y="2286000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24F19-A669-46D8-9DBA-3B340881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2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18A29-99DD-4D40-A37F-46DB4F7D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83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3E0A3D-B416-4257-9D95-B194B159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5C45DF-12F6-4C06-A55A-728B89573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provide user with more interactive user interface :</a:t>
            </a:r>
          </a:p>
          <a:p>
            <a:pPr marL="114300" indent="0">
              <a:buNone/>
            </a:pPr>
            <a:r>
              <a:rPr lang="en-IN" dirty="0"/>
              <a:t>		Compare Option</a:t>
            </a:r>
          </a:p>
          <a:p>
            <a:pPr marL="114300" indent="0">
              <a:buNone/>
            </a:pPr>
            <a:r>
              <a:rPr lang="en-IN" dirty="0"/>
              <a:t>		Payment Options	</a:t>
            </a:r>
          </a:p>
          <a:p>
            <a:pPr marL="114300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333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u="sng" dirty="0">
                <a:latin typeface="Times New Roman" pitchFamily="18" charset="0"/>
                <a:cs typeface="Times New Roman" pitchFamily="18" charset="0"/>
              </a:rPr>
            </a:b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152650" y="1484785"/>
            <a:ext cx="7886700" cy="46921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33799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400" i="1" dirty="0"/>
          </a:p>
          <a:p>
            <a:pPr marL="0" lvl="0" indent="0">
              <a:buNone/>
            </a:pPr>
            <a:r>
              <a:rPr lang="en-US" sz="2400" i="1" dirty="0"/>
              <a:t>The proposed project has three users as follows:</a:t>
            </a:r>
          </a:p>
          <a:p>
            <a:pPr lvl="0"/>
            <a:r>
              <a:rPr lang="en-US" sz="2400" i="1" dirty="0"/>
              <a:t>Admin</a:t>
            </a:r>
            <a:endParaRPr lang="en-IN" sz="2400" i="1" dirty="0"/>
          </a:p>
          <a:p>
            <a:r>
              <a:rPr lang="en-US" sz="2400" i="1" dirty="0"/>
              <a:t>Seller</a:t>
            </a:r>
            <a:endParaRPr lang="en-IN" sz="2400" i="1" dirty="0"/>
          </a:p>
          <a:p>
            <a:pPr lvl="0"/>
            <a:r>
              <a:rPr lang="en-US" sz="2400" i="1" dirty="0"/>
              <a:t>Buyer: (Registered/Non-Registered )</a:t>
            </a:r>
            <a:endParaRPr lang="en-IN" sz="2400" i="1" dirty="0"/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1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79" y="855143"/>
            <a:ext cx="11459013" cy="512961"/>
          </a:xfrm>
        </p:spPr>
        <p:txBody>
          <a:bodyPr>
            <a:normAutofit fontScale="90000"/>
          </a:bodyPr>
          <a:lstStyle/>
          <a:p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53376" y="1548517"/>
            <a:ext cx="9285247" cy="476084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194807" lvl="0" indent="-213857">
              <a:spcBef>
                <a:spcPts val="0"/>
              </a:spcBef>
              <a:buSzPts val="2400"/>
              <a:buChar char="▪"/>
            </a:pPr>
            <a:r>
              <a:rPr lang="en-US" sz="2400" dirty="0"/>
              <a:t>Oracle 10g Database.</a:t>
            </a:r>
          </a:p>
          <a:p>
            <a:pPr marL="194807" lvl="0" indent="-213857">
              <a:spcBef>
                <a:spcPts val="1575"/>
              </a:spcBef>
              <a:buSzPts val="2400"/>
              <a:buChar char="▪"/>
            </a:pPr>
            <a:r>
              <a:rPr lang="en-US" sz="2400" dirty="0"/>
              <a:t>Eclipse Java EE for web Developers 2018.</a:t>
            </a:r>
          </a:p>
          <a:p>
            <a:pPr marL="194807" lvl="0" indent="-213857">
              <a:spcBef>
                <a:spcPts val="1575"/>
              </a:spcBef>
              <a:buSzPts val="2400"/>
              <a:buChar char="▪"/>
            </a:pPr>
            <a:r>
              <a:rPr lang="en-US" sz="2400" dirty="0"/>
              <a:t>Tomcat server 8.0</a:t>
            </a:r>
          </a:p>
          <a:p>
            <a:pPr marL="194807" lvl="0" indent="-213857">
              <a:spcBef>
                <a:spcPts val="1575"/>
              </a:spcBef>
              <a:buSzPts val="2400"/>
              <a:buChar char="▪"/>
            </a:pPr>
            <a:r>
              <a:rPr lang="en-US" sz="2400" dirty="0"/>
              <a:t>Spring MVC.</a:t>
            </a:r>
          </a:p>
          <a:p>
            <a:pPr marL="194807" lvl="0" indent="-213857">
              <a:spcBef>
                <a:spcPts val="1575"/>
              </a:spcBef>
              <a:buSzPts val="2400"/>
              <a:buChar char="▪"/>
            </a:pPr>
            <a:r>
              <a:rPr lang="en-US" sz="2400" dirty="0"/>
              <a:t> Hibernate.</a:t>
            </a:r>
          </a:p>
          <a:p>
            <a:pPr marL="194807" lvl="0" indent="-213857">
              <a:spcBef>
                <a:spcPts val="1575"/>
              </a:spcBef>
              <a:buSzPts val="2400"/>
              <a:buChar char="▪"/>
            </a:pPr>
            <a:r>
              <a:rPr lang="en-US" sz="2400" dirty="0"/>
              <a:t>HTML5, CSS3, JAVASCRIPT, BOOTSTRAP</a:t>
            </a:r>
          </a:p>
          <a:p>
            <a:pPr marL="194807" lvl="0" indent="-213857">
              <a:spcBef>
                <a:spcPts val="1575"/>
              </a:spcBef>
              <a:buSzPts val="2400"/>
              <a:buChar char="▪"/>
            </a:pPr>
            <a:r>
              <a:rPr lang="en-US" sz="2400" dirty="0"/>
              <a:t>GIT</a:t>
            </a:r>
          </a:p>
          <a:p>
            <a:pPr marL="0" indent="0">
              <a:buNone/>
            </a:pPr>
            <a:endParaRPr lang="en-US" sz="2400" i="1" dirty="0"/>
          </a:p>
          <a:p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81137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r>
              <a:rPr lang="en-IN" sz="1800" b="1" dirty="0"/>
              <a:t>Continuous Iteration</a:t>
            </a:r>
            <a:r>
              <a:rPr lang="en-IN" sz="1800" dirty="0"/>
              <a:t> of development and testing throughout the software development lifecycle of the project. </a:t>
            </a:r>
          </a:p>
          <a:p>
            <a:r>
              <a:rPr lang="en-IN" sz="1800" dirty="0"/>
              <a:t>Both development and testing activities are concurrent unlike the Waterfall model.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The agile software development emphasizes on four core values.</a:t>
            </a:r>
          </a:p>
          <a:p>
            <a:pPr lvl="1"/>
            <a:r>
              <a:rPr lang="en-IN" sz="1800" dirty="0"/>
              <a:t>Individual and team interactions over processes and tools</a:t>
            </a:r>
          </a:p>
          <a:p>
            <a:pPr lvl="1"/>
            <a:r>
              <a:rPr lang="en-IN" sz="1800" dirty="0"/>
              <a:t>Working software over comprehensive documentation</a:t>
            </a:r>
          </a:p>
          <a:p>
            <a:pPr lvl="1"/>
            <a:r>
              <a:rPr lang="en-IN" sz="1800" dirty="0"/>
              <a:t>Customer collaboration over contract negotiation</a:t>
            </a:r>
          </a:p>
          <a:p>
            <a:pPr lvl="1"/>
            <a:r>
              <a:rPr lang="en-IN" sz="1800" dirty="0"/>
              <a:t>Responding to change over following a plan</a:t>
            </a:r>
          </a:p>
          <a:p>
            <a:endParaRPr lang="en-IN" sz="2400" dirty="0"/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0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978866-B2EA-4425-8BB2-33AAF2EFE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971606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C7FC00-7F47-4C05-A519-4B5088CE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Agile?</a:t>
            </a:r>
          </a:p>
        </p:txBody>
      </p:sp>
      <p:sp>
        <p:nvSpPr>
          <p:cNvPr id="4" name="AutoShape 2" descr="asdsadsad">
            <a:extLst>
              <a:ext uri="{FF2B5EF4-FFF2-40B4-BE49-F238E27FC236}">
                <a16:creationId xmlns:a16="http://schemas.microsoft.com/office/drawing/2014/main" id="{BA1A1F9E-7A46-4B91-819A-6CCEF01B1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0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A22537-A08F-403D-B967-0456A6D99E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1300" y="42863"/>
            <a:ext cx="9410700" cy="683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19787" y="448140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i="1" u="sng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Scrum Chart</a:t>
            </a:r>
            <a:endParaRPr lang="en-US" sz="36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Module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Seller Module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Admin Module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Order Module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5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D073-8F1F-4B1B-9343-47D93C30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26" y="0"/>
            <a:ext cx="7869793" cy="506438"/>
          </a:xfrm>
        </p:spPr>
        <p:txBody>
          <a:bodyPr>
            <a:noAutofit/>
          </a:bodyPr>
          <a:lstStyle/>
          <a:p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6AC4AB-3613-47C4-9A41-1CAEE5AE13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12211050" cy="6858000"/>
          </a:xfrm>
        </p:spPr>
      </p:pic>
    </p:spTree>
    <p:extLst>
      <p:ext uri="{BB962C8B-B14F-4D97-AF65-F5344CB8AC3E}">
        <p14:creationId xmlns:p14="http://schemas.microsoft.com/office/powerpoint/2010/main" val="24495406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C16BD88-2DC1-400D-998C-205F696C365E}" vid="{EE20C992-CA19-4C37-A794-082A82241EB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585</TotalTime>
  <Words>147</Words>
  <Application>Microsoft Office PowerPoint</Application>
  <PresentationFormat>Widescreen</PresentationFormat>
  <Paragraphs>60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Bauhaus 93</vt:lpstr>
      <vt:lpstr>Calibri</vt:lpstr>
      <vt:lpstr>Noto Sans Symbols</vt:lpstr>
      <vt:lpstr>Times New Roman</vt:lpstr>
      <vt:lpstr>Theme1</vt:lpstr>
      <vt:lpstr>Custom Design</vt:lpstr>
      <vt:lpstr>VIRAM  Stop for Shop</vt:lpstr>
      <vt:lpstr>VIRAM .</vt:lpstr>
      <vt:lpstr>PowerPoint Presentation</vt:lpstr>
      <vt:lpstr>Tools used:</vt:lpstr>
      <vt:lpstr>AGILE METHODOLOGY</vt:lpstr>
      <vt:lpstr>Why Agile?</vt:lpstr>
      <vt:lpstr>Scrum Chart</vt:lpstr>
      <vt:lpstr>MODULES</vt:lpstr>
      <vt:lpstr>ER Diagram:</vt:lpstr>
      <vt:lpstr>Home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Seller Dashboard</vt:lpstr>
      <vt:lpstr>PowerPoint Presentation</vt:lpstr>
      <vt:lpstr>PowerPoint Presentation</vt:lpstr>
      <vt:lpstr>PowerPoint Presentation</vt:lpstr>
      <vt:lpstr>Admin Dashboard</vt:lpstr>
      <vt:lpstr>PowerPoint Presentation</vt:lpstr>
      <vt:lpstr>PowerPoint Presentation</vt:lpstr>
      <vt:lpstr>Future Scope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Vshadmin</dc:creator>
  <cp:lastModifiedBy>Vshadmin</cp:lastModifiedBy>
  <cp:revision>47</cp:revision>
  <dcterms:created xsi:type="dcterms:W3CDTF">2018-12-26T16:34:26Z</dcterms:created>
  <dcterms:modified xsi:type="dcterms:W3CDTF">2019-01-21T07:37:48Z</dcterms:modified>
</cp:coreProperties>
</file>