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90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BCD-87D6-4009-BED7-E7CC5F0D8050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D70A-F3CA-4E89-89F5-99DC6AE9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8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BCD-87D6-4009-BED7-E7CC5F0D8050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D70A-F3CA-4E89-89F5-99DC6AE9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3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BCD-87D6-4009-BED7-E7CC5F0D8050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D70A-F3CA-4E89-89F5-99DC6AE9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3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BCD-87D6-4009-BED7-E7CC5F0D8050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D70A-F3CA-4E89-89F5-99DC6AE9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8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BCD-87D6-4009-BED7-E7CC5F0D8050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D70A-F3CA-4E89-89F5-99DC6AE9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BCD-87D6-4009-BED7-E7CC5F0D8050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D70A-F3CA-4E89-89F5-99DC6AE9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7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BCD-87D6-4009-BED7-E7CC5F0D8050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D70A-F3CA-4E89-89F5-99DC6AE9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BCD-87D6-4009-BED7-E7CC5F0D8050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D70A-F3CA-4E89-89F5-99DC6AE9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3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BCD-87D6-4009-BED7-E7CC5F0D8050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D70A-F3CA-4E89-89F5-99DC6AE9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8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BCD-87D6-4009-BED7-E7CC5F0D8050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D70A-F3CA-4E89-89F5-99DC6AE9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6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BCD-87D6-4009-BED7-E7CC5F0D8050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D70A-F3CA-4E89-89F5-99DC6AE9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ABCD-87D6-4009-BED7-E7CC5F0D8050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D70A-F3CA-4E89-89F5-99DC6AE9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4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759953"/>
              </p:ext>
            </p:extLst>
          </p:nvPr>
        </p:nvGraphicFramePr>
        <p:xfrm>
          <a:off x="6019800" y="1905000"/>
          <a:ext cx="20574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070"/>
                <a:gridCol w="125233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Path #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Phase</a:t>
                      </a:r>
                    </a:p>
                    <a:p>
                      <a:r>
                        <a:rPr lang="en-US" sz="1200" dirty="0" smtClean="0"/>
                        <a:t> Trimmer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2-SMP2018 20T</a:t>
                      </a:r>
                      <a:endParaRPr lang="en-US" sz="1200" dirty="0"/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2-SMP2018 20T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1-SMP2018 20T</a:t>
                      </a:r>
                      <a:endParaRPr lang="en-US" sz="1200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1-SMP2018 20T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1-SMP2046 8T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1-SMP2046 8T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1-SMP2046 8T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1-SMP2046 8T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381000" y="1752600"/>
            <a:ext cx="5410200" cy="3048000"/>
            <a:chOff x="228600" y="685800"/>
            <a:chExt cx="7772401" cy="4191000"/>
          </a:xfrm>
        </p:grpSpPr>
        <p:sp>
          <p:nvSpPr>
            <p:cNvPr id="2" name="Rectangle 1"/>
            <p:cNvSpPr/>
            <p:nvPr/>
          </p:nvSpPr>
          <p:spPr>
            <a:xfrm>
              <a:off x="2438400" y="2971800"/>
              <a:ext cx="2286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124200" y="3352800"/>
              <a:ext cx="533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114800" y="2209800"/>
              <a:ext cx="304800" cy="2514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876800" y="2743200"/>
              <a:ext cx="457200" cy="457200"/>
              <a:chOff x="5562600" y="1066800"/>
              <a:chExt cx="457200" cy="457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638800" y="11430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5562600" y="1066800"/>
                <a:ext cx="457200" cy="457200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876800" y="4191000"/>
              <a:ext cx="457200" cy="457200"/>
              <a:chOff x="5562600" y="1066800"/>
              <a:chExt cx="457200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638800" y="11430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5562600" y="1066800"/>
                <a:ext cx="457200" cy="457200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76799" y="3505200"/>
              <a:ext cx="474860" cy="380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8x</a:t>
              </a:r>
              <a:endParaRPr lang="en-US" sz="12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876800" y="2209800"/>
              <a:ext cx="457200" cy="457200"/>
              <a:chOff x="5562600" y="1066800"/>
              <a:chExt cx="457200" cy="457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638800" y="11430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V="1">
                <a:off x="5562600" y="1066800"/>
                <a:ext cx="457200" cy="457200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2057400" y="1524000"/>
              <a:ext cx="3810000" cy="3352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57400" y="1600200"/>
              <a:ext cx="1129346" cy="380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Simulator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71800" y="3809999"/>
              <a:ext cx="1002225" cy="888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Delay</a:t>
              </a:r>
            </a:p>
            <a:p>
              <a:r>
                <a:rPr lang="en-US" sz="1200" dirty="0" smtClean="0"/>
                <a:t>Line</a:t>
              </a:r>
            </a:p>
            <a:p>
              <a:r>
                <a:rPr lang="en-US" sz="1200" dirty="0" smtClean="0"/>
                <a:t>(~40 </a:t>
              </a:r>
              <a:r>
                <a:rPr lang="en-US" sz="1200" dirty="0" err="1" smtClean="0"/>
                <a:t>nS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03241" y="2362200"/>
              <a:ext cx="702846" cy="6347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SP8T</a:t>
              </a:r>
            </a:p>
            <a:p>
              <a:r>
                <a:rPr lang="en-US" sz="1200" dirty="0" smtClean="0"/>
                <a:t>SW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58944" y="790575"/>
              <a:ext cx="1215843" cy="888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Adjustable</a:t>
              </a:r>
            </a:p>
            <a:p>
              <a:r>
                <a:rPr lang="en-US" sz="1200" dirty="0" smtClean="0"/>
                <a:t>Phase</a:t>
              </a:r>
            </a:p>
            <a:p>
              <a:r>
                <a:rPr lang="en-US" sz="1200" dirty="0" smtClean="0"/>
                <a:t>Trimmer </a:t>
              </a:r>
              <a:endParaRPr lang="en-US" sz="1200" dirty="0"/>
            </a:p>
          </p:txBody>
        </p:sp>
        <p:cxnSp>
          <p:nvCxnSpPr>
            <p:cNvPr id="20" name="Straight Connector 19"/>
            <p:cNvCxnSpPr>
              <a:endCxn id="3" idx="1"/>
            </p:cNvCxnSpPr>
            <p:nvPr/>
          </p:nvCxnSpPr>
          <p:spPr>
            <a:xfrm>
              <a:off x="2667000" y="3505200"/>
              <a:ext cx="4572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3" idx="3"/>
              <a:endCxn id="4" idx="1"/>
            </p:cNvCxnSpPr>
            <p:nvPr/>
          </p:nvCxnSpPr>
          <p:spPr>
            <a:xfrm flipV="1">
              <a:off x="3657600" y="3467100"/>
              <a:ext cx="4572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286001" y="2286000"/>
              <a:ext cx="702846" cy="6347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SP2T</a:t>
              </a:r>
            </a:p>
            <a:p>
              <a:r>
                <a:rPr lang="en-US" sz="1200" dirty="0" smtClean="0"/>
                <a:t>SW</a:t>
              </a:r>
              <a:endParaRPr lang="en-US" sz="12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1447800" y="3200400"/>
              <a:ext cx="99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1447800" y="4038600"/>
              <a:ext cx="99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514600" y="838199"/>
              <a:ext cx="1860380" cy="380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Network Analyzer</a:t>
              </a:r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38400" y="685800"/>
              <a:ext cx="22098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9" name="Elbow Connector 28"/>
            <p:cNvCxnSpPr>
              <a:stCxn id="27" idx="1"/>
            </p:cNvCxnSpPr>
            <p:nvPr/>
          </p:nvCxnSpPr>
          <p:spPr>
            <a:xfrm rot="10800000" flipV="1">
              <a:off x="1447800" y="1066800"/>
              <a:ext cx="990600" cy="2133600"/>
            </a:xfrm>
            <a:prstGeom prst="bentConnector2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419600" y="2438400"/>
              <a:ext cx="167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267200" y="2971800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267200" y="4391891"/>
              <a:ext cx="1917865" cy="27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27" idx="3"/>
            </p:cNvCxnSpPr>
            <p:nvPr/>
          </p:nvCxnSpPr>
          <p:spPr>
            <a:xfrm>
              <a:off x="4648200" y="1066800"/>
              <a:ext cx="1447800" cy="1371600"/>
            </a:xfrm>
            <a:prstGeom prst="bentConnector3">
              <a:avLst>
                <a:gd name="adj1" fmla="val 99214"/>
              </a:avLst>
            </a:prstGeom>
            <a:ln w="539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419600" y="2133599"/>
              <a:ext cx="378138" cy="380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19600" y="2667000"/>
              <a:ext cx="378138" cy="380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95801" y="4114800"/>
              <a:ext cx="378138" cy="380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  <p:sp>
          <p:nvSpPr>
            <p:cNvPr id="42" name="Right Brace 41"/>
            <p:cNvSpPr/>
            <p:nvPr/>
          </p:nvSpPr>
          <p:spPr>
            <a:xfrm>
              <a:off x="6019800" y="2819400"/>
              <a:ext cx="609600" cy="18288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29401" y="3276600"/>
              <a:ext cx="1371600" cy="1396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50 ohm Terminate</a:t>
              </a:r>
            </a:p>
            <a:p>
              <a:r>
                <a:rPr lang="en-US" sz="1200" dirty="0" smtClean="0"/>
                <a:t>Unused Ports is desired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8600" y="3429001"/>
              <a:ext cx="1545250" cy="1142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50 ohm </a:t>
              </a:r>
            </a:p>
            <a:p>
              <a:r>
                <a:rPr lang="en-US" sz="1200" dirty="0" smtClean="0"/>
                <a:t>Terminate</a:t>
              </a:r>
            </a:p>
            <a:p>
              <a:r>
                <a:rPr lang="en-US" sz="1200" dirty="0" smtClean="0"/>
                <a:t>Unused</a:t>
              </a:r>
            </a:p>
            <a:p>
              <a:r>
                <a:rPr lang="en-US" sz="1200" dirty="0" smtClean="0"/>
                <a:t>Port is desired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79005" y="1943100"/>
              <a:ext cx="778935" cy="380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Path#</a:t>
              </a:r>
              <a:endParaRPr lang="en-US" sz="12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81200" y="609600"/>
            <a:ext cx="488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Phase Trimmer Assignments</a:t>
            </a:r>
            <a:endParaRPr lang="en-US" sz="3200" dirty="0"/>
          </a:p>
        </p:txBody>
      </p:sp>
      <p:cxnSp>
        <p:nvCxnSpPr>
          <p:cNvPr id="52" name="Straight Arrow Connector 51"/>
          <p:cNvCxnSpPr>
            <a:stCxn id="19" idx="1"/>
          </p:cNvCxnSpPr>
          <p:nvPr/>
        </p:nvCxnSpPr>
        <p:spPr>
          <a:xfrm flipH="1">
            <a:off x="3886200" y="2151966"/>
            <a:ext cx="762000" cy="667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0" y="5486400"/>
            <a:ext cx="7014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Goal: Get the amplitude and delays to be matched as closely as possible</a:t>
            </a:r>
          </a:p>
          <a:p>
            <a:r>
              <a:rPr lang="en-US" dirty="0" smtClean="0"/>
              <a:t>In all 8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>
            <a:off x="5105400" y="1981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105400" y="34290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752600" y="1981200"/>
            <a:ext cx="4572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24200" y="1981200"/>
            <a:ext cx="228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0" y="2362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1219200"/>
            <a:ext cx="3048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62600" y="1752600"/>
            <a:ext cx="457200" cy="457200"/>
            <a:chOff x="5562600" y="1066800"/>
            <a:chExt cx="457200" cy="457200"/>
          </a:xfrm>
        </p:grpSpPr>
        <p:sp>
          <p:nvSpPr>
            <p:cNvPr id="13" name="Oval 12"/>
            <p:cNvSpPr/>
            <p:nvPr/>
          </p:nvSpPr>
          <p:spPr>
            <a:xfrm>
              <a:off x="5638800" y="1143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62600" y="1066800"/>
              <a:ext cx="457200" cy="4572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562600" y="3200400"/>
            <a:ext cx="457200" cy="457200"/>
            <a:chOff x="5562600" y="1066800"/>
            <a:chExt cx="457200" cy="457200"/>
          </a:xfrm>
        </p:grpSpPr>
        <p:sp>
          <p:nvSpPr>
            <p:cNvPr id="16" name="Oval 15"/>
            <p:cNvSpPr/>
            <p:nvPr/>
          </p:nvSpPr>
          <p:spPr>
            <a:xfrm>
              <a:off x="5638800" y="1143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62600" y="1066800"/>
              <a:ext cx="457200" cy="4572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562600" y="25146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8x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105400" y="14478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562600" y="1219200"/>
            <a:ext cx="457200" cy="457200"/>
            <a:chOff x="5562600" y="1066800"/>
            <a:chExt cx="457200" cy="457200"/>
          </a:xfrm>
        </p:grpSpPr>
        <p:sp>
          <p:nvSpPr>
            <p:cNvPr id="6" name="Oval 5"/>
            <p:cNvSpPr/>
            <p:nvPr/>
          </p:nvSpPr>
          <p:spPr>
            <a:xfrm>
              <a:off x="5638800" y="1143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562600" y="1066800"/>
              <a:ext cx="457200" cy="4572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6629400" y="1219200"/>
            <a:ext cx="3048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1" idx="3"/>
            <a:endCxn id="35" idx="3"/>
          </p:cNvCxnSpPr>
          <p:nvPr/>
        </p:nvCxnSpPr>
        <p:spPr>
          <a:xfrm>
            <a:off x="6934200" y="3619500"/>
            <a:ext cx="685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219200" y="3124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 rot="5400000">
            <a:off x="723900" y="28575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5400000">
            <a:off x="7581900" y="33909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743200" y="533400"/>
            <a:ext cx="3657600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209800" y="21336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133600" y="30480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858296" y="3810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05000" y="4572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286000" y="3581400"/>
            <a:ext cx="304800" cy="457200"/>
            <a:chOff x="1219200" y="5257800"/>
            <a:chExt cx="685800" cy="9906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524000" y="5257800"/>
              <a:ext cx="3810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1219200" y="54102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219200" y="55626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1219200" y="57150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219200" y="58674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219200" y="60198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219200" y="6172200"/>
              <a:ext cx="381000" cy="762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286000" y="4343400"/>
            <a:ext cx="304800" cy="457200"/>
            <a:chOff x="1219200" y="5257800"/>
            <a:chExt cx="685800" cy="9906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524000" y="5257800"/>
              <a:ext cx="3810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1219200" y="54102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219200" y="55626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219200" y="57150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219200" y="58674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219200" y="60198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219200" y="6172200"/>
              <a:ext cx="381000" cy="762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2743200" y="609600"/>
            <a:ext cx="108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Simulator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676400" y="1219200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SP4T</a:t>
            </a:r>
          </a:p>
          <a:p>
            <a:r>
              <a:rPr lang="en-US" dirty="0" smtClean="0"/>
              <a:t>SW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657600" y="2819400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Delay</a:t>
            </a:r>
          </a:p>
          <a:p>
            <a:r>
              <a:rPr lang="en-US" dirty="0" smtClean="0"/>
              <a:t>Line</a:t>
            </a:r>
          </a:p>
          <a:p>
            <a:r>
              <a:rPr lang="en-US" dirty="0" smtClean="0"/>
              <a:t>(40 </a:t>
            </a:r>
            <a:r>
              <a:rPr lang="en-US" dirty="0" err="1" smtClean="0"/>
              <a:t>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648200" y="609600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SP8T</a:t>
            </a:r>
          </a:p>
          <a:p>
            <a:r>
              <a:rPr lang="en-US" dirty="0" smtClean="0"/>
              <a:t>SW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410200" y="838200"/>
            <a:ext cx="84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Adjustable</a:t>
            </a:r>
          </a:p>
          <a:p>
            <a:r>
              <a:rPr lang="en-US" sz="1200" dirty="0" err="1" smtClean="0"/>
              <a:t>Phaser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609600" y="25146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543800" y="29718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LNA</a:t>
            </a:r>
            <a:endParaRPr lang="en-US" dirty="0"/>
          </a:p>
        </p:txBody>
      </p:sp>
      <p:cxnSp>
        <p:nvCxnSpPr>
          <p:cNvPr id="76" name="Straight Connector 75"/>
          <p:cNvCxnSpPr>
            <a:endCxn id="4" idx="1"/>
          </p:cNvCxnSpPr>
          <p:nvPr/>
        </p:nvCxnSpPr>
        <p:spPr>
          <a:xfrm>
            <a:off x="3352800" y="2514600"/>
            <a:ext cx="457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" idx="3"/>
            <a:endCxn id="5" idx="1"/>
          </p:cNvCxnSpPr>
          <p:nvPr/>
        </p:nvCxnSpPr>
        <p:spPr>
          <a:xfrm flipV="1">
            <a:off x="4343400" y="2476500"/>
            <a:ext cx="457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971800" y="1295400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SP2T</a:t>
            </a:r>
          </a:p>
          <a:p>
            <a:r>
              <a:rPr lang="en-US" dirty="0" smtClean="0"/>
              <a:t>SW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629400" y="609600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SP16T</a:t>
            </a:r>
          </a:p>
          <a:p>
            <a:r>
              <a:rPr lang="en-US" dirty="0" smtClean="0"/>
              <a:t>SW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6019800" y="41910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6019800" y="4724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6019800" y="57912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5867400" y="3962400"/>
            <a:ext cx="304800" cy="457200"/>
            <a:chOff x="1219200" y="5257800"/>
            <a:chExt cx="685800" cy="99060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1524000" y="5257800"/>
              <a:ext cx="3810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1219200" y="54102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219200" y="55626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1219200" y="57150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219200" y="58674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1219200" y="60198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219200" y="6172200"/>
              <a:ext cx="381000" cy="762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867400" y="5562600"/>
            <a:ext cx="304800" cy="457200"/>
            <a:chOff x="1219200" y="5257800"/>
            <a:chExt cx="685800" cy="99060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524000" y="5257800"/>
              <a:ext cx="3810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219200" y="54102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219200" y="55626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1219200" y="57150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219200" y="58674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1219200" y="60198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219200" y="6172200"/>
              <a:ext cx="381000" cy="762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5867400" y="4495800"/>
            <a:ext cx="304800" cy="457200"/>
            <a:chOff x="1219200" y="5257800"/>
            <a:chExt cx="685800" cy="990600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1524000" y="5257800"/>
              <a:ext cx="3810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1219200" y="54102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219200" y="55626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1219200" y="57150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219200" y="58674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1219200" y="60198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219200" y="6172200"/>
              <a:ext cx="381000" cy="762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6096000" y="50292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1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107</Words>
  <Application>Microsoft Office PowerPoint</Application>
  <PresentationFormat>On-screen Show (4:3)</PresentationFormat>
  <Paragraphs>63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Northrop Grumman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Stenger, Pete (ES)</dc:creator>
  <cp:lastModifiedBy>Stenger, Pete (ES)</cp:lastModifiedBy>
  <cp:revision>10</cp:revision>
  <dcterms:created xsi:type="dcterms:W3CDTF">2016-09-30T21:52:55Z</dcterms:created>
  <dcterms:modified xsi:type="dcterms:W3CDTF">2017-03-31T20:18:22Z</dcterms:modified>
</cp:coreProperties>
</file>