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872" y="-4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BCD-87D6-4009-BED7-E7CC5F0D8050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0D70A-F3CA-4E89-89F5-99DC6AE9A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187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BCD-87D6-4009-BED7-E7CC5F0D8050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0D70A-F3CA-4E89-89F5-99DC6AE9A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38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BCD-87D6-4009-BED7-E7CC5F0D8050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0D70A-F3CA-4E89-89F5-99DC6AE9A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30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BCD-87D6-4009-BED7-E7CC5F0D8050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0D70A-F3CA-4E89-89F5-99DC6AE9A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88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BCD-87D6-4009-BED7-E7CC5F0D8050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0D70A-F3CA-4E89-89F5-99DC6AE9A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9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BCD-87D6-4009-BED7-E7CC5F0D8050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0D70A-F3CA-4E89-89F5-99DC6AE9A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7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BCD-87D6-4009-BED7-E7CC5F0D8050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0D70A-F3CA-4E89-89F5-99DC6AE9A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4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BCD-87D6-4009-BED7-E7CC5F0D8050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0D70A-F3CA-4E89-89F5-99DC6AE9A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3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BCD-87D6-4009-BED7-E7CC5F0D8050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0D70A-F3CA-4E89-89F5-99DC6AE9A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8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BCD-87D6-4009-BED7-E7CC5F0D8050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0D70A-F3CA-4E89-89F5-99DC6AE9A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61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BCD-87D6-4009-BED7-E7CC5F0D8050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0D70A-F3CA-4E89-89F5-99DC6AE9A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39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6ABCD-87D6-4009-BED7-E7CC5F0D8050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0D70A-F3CA-4E89-89F5-99DC6AE9A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41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Connector 78"/>
          <p:cNvCxnSpPr/>
          <p:nvPr/>
        </p:nvCxnSpPr>
        <p:spPr>
          <a:xfrm>
            <a:off x="5105400" y="19812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5105400" y="34290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752600" y="1981200"/>
            <a:ext cx="4572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124200" y="1981200"/>
            <a:ext cx="2286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10000" y="23622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00600" y="1219200"/>
            <a:ext cx="3048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562600" y="1752600"/>
            <a:ext cx="457200" cy="457200"/>
            <a:chOff x="5562600" y="1066800"/>
            <a:chExt cx="457200" cy="457200"/>
          </a:xfrm>
        </p:grpSpPr>
        <p:sp>
          <p:nvSpPr>
            <p:cNvPr id="13" name="Oval 12"/>
            <p:cNvSpPr/>
            <p:nvPr/>
          </p:nvSpPr>
          <p:spPr>
            <a:xfrm>
              <a:off x="5638800" y="11430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562600" y="1066800"/>
              <a:ext cx="457200" cy="45720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562600" y="3200400"/>
            <a:ext cx="457200" cy="457200"/>
            <a:chOff x="5562600" y="1066800"/>
            <a:chExt cx="457200" cy="457200"/>
          </a:xfrm>
        </p:grpSpPr>
        <p:sp>
          <p:nvSpPr>
            <p:cNvPr id="16" name="Oval 15"/>
            <p:cNvSpPr/>
            <p:nvPr/>
          </p:nvSpPr>
          <p:spPr>
            <a:xfrm>
              <a:off x="5638800" y="11430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62600" y="1066800"/>
              <a:ext cx="457200" cy="45720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5562600" y="251460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8x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5105400" y="14478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5562600" y="1219200"/>
            <a:ext cx="457200" cy="457200"/>
            <a:chOff x="5562600" y="1066800"/>
            <a:chExt cx="457200" cy="457200"/>
          </a:xfrm>
        </p:grpSpPr>
        <p:sp>
          <p:nvSpPr>
            <p:cNvPr id="6" name="Oval 5"/>
            <p:cNvSpPr/>
            <p:nvPr/>
          </p:nvSpPr>
          <p:spPr>
            <a:xfrm>
              <a:off x="5638800" y="11430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5562600" y="1066800"/>
              <a:ext cx="457200" cy="45720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6629400" y="1219200"/>
            <a:ext cx="304800" cy="480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21" idx="3"/>
            <a:endCxn id="35" idx="3"/>
          </p:cNvCxnSpPr>
          <p:nvPr/>
        </p:nvCxnSpPr>
        <p:spPr>
          <a:xfrm>
            <a:off x="6934200" y="3619500"/>
            <a:ext cx="6858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1219200" y="31242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sosceles Triangle 33"/>
          <p:cNvSpPr/>
          <p:nvPr/>
        </p:nvSpPr>
        <p:spPr>
          <a:xfrm rot="5400000">
            <a:off x="723900" y="2857500"/>
            <a:ext cx="609600" cy="533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 rot="5400000">
            <a:off x="7581900" y="3390900"/>
            <a:ext cx="609600" cy="533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743200" y="533400"/>
            <a:ext cx="3657600" cy="3352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2209800" y="21336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133600" y="30480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858296" y="38100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905000" y="45720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2286000" y="3581400"/>
            <a:ext cx="304800" cy="457200"/>
            <a:chOff x="1219200" y="5257800"/>
            <a:chExt cx="685800" cy="990600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1524000" y="5257800"/>
              <a:ext cx="381000" cy="15240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1219200" y="5410200"/>
              <a:ext cx="685800" cy="15240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219200" y="5562600"/>
              <a:ext cx="685800" cy="15240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1219200" y="5715000"/>
              <a:ext cx="685800" cy="15240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219200" y="5867400"/>
              <a:ext cx="685800" cy="15240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1219200" y="6019800"/>
              <a:ext cx="685800" cy="15240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219200" y="6172200"/>
              <a:ext cx="381000" cy="7620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2286000" y="4343400"/>
            <a:ext cx="304800" cy="457200"/>
            <a:chOff x="1219200" y="5257800"/>
            <a:chExt cx="685800" cy="99060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524000" y="5257800"/>
              <a:ext cx="381000" cy="15240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1219200" y="5410200"/>
              <a:ext cx="685800" cy="15240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219200" y="5562600"/>
              <a:ext cx="685800" cy="15240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1219200" y="5715000"/>
              <a:ext cx="685800" cy="15240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219200" y="5867400"/>
              <a:ext cx="685800" cy="15240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1219200" y="6019800"/>
              <a:ext cx="685800" cy="15240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1219200" y="6172200"/>
              <a:ext cx="381000" cy="7620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>
            <a:off x="2743200" y="609600"/>
            <a:ext cx="1087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Simulator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676400" y="1219200"/>
            <a:ext cx="638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SP4T</a:t>
            </a:r>
          </a:p>
          <a:p>
            <a:r>
              <a:rPr lang="en-US" dirty="0" smtClean="0"/>
              <a:t>SW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657600" y="2819400"/>
            <a:ext cx="840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Delay</a:t>
            </a:r>
          </a:p>
          <a:p>
            <a:r>
              <a:rPr lang="en-US" dirty="0" smtClean="0"/>
              <a:t>Line</a:t>
            </a:r>
          </a:p>
          <a:p>
            <a:r>
              <a:rPr lang="en-US" dirty="0" smtClean="0"/>
              <a:t>(40 </a:t>
            </a:r>
            <a:r>
              <a:rPr lang="en-US" dirty="0" err="1" smtClean="0"/>
              <a:t>nS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648200" y="609600"/>
            <a:ext cx="638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SP8T</a:t>
            </a:r>
          </a:p>
          <a:p>
            <a:r>
              <a:rPr lang="en-US" dirty="0" smtClean="0"/>
              <a:t>SW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410200" y="838200"/>
            <a:ext cx="846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Adjustable</a:t>
            </a:r>
          </a:p>
          <a:p>
            <a:r>
              <a:rPr lang="en-US" sz="1200" dirty="0" err="1" smtClean="0"/>
              <a:t>Phaser</a:t>
            </a:r>
            <a:endParaRPr 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609600" y="25146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TX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7543800" y="297180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LNA</a:t>
            </a:r>
            <a:endParaRPr lang="en-US" dirty="0"/>
          </a:p>
        </p:txBody>
      </p:sp>
      <p:cxnSp>
        <p:nvCxnSpPr>
          <p:cNvPr id="76" name="Straight Connector 75"/>
          <p:cNvCxnSpPr>
            <a:endCxn id="4" idx="1"/>
          </p:cNvCxnSpPr>
          <p:nvPr/>
        </p:nvCxnSpPr>
        <p:spPr>
          <a:xfrm>
            <a:off x="3352800" y="2514600"/>
            <a:ext cx="4572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4" idx="3"/>
            <a:endCxn id="5" idx="1"/>
          </p:cNvCxnSpPr>
          <p:nvPr/>
        </p:nvCxnSpPr>
        <p:spPr>
          <a:xfrm flipV="1">
            <a:off x="4343400" y="2476500"/>
            <a:ext cx="457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971800" y="1295400"/>
            <a:ext cx="638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SP2T</a:t>
            </a:r>
          </a:p>
          <a:p>
            <a:r>
              <a:rPr lang="en-US" dirty="0" smtClean="0"/>
              <a:t>SW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6629400" y="609600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SP16T</a:t>
            </a:r>
          </a:p>
          <a:p>
            <a:r>
              <a:rPr lang="en-US" dirty="0" smtClean="0"/>
              <a:t>SW</a:t>
            </a:r>
            <a:endParaRPr lang="en-US" dirty="0"/>
          </a:p>
        </p:txBody>
      </p:sp>
      <p:cxnSp>
        <p:nvCxnSpPr>
          <p:cNvPr id="84" name="Straight Connector 83"/>
          <p:cNvCxnSpPr/>
          <p:nvPr/>
        </p:nvCxnSpPr>
        <p:spPr>
          <a:xfrm flipH="1">
            <a:off x="6019800" y="41910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6019800" y="47244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6019800" y="57912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5867400" y="3962400"/>
            <a:ext cx="304800" cy="457200"/>
            <a:chOff x="1219200" y="5257800"/>
            <a:chExt cx="685800" cy="990600"/>
          </a:xfrm>
        </p:grpSpPr>
        <p:cxnSp>
          <p:nvCxnSpPr>
            <p:cNvPr id="88" name="Straight Connector 87"/>
            <p:cNvCxnSpPr/>
            <p:nvPr/>
          </p:nvCxnSpPr>
          <p:spPr>
            <a:xfrm>
              <a:off x="1524000" y="5257800"/>
              <a:ext cx="381000" cy="15240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1219200" y="5410200"/>
              <a:ext cx="685800" cy="15240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1219200" y="5562600"/>
              <a:ext cx="685800" cy="15240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>
              <a:off x="1219200" y="5715000"/>
              <a:ext cx="685800" cy="15240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1219200" y="5867400"/>
              <a:ext cx="685800" cy="15240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H="1">
              <a:off x="1219200" y="6019800"/>
              <a:ext cx="685800" cy="15240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1219200" y="6172200"/>
              <a:ext cx="381000" cy="7620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5867400" y="5562600"/>
            <a:ext cx="304800" cy="457200"/>
            <a:chOff x="1219200" y="5257800"/>
            <a:chExt cx="685800" cy="990600"/>
          </a:xfrm>
        </p:grpSpPr>
        <p:cxnSp>
          <p:nvCxnSpPr>
            <p:cNvPr id="96" name="Straight Connector 95"/>
            <p:cNvCxnSpPr/>
            <p:nvPr/>
          </p:nvCxnSpPr>
          <p:spPr>
            <a:xfrm>
              <a:off x="1524000" y="5257800"/>
              <a:ext cx="381000" cy="15240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1219200" y="5410200"/>
              <a:ext cx="685800" cy="15240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1219200" y="5562600"/>
              <a:ext cx="685800" cy="15240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>
              <a:off x="1219200" y="5715000"/>
              <a:ext cx="685800" cy="15240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1219200" y="5867400"/>
              <a:ext cx="685800" cy="15240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>
              <a:off x="1219200" y="6019800"/>
              <a:ext cx="685800" cy="15240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1219200" y="6172200"/>
              <a:ext cx="381000" cy="7620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5867400" y="4495800"/>
            <a:ext cx="304800" cy="457200"/>
            <a:chOff x="1219200" y="5257800"/>
            <a:chExt cx="685800" cy="990600"/>
          </a:xfrm>
        </p:grpSpPr>
        <p:cxnSp>
          <p:nvCxnSpPr>
            <p:cNvPr id="104" name="Straight Connector 103"/>
            <p:cNvCxnSpPr/>
            <p:nvPr/>
          </p:nvCxnSpPr>
          <p:spPr>
            <a:xfrm>
              <a:off x="1524000" y="5257800"/>
              <a:ext cx="381000" cy="15240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>
              <a:off x="1219200" y="5410200"/>
              <a:ext cx="685800" cy="15240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1219200" y="5562600"/>
              <a:ext cx="685800" cy="15240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H="1">
              <a:off x="1219200" y="5715000"/>
              <a:ext cx="685800" cy="15240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1219200" y="5867400"/>
              <a:ext cx="685800" cy="15240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>
              <a:off x="1219200" y="6019800"/>
              <a:ext cx="685800" cy="15240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1219200" y="6172200"/>
              <a:ext cx="381000" cy="7620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TextBox 110"/>
          <p:cNvSpPr txBox="1"/>
          <p:nvPr/>
        </p:nvSpPr>
        <p:spPr>
          <a:xfrm>
            <a:off x="6096000" y="502920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72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14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21</Words>
  <Application>Microsoft Office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Northrop Grumman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Stenger, Pete (ES)</dc:creator>
  <cp:lastModifiedBy>Stenger, Pete (ES)</cp:lastModifiedBy>
  <cp:revision>4</cp:revision>
  <dcterms:created xsi:type="dcterms:W3CDTF">2016-09-30T21:52:55Z</dcterms:created>
  <dcterms:modified xsi:type="dcterms:W3CDTF">2016-09-30T22:12:02Z</dcterms:modified>
</cp:coreProperties>
</file>