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D4987D-5900-494F-9DD4-A8B8A8717631}">
  <a:tblStyle styleId="{62D4987D-5900-494F-9DD4-A8B8A8717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bc0fe14d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bc0fe14d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c0fe14d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c0fe14d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c5378f5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c5378f5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bc0fe14d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bc0fe14d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bc0fe14d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bc0fe14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bc0fe14d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bc0fe14d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c5378f5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c5378f5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.me/+aMDJnJV-Ayo5NGEy" TargetMode="External"/><Relationship Id="rId4" Type="http://schemas.openxmlformats.org/officeDocument/2006/relationships/hyperlink" Target="http://wiki.atp-fivt.org/index.php/%D0%A2%D0%9F%D0%9E%D0%A1_2023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ТПОС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0. О курсе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Цель курса: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познакомить с современными инструментами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объяснить как они могут помочь в реальной работе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научить ими пользоваться на базовом уровне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Почему это важно?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Современная разработка - далеко не только программирование!</a:t>
            </a:r>
            <a:br>
              <a:rPr lang="ru"/>
            </a:br>
            <a:r>
              <a:rPr lang="ru"/>
              <a:t>Современный разработчик - далеко не просто программист!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разделении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 разделен на 2 потока: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базовый</a:t>
            </a:r>
            <a:r>
              <a:rPr lang="ru"/>
              <a:t> - новенький в промышленном программировании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продвинутый</a:t>
            </a:r>
            <a:r>
              <a:rPr lang="ru"/>
              <a:t> - имеющие опыт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занятий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11412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{62D4987D-5900-494F-9DD4-A8B8A8717631}</a:tableStyleId>
              </a:tblPr>
              <a:tblGrid>
                <a:gridCol w="2371450"/>
                <a:gridCol w="473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Блоки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Темы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Базовые инструменты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Linux, SSH, tmux, git</a:t>
                      </a:r>
                      <a:r>
                        <a:rPr lang="ru"/>
                        <a:t>, advanced PyCharm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Сборка пакетов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wheel</a:t>
                      </a:r>
                      <a:r>
                        <a:rPr lang="ru"/>
                        <a:t>, </a:t>
                      </a:r>
                      <a:r>
                        <a:rPr b="1" lang="ru"/>
                        <a:t>Twine</a:t>
                      </a:r>
                      <a:r>
                        <a:rPr lang="ru"/>
                        <a:t>, poetry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Контейнеризация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Docker</a:t>
                      </a:r>
                      <a:r>
                        <a:rPr lang="ru"/>
                        <a:t>, </a:t>
                      </a:r>
                      <a:r>
                        <a:rPr b="1" lang="ru"/>
                        <a:t>docker compose</a:t>
                      </a:r>
                      <a:r>
                        <a:rPr lang="ru"/>
                        <a:t>, podman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Виртуализация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Virtualbox</a:t>
                      </a:r>
                      <a:r>
                        <a:rPr lang="ru"/>
                        <a:t>, </a:t>
                      </a:r>
                      <a:r>
                        <a:rPr b="1" lang="ru"/>
                        <a:t>Vagrant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Infrastructure as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Ansible</a:t>
                      </a:r>
                      <a:r>
                        <a:rPr lang="ru"/>
                        <a:t>, Terraform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СI/CD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GitLab CI/CD, </a:t>
                      </a:r>
                      <a:r>
                        <a:rPr lang="ru"/>
                        <a:t>GitHub Actions / Jenkins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Кластеры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Kubernetes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Отчетности на курсе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Домашние задания - 5 шт (всего 11 баллов), </a:t>
            </a:r>
            <a:r>
              <a:rPr b="1" lang="ru"/>
              <a:t>min 1 сдать!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Мини-контрольные - 3 шт (всего 3 балла)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Бонус за активность - 1 балл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Экзамен (для желающих) - 2 балла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Всего</a:t>
            </a:r>
            <a:r>
              <a:rPr lang="ru"/>
              <a:t> - 17 баллов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Итоговая оценка = min(10, total_points)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минимальное знание Python - для пары ДЗ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ПК с 4+ ядрами и 4+ Гб оперативки - для виртуалок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умение искать информацию - Google, man и т.д.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умение соблюдать дедлайны - присутствуют штрафы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 курса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Telegram-чат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Вики-страница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050" y="1266325"/>
            <a:ext cx="2134649" cy="21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