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b5e38a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b5e38a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b5e38a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1b5e38a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1b5e38a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1b5e38a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1b5e38a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1b5e38a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1b5e38a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1b5e38a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b5e38a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b5e38a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1b5e38ad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1b5e38ad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b5e38ad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b5e38ad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1b5e38ad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1b5e38ad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1b5e38ad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1b5e38a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b5e38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b5e3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1b5e38a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1b5e38a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1b5e38ad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1b5e38ad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1b5e38a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1b5e38a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1b5e38ad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1b5e38ad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1b5e38a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1b5e38a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1b5e38a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1b5e38a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b5e38a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b5e38a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1b5e38a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1b5e38a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1b5e38a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1b5e38a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b5e38a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b5e38a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b5e38a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b5e38a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b5e38a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b5e38a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5e38a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b5e38a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5e38a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1b5e38a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5e38a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b5e38a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5e38a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1b5e38a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Командная строка. Bash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ТПОС-2023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Перенаправление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скрипты работают в фоне - мы никак не видим вывод.</a:t>
            </a:r>
            <a:br>
              <a:rPr lang="ru"/>
            </a:br>
            <a:r>
              <a:rPr lang="ru"/>
              <a:t>Что-то поломалось - как понять, что именно?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Перенаправить вывод команды в файл!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/>
              <a:t> - перезаписать текст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ru"/>
              <a:t> - дозаписать текст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ls -la &gt;&gt; result.log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переменную: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myvar=“value”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Использовать переменную: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“$value”</a:t>
            </a:r>
            <a:r>
              <a:rPr lang="ru"/>
              <a:t> или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$value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‘$value’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Note: </a:t>
            </a:r>
            <a:r>
              <a:rPr lang="ru"/>
              <a:t>Переменные не сохраняются при перезапуске скрипта / сессии!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совмещать со строками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 is a value for value variable”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‘$value is a value for value variable’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Note: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r>
              <a:rPr lang="ru"/>
              <a:t> для экранирования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 is a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\“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\”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value for value variable”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Можно сохранить в переменных результат выполнения команд: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$(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pwd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окружения: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$USER</a:t>
            </a:r>
            <a:r>
              <a:rPr lang="ru"/>
              <a:t> - имя пользователя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$HOME</a:t>
            </a:r>
            <a:r>
              <a:rPr lang="ru"/>
              <a:t> - путь к домашней директории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$HOSTNAME</a:t>
            </a:r>
            <a:r>
              <a:rPr lang="ru"/>
              <a:t> - имя компьютера</a:t>
            </a:r>
            <a:endParaRPr/>
          </a:p>
          <a:p>
            <a:pPr indent="-30861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$SECONDS</a:t>
            </a:r>
            <a:r>
              <a:rPr lang="ru"/>
              <a:t> - время со старта текущего скрипта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$RANDOM</a:t>
            </a:r>
            <a:r>
              <a:rPr lang="ru"/>
              <a:t> - рандом относительно времени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$LINENO</a:t>
            </a:r>
            <a:r>
              <a:rPr lang="ru"/>
              <a:t> - номер строки в скрипте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$PATH</a:t>
            </a:r>
            <a:r>
              <a:rPr lang="ru"/>
              <a:t> - путь к исполняемым файлам (не надо писать полный путь)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$PWD</a:t>
            </a:r>
            <a:r>
              <a:rPr lang="ru"/>
              <a:t> - текущая директория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$LANG</a:t>
            </a:r>
            <a:r>
              <a:rPr lang="ru"/>
              <a:t> - язык системы (локаль - Locale)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$SHELL</a:t>
            </a:r>
            <a:r>
              <a:rPr lang="ru"/>
              <a:t> - используемая утилита для скриптов (изначально - Bash)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$LD_LIBRARY_PATH</a:t>
            </a:r>
            <a:r>
              <a:rPr lang="ru"/>
              <a:t> - где лежат библиотеки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Посмотреть все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данных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данные из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stdin</a:t>
            </a:r>
            <a:r>
              <a:rPr lang="ru"/>
              <a:t>? 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read &lt;varname&gt;</a:t>
            </a:r>
            <a:r>
              <a:rPr lang="ru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Полезные аргументы: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-p “message”</a:t>
            </a:r>
            <a:r>
              <a:rPr lang="ru"/>
              <a:t> - вывести дополнительно сообщение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-s</a:t>
            </a:r>
            <a:r>
              <a:rPr lang="ru"/>
              <a:t> - скрытый ввод (как для паролей)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Extra</a:t>
            </a:r>
            <a:r>
              <a:rPr lang="ru"/>
              <a:t> - как писать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вместо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внутри скрипта?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"message" 1&gt;&amp;2</a:t>
            </a:r>
            <a:r>
              <a:rPr lang="ru"/>
              <a:t> - перенаправляем поток 1 в поток 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Коды завершения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понять, что команда</a:t>
            </a:r>
            <a:r>
              <a:rPr b="1" lang="ru"/>
              <a:t> </a:t>
            </a:r>
            <a:r>
              <a:rPr lang="ru"/>
              <a:t>завершилась неудачно? По ответу! Субъективно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Как скрипт может понять это? </a:t>
            </a:r>
            <a:r>
              <a:rPr lang="ru"/>
              <a:t>Переменная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== 0</a:t>
            </a:r>
            <a:r>
              <a:rPr lang="ru"/>
              <a:t> - нет ошибки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/>
              <a:t>Код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!= 0</a:t>
            </a:r>
            <a:r>
              <a:rPr lang="ru"/>
              <a:t> - есть ошибка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Удобно использовать в связке с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переопределить код завершения в скрипте?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exit &lt;exitcode&gt;</a:t>
            </a:r>
            <a:r>
              <a:rPr lang="ru"/>
              <a:t> - завершить скрипт с кодом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&lt;exitcode&gt;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Целочисленная арифметика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арифметики - специальная 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r>
              <a:rPr lang="ru"/>
              <a:t> (пробелы обязательны)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+ 150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150 - 150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/ 150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* 150  </a:t>
            </a:r>
            <a:r>
              <a:rPr lang="ru"/>
              <a:t>, а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expr 150 \* 150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/>
              <a:t>в bash - wildcart, все что угодно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Целочисленная арифметика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Аналогично и с переменными: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var=30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+ 12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- 150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/ 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\* 2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Console</a:t>
            </a:r>
            <a:r>
              <a:rPr lang="ru"/>
              <a:t> - устройство (вирт/реал) для взаимодействия с ОС (tty)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Command Line</a:t>
            </a:r>
            <a:r>
              <a:rPr lang="ru"/>
              <a:t> - текстовый интерфейс взаимодействия с ОС, обычно через команды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Shell</a:t>
            </a:r>
            <a:r>
              <a:rPr lang="ru"/>
              <a:t> - программа-интерпретатор команд для взаимодействия с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Terminal</a:t>
            </a:r>
            <a:r>
              <a:rPr lang="ru"/>
              <a:t> (emulator) - программа, позволяющая пользователю в GUI взаимодействовать с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Дробная </a:t>
            </a:r>
            <a:r>
              <a:rPr lang="ru"/>
              <a:t>арифметика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с десятичными дробями? Утилита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bc</a:t>
            </a:r>
            <a:r>
              <a:rPr lang="ru"/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"3.4 + 4.2" | bc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ru"/>
              <a:t> поговорим далее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bash поддерживает условный оператор: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 [ &lt;statement&gt; ]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Что в statement?</a:t>
            </a:r>
            <a:r>
              <a:rPr lang="ru"/>
              <a:t> Неявный вызов утилиты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test</a:t>
            </a:r>
            <a:r>
              <a:rPr lang="ru"/>
              <a:t>, см: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man test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добавить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 [ &lt;statement1&gt; ];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&lt;commands1&gt;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elif [ &lt;statement2&gt; ]; 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&lt;commands2&gt;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&lt;commands3&gt;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Логические операторы</a:t>
            </a:r>
            <a:r>
              <a:rPr lang="ru"/>
              <a:t>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/>
              <a:t>,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/>
              <a:t>,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>
              <a:solidFill>
                <a:srgbClr val="60A0B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Цикл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 sz="380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bash</a:t>
            </a:r>
            <a:r>
              <a:rPr lang="ru"/>
              <a:t> тоже имеются:</a:t>
            </a:r>
            <a:endParaRPr sz="28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 [ &lt;condition&gt; ]; do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Полезное: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обновить значение переменной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$((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$var + 3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команда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sleep &lt;seconds&gt;</a:t>
            </a:r>
            <a:r>
              <a:rPr lang="ru"/>
              <a:t> - подождать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команда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ru"/>
              <a:t> - вывести текущие дату и время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ru"/>
              <a:t> - комментарий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Цикл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sz="3800"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ru"/>
              <a:t>немного сложнее</a:t>
            </a:r>
            <a:r>
              <a:rPr lang="ru"/>
              <a:t>:</a:t>
            </a:r>
            <a:endParaRPr sz="28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 &lt;variable без $&gt; in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&lt;sequence&gt;; do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Примеры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sequence</a:t>
            </a:r>
            <a:r>
              <a:rPr b="1" lang="ru"/>
              <a:t>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1 2 3 4 5 6</a:t>
            </a:r>
            <a:r>
              <a:rPr lang="ru"/>
              <a:t> - список, разделены пробелом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{1..10}</a:t>
            </a:r>
            <a:r>
              <a:rPr lang="ru"/>
              <a:t> - альтернатива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ru"/>
              <a:t> в Python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logfiles/*.log</a:t>
            </a:r>
            <a:r>
              <a:rPr lang="ru"/>
              <a:t> - wildcart-выражение, пройдемся по именам файлов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данных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оболочки имеется три потока для обмена данными: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stdin</a:t>
            </a:r>
            <a:r>
              <a:rPr lang="ru"/>
              <a:t> - поток для ввода данных в исполняемую команду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- поток для вывода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- поток для сообщений об ошибках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Вывод в консоли =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+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ожно перенаправлять в файл отдельные п</a:t>
            </a:r>
            <a:r>
              <a:rPr lang="ru"/>
              <a:t>отоки: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1&gt;&gt;</a:t>
            </a:r>
            <a:r>
              <a:rPr lang="ru"/>
              <a:t> - перенаправить только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(можно просто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2&gt;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2&gt;&gt;</a:t>
            </a:r>
            <a:r>
              <a:rPr lang="ru"/>
              <a:t> - перенаправить только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&amp;&gt;&gt;</a:t>
            </a:r>
            <a:r>
              <a:rPr lang="ru"/>
              <a:t> - </a:t>
            </a:r>
            <a:r>
              <a:rPr lang="ru"/>
              <a:t>перенаправить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function_name() {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Вызов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function_name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принимают аргументы, а наши скрипты - нет. Несправедливо!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Аргументы в скрипте читаются автоматически, хранятся в переменных: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$0</a:t>
            </a:r>
            <a:r>
              <a:rPr lang="ru"/>
              <a:t> - имя скрипта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$1, …, $9</a:t>
            </a:r>
            <a:r>
              <a:rPr lang="ru"/>
              <a:t> - первые 9 аргументов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$#</a:t>
            </a:r>
            <a:r>
              <a:rPr lang="ru"/>
              <a:t> - количество аргументов у скрипта (при запуске)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быть, если аргументов больше 9?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Обрабатывать аргументы частями - с помощью команды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Аргументы.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 &lt;n&gt;</a:t>
            </a:r>
            <a:r>
              <a:rPr lang="ru"/>
              <a:t> сдвигает аргументы на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/>
              <a:t> позиций “вниз”, т.е.: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$9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$8</a:t>
            </a:r>
            <a:r>
              <a:rPr lang="ru"/>
              <a:t> становится аргументом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$7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$6</a:t>
            </a:r>
            <a:r>
              <a:rPr lang="ru"/>
              <a:t>, соотв.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 с номером 10 становится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$0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ru"/>
              <a:t> пропадают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Используя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$#</a:t>
            </a:r>
            <a:r>
              <a:rPr lang="ru"/>
              <a:t>, цикл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r>
              <a:rPr lang="ru"/>
              <a:t> можем обработать все аргументы!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 Olde Times…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485900"/>
            <a:ext cx="4457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Консоли (tty) - просто есть, виртуальные устройства (</a:t>
            </a:r>
            <a:br>
              <a:rPr lang="ru"/>
            </a:br>
            <a:r>
              <a:rPr lang="ru" sz="1500"/>
              <a:t>для железных - Ctrl + Alt + F#</a:t>
            </a:r>
            <a:br>
              <a:rPr lang="ru" sz="1500"/>
            </a:br>
            <a:r>
              <a:rPr lang="ru" sz="1500"/>
              <a:t>для виртуальных - Host + F#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Терминалы - бывают разные, отличия - вкусовщина </a:t>
            </a:r>
            <a:br>
              <a:rPr lang="ru"/>
            </a:br>
            <a:r>
              <a:rPr lang="ru" sz="1400"/>
              <a:t>XFCE Terminal, Konsole, XTerm, Yakuake, …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Командная строка - пишем команды, читаем вывод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Оболочки</a:t>
            </a:r>
            <a:r>
              <a:rPr lang="ru"/>
              <a:t> -  интерпретатор команд, бывают разные с разными “фишками”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Разные оболочки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sh</a:t>
            </a:r>
            <a:r>
              <a:rPr lang="ru"/>
              <a:t> - </a:t>
            </a:r>
            <a:r>
              <a:rPr lang="ru" sz="1600"/>
              <a:t>первый UNIX shell,</a:t>
            </a:r>
            <a:r>
              <a:rPr lang="ru" sz="1600"/>
              <a:t> AT&amp;T Bell Labs by Steve Bourne</a:t>
            </a:r>
            <a:br>
              <a:rPr lang="ru" sz="1600"/>
            </a:br>
            <a:r>
              <a:rPr lang="ru" sz="1400"/>
              <a:t>решает свою задачу, но есть неудобства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200">
                <a:solidFill>
                  <a:srgbClr val="4D5B7C"/>
                </a:solidFill>
              </a:rPr>
              <a:t>не поддерживает логику и арифметику</a:t>
            </a:r>
            <a:endParaRPr sz="1200">
              <a:solidFill>
                <a:srgbClr val="4D5B7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D5B7C"/>
              </a:buClr>
              <a:buSzPts val="1200"/>
              <a:buChar char="-"/>
            </a:pPr>
            <a:r>
              <a:rPr lang="ru" sz="1200">
                <a:solidFill>
                  <a:srgbClr val="4D5B7C"/>
                </a:solidFill>
              </a:rPr>
              <a:t>нет истории команд</a:t>
            </a:r>
            <a:endParaRPr sz="1200">
              <a:solidFill>
                <a:srgbClr val="4D5B7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D5B7C"/>
              </a:buClr>
              <a:buSzPts val="1200"/>
              <a:buChar char="-"/>
            </a:pPr>
            <a:r>
              <a:rPr lang="ru" sz="1200">
                <a:solidFill>
                  <a:srgbClr val="4D5B7C"/>
                </a:solidFill>
              </a:rPr>
              <a:t>неудобен в каждодневном использовании</a:t>
            </a:r>
            <a:endParaRPr sz="1200">
              <a:solidFill>
                <a:srgbClr val="4D5B7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bash</a:t>
            </a:r>
            <a:r>
              <a:rPr lang="ru"/>
              <a:t> (Bourne-again shell) - недостатки исправили, фичи добавили</a:t>
            </a:r>
            <a:br>
              <a:rPr lang="ru"/>
            </a:br>
            <a:r>
              <a:rPr lang="ru"/>
              <a:t>де-факто стандарт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zsh </a:t>
            </a:r>
            <a:r>
              <a:rPr lang="ru"/>
              <a:t>- добавили плагины и кастомизацию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ksh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Bash. Interactive mode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L</a:t>
            </a:r>
            <a:r>
              <a:rPr lang="ru"/>
              <a:t> (clear) - очистка экрана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D</a:t>
            </a:r>
            <a:r>
              <a:rPr lang="ru"/>
              <a:t> (exit) - выход из текущей сессии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Tab Completion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!! - предыдущая команда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R </a:t>
            </a:r>
            <a:r>
              <a:rPr lang="ru"/>
              <a:t>- reverse search, поиск команд по истории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Bash. Скрипты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Зачем?</a:t>
            </a:r>
            <a:r>
              <a:rPr lang="ru"/>
              <a:t> Автоматизация рутинных задач</a:t>
            </a:r>
            <a:r>
              <a:rPr lang="ru"/>
              <a:t>,</a:t>
            </a:r>
            <a:r>
              <a:rPr lang="ru"/>
              <a:t> требующих ввода нескольких команд или больших и сложных аргументов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Инструмент</a:t>
            </a:r>
            <a:r>
              <a:rPr lang="ru"/>
              <a:t> - bash-скрипты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надежно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(достаточно) функционально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универсально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ничего не требует (кроме bash)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World!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скрипты можно помещать любую консольную команду.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Поместим что-нибудь внутрь и запустим наш скрипт, например, команду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“Hello World!”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Bash. Скрипты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Скрипты - текстовые файлы с консольными командами внутри.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запускать?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bash script</a:t>
            </a:r>
            <a:r>
              <a:rPr b="1" lang="ru"/>
              <a:t>.sh</a:t>
            </a:r>
            <a:r>
              <a:rPr lang="ru"/>
              <a:t> - .sh необязательно, но общепринято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./script.sh - </a:t>
            </a:r>
            <a:r>
              <a:rPr b="1" lang="ru"/>
              <a:t>НО, </a:t>
            </a:r>
            <a:r>
              <a:rPr lang="ru"/>
              <a:t>нужно +x для файла И шебанг </a:t>
            </a:r>
            <a:r>
              <a:rPr lang="ru" sz="1200">
                <a:solidFill>
                  <a:srgbClr val="007020"/>
                </a:solidFill>
                <a:highlight>
                  <a:srgbClr val="F3F4F6"/>
                </a:highlight>
                <a:latin typeface="Roboto Mono"/>
                <a:ea typeface="Roboto Mono"/>
                <a:cs typeface="Roboto Mono"/>
                <a:sym typeface="Roboto Mono"/>
              </a:rPr>
              <a:t>#!interpreter [arguments]</a:t>
            </a:r>
            <a:br>
              <a:rPr lang="ru" sz="1200">
                <a:solidFill>
                  <a:srgbClr val="007020"/>
                </a:solidFill>
                <a:highlight>
                  <a:srgbClr val="F3F4F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/>
              <a:t>для bash - 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 </a:t>
            </a:r>
            <a:r>
              <a:rPr lang="ru"/>
              <a:t>,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#!/usr/bin/env bash</a:t>
            </a:r>
            <a:br>
              <a:rPr lang="ru" sz="1400"/>
            </a:br>
            <a:r>
              <a:rPr lang="ru" sz="1400"/>
              <a:t>для Python - 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#!/usr/bin/python3 </a:t>
            </a:r>
            <a:r>
              <a:rPr lang="ru"/>
              <a:t>,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#!/usr/bin/env python3</a:t>
            </a:r>
            <a:endParaRPr sz="1100">
              <a:solidFill>
                <a:srgbClr val="8F590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