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1fd14b2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1fd14b2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1fd14b2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1fd14b2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1fd14b2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1fd14b2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1fd14b2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1fd14b2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fd14b2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1fd14b2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1fd14b26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1fd14b2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1fd14b26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1fd14b26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1fd14b26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1fd14b26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1fd14b26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1fd14b26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1fd14b26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1fd14b26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1fd14b2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1fd14b2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1fd14b26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1fd14b26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1fd14b2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1fd14b2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1fd14b2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1fd14b2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1fd14b2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1fd14b2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1fd14b2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1fd14b2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1fd14b26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1fd14b26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1fd14b2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1fd14b2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1fd14b2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1fd14b2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 to 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Давайте использовать виртуальные машины!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Создадим по виртуальной машине для каждого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Процессы точно изолированы и не мешают друг другу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еще используем один </a:t>
            </a:r>
            <a:r>
              <a:rPr b="1" lang="ru"/>
              <a:t>физический</a:t>
            </a:r>
            <a:r>
              <a:rPr lang="ru"/>
              <a:t> сервер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Какие есть проблемы?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Проблемы виртуальных машин </a:t>
            </a:r>
            <a:r>
              <a:rPr lang="ru"/>
              <a:t>(для нашего применения):</a:t>
            </a:r>
            <a:br>
              <a:rPr b="1" lang="ru"/>
            </a:b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Тяжелые - приложение + ОС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Используют больше ресурсов - каждая ОС работает независимо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Что можем сделать?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Проблемы виртуальных машин </a:t>
            </a:r>
            <a:r>
              <a:rPr lang="ru"/>
              <a:t>(для нашего применения):</a:t>
            </a:r>
            <a:br>
              <a:rPr b="1" lang="ru"/>
            </a:b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Тяжелые - приложение + ОС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Используют больше ресурсов - каждая ОС работает независимо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Что можем сделать? Использовать одну ОС (одно ядро)!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Контейнеризация</a:t>
            </a:r>
            <a:r>
              <a:rPr lang="ru"/>
              <a:t> - способ запуска приложений, изолированных от ОС и друг друга, но при этом используя ядро и инструменты ОС.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контейнеры легче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еще изолированы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требуют меньше ресурсов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0" y="1057275"/>
            <a:ext cx="641880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Самая популярная система контейнеризации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Создает легковесные образы (MBs vs GBs)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Основано на внутренних абстракциях ОС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Концепция: </a:t>
            </a:r>
            <a:r>
              <a:rPr b="1" lang="ru"/>
              <a:t>1 процесс на 1 контейнер!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600" y="1138225"/>
            <a:ext cx="33337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термины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Docker Container</a:t>
            </a:r>
            <a:r>
              <a:rPr lang="ru"/>
              <a:t> - запущенный контейнер с вашим приложением. Содержит в себе все необходимые файлы и один запущенный процесс - процесс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Но как Docker знает, что именно должно быть в вашем контейнере?</a:t>
            </a:r>
            <a:br>
              <a:rPr lang="ru"/>
            </a:br>
            <a:r>
              <a:rPr lang="ru"/>
              <a:t>К</a:t>
            </a:r>
            <a:r>
              <a:rPr lang="ru"/>
              <a:t>ак можно создать контейнер?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термины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Docker Image</a:t>
            </a:r>
            <a:r>
              <a:rPr lang="ru"/>
              <a:t> - образ контейнера, “шаблон” контейнера. Хранит в себе информацию о содержимом контейнеров, которые создаются на его основе.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Почему бы не создавать сразу контейнеры? Для переиспользования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Как создавать образы? С помощью Dockerfile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термины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Dockerfile</a:t>
            </a:r>
            <a:r>
              <a:rPr lang="ru"/>
              <a:t> - текстовый файл, содержащий в себе описание по созданию образа. Состоит из разных команд, которые готовят необходимое окружение для работы вашего приложения.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FROM - базовый образ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RUN - запустить команду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COPY / ADD- скопировать файлы в образ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USER - изменить пользователя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ENTRYPOINT - стартовая команда для запуска контейнера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Пайплайн работы с Docker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547775"/>
            <a:ext cx="7600949" cy="26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Предпосылки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Виртуализация vs Контейнеризация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есть Docker?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Основные термины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Пайплайн работы с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установка Docker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базовые команды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с готовыми образами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своего образа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Предпосылка 1.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Есть много приложений - как запустить их одновременно?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Одно приложение на один сервер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Несколько приложений на один сервер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сервере работают два приложения. Как они могут помешать друг другу?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сервере работают два приложения. Как они могут помешать друг другу?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Убить процесс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Занять всю RAM / весь CPU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Удалить файлы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Влезть в память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Зависеть от разных библиотек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Как этому помешать?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Нужно изолировать процессы, их файлы и зависимости!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Предпосылки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Предпосылка 2.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Имеем скомпилированное приложение. Что нам нужно сделать, чтобы запустить его на другом компьютере?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Собрать пакет - надеемся, что есть пакетный менеджер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Указать зависимости - не всё легко ставится под все 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Проверить отсутствие конфликтов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Это не всегда легко, хотелось бы иметь упакованное самодостаточное приложение, для которого не нужно индивидуально что-то ставить.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Виртуализация vs Контейнеризация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Виртуализация серверов</a:t>
            </a:r>
            <a:r>
              <a:rPr lang="ru"/>
              <a:t> – процесс разделения физического сервера на несколько уникальных и изолированных виртуальных машин с помощью программного обеспечения (гипервизора).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каждом виртуальном сервере могут независимо выполняться собственные операционные системы.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/>
              <a:t>Подробнее про виртуализацию - на занятии по Vagrant.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Виртуализация vs Контейнеризация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649" y="1152475"/>
            <a:ext cx="610070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