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Medium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edium-regular.fntdata"/><Relationship Id="rId14" Type="http://schemas.openxmlformats.org/officeDocument/2006/relationships/slide" Target="slides/slide9.xml"/><Relationship Id="rId17" Type="http://schemas.openxmlformats.org/officeDocument/2006/relationships/font" Target="fonts/RobotoMedium-italic.fntdata"/><Relationship Id="rId16" Type="http://schemas.openxmlformats.org/officeDocument/2006/relationships/font" Target="fonts/Roboto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6f43ac0c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6f43ac0c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f43ac0c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f43ac0c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f43ac0cb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f43ac0cb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6f43ac0cb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6f43ac0cb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6f43ac0cb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6f43ac0cb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f43ac0cb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f43ac0cb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f43ac0cb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6f43ac0cb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f43ac0cb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f43ac0cb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vagrantup.com/do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Vagrant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занятия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Виртуализация vs Контейнеризация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Типы гипервизоров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Популярные гипервизоры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Сложности работы с ВМ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Vagrant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Предпосылки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сервере работают два приложения. Как они могут помешать друг другу?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Убить процесс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Занять всю RAM / весь CPU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Удалить файлы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Влезть в память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Зависеть от разных библиотек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Нужно изолировать процессы, их файлы и зависимости!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Виртуализация vs Контейнеризация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Виртуализация серверов</a:t>
            </a:r>
            <a:r>
              <a:rPr lang="ru"/>
              <a:t> – процесс разделения физического сервера на несколько уникальных и изолированных виртуальных машин с помощью программного обеспечения (гипервизора).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На каждом виртуальном сервере могут независимо выполняться собственные операционные системы.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Виртуализация vs Контейнеризация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649" y="1152475"/>
            <a:ext cx="6100701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гипервизоров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14" y="1257300"/>
            <a:ext cx="642937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Популярные гипервизоры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Первый тип: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VMWare ESXi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Xen*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Hyper-V*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Второй тип: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VMWare Workstation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Oracle VirtualBox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KVM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Сложности работы с ВМ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Дольше разворачиваются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Сложно кастомизировать (больше параметров)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После запуска и установки сложнее настраивать (много руками)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Vagrant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Vagrant</a:t>
            </a:r>
            <a:r>
              <a:rPr lang="ru"/>
              <a:t> - инструмент автоматизации </a:t>
            </a:r>
            <a:r>
              <a:rPr lang="ru"/>
              <a:t>развертывания</a:t>
            </a:r>
            <a:r>
              <a:rPr lang="ru"/>
              <a:t> виртуальных машин. Работает поверх гипервизоров (нужно ставить отдельно).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качестве конфиг-файла использует </a:t>
            </a:r>
            <a:r>
              <a:rPr i="1" lang="ru"/>
              <a:t>Vagrantfile</a:t>
            </a:r>
            <a:r>
              <a:rPr lang="ru"/>
              <a:t> (синтаксис - Ruby).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Для начала работы можем выполнить: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Roboto Medium"/>
                <a:ea typeface="Roboto Medium"/>
                <a:cs typeface="Roboto Medium"/>
                <a:sym typeface="Roboto Medium"/>
              </a:rPr>
              <a:t>vagrant init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Документация - </a:t>
            </a:r>
            <a:r>
              <a:rPr lang="ru" u="sng">
                <a:solidFill>
                  <a:schemeClr val="hlink"/>
                </a:solidFill>
                <a:hlinkClick r:id="rId3"/>
              </a:rPr>
              <a:t>тут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