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4" roundtripDataSignature="AMtx7mhIvSkdr809ImfGpwddLH40jp8b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991aeb2f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991aeb2f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ansible.com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/>
              <a:t>Введение в Ansible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Обслуживание инфраструктуры</a:t>
            </a:r>
            <a:endParaRPr/>
          </a:p>
        </p:txBody>
      </p:sp>
      <p:sp>
        <p:nvSpPr>
          <p:cNvPr id="60" name="Google Shape;60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Как обслуживать сервер? Если один - легчайше, ssh + выполняй команды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/>
              <a:t>Если несколько - все еще терпимо, но уже неприятно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/>
              <a:t>Если несколько десятков? Сотен? Тысяч?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Обслуживание инфраструктуры</a:t>
            </a:r>
            <a:endParaRPr/>
          </a:p>
        </p:txBody>
      </p:sp>
      <p:sp>
        <p:nvSpPr>
          <p:cNvPr id="66" name="Google Shape;66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Имеем много серверов (виртуальных и железных), нужно выполнить на каждом из них набор команд. Как можем это сделать?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Обслуживание инфраструктуры</a:t>
            </a:r>
            <a:endParaRPr/>
          </a:p>
        </p:txBody>
      </p:sp>
      <p:sp>
        <p:nvSpPr>
          <p:cNvPr id="72" name="Google Shape;7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“Последовательный ssh” - пишем bash-скрипт, проходимся по списку хостов, выполняем команды.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ru"/>
              <a:t>Проблемы:</a:t>
            </a:r>
            <a:br>
              <a:rPr lang="ru"/>
            </a:br>
            <a:r>
              <a:rPr lang="ru"/>
              <a:t>- последовательность. Если хостов много и команда может долго отрабатывать, то скрипт может работать весь день.</a:t>
            </a:r>
            <a:br>
              <a:rPr lang="ru"/>
            </a:br>
            <a:r>
              <a:rPr lang="ru"/>
              <a:t>- самописные скрипты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Обслуживание инфраструктуры</a:t>
            </a:r>
            <a:endParaRPr/>
          </a:p>
        </p:txBody>
      </p:sp>
      <p:sp>
        <p:nvSpPr>
          <p:cNvPr id="78" name="Google Shape;78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“Параллельный ssh” - parallel ssh. Можем параллельно выполнять команды на удаленном хосте. Создаем свою библиотеку скриптов и используем их по необходимости!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ru"/>
              <a:t>Проблема - самописные скрипты. Могут быть плохо написанными и не быть идемпотентными.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Ansible</a:t>
            </a:r>
            <a:endParaRPr/>
          </a:p>
        </p:txBody>
      </p:sp>
      <p:sp>
        <p:nvSpPr>
          <p:cNvPr id="84" name="Google Shape;84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Системы синхронизации конфигурации.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ru"/>
              <a:t>RedHat</a:t>
            </a:r>
            <a:r>
              <a:rPr lang="ru"/>
              <a:t> - Enterprise ready!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ru"/>
              <a:t>Python-based</a:t>
            </a:r>
            <a:r>
              <a:rPr lang="ru"/>
              <a:t> - easy to modify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ru"/>
              <a:t>Agentless</a:t>
            </a:r>
            <a:r>
              <a:rPr lang="ru"/>
              <a:t> - no installation on servers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ru"/>
              <a:t>Over SSH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ru"/>
              <a:t>Free!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ru"/>
              <a:t>Push model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Ansible</a:t>
            </a:r>
            <a:endParaRPr/>
          </a:p>
        </p:txBody>
      </p:sp>
      <p:sp>
        <p:nvSpPr>
          <p:cNvPr id="90" name="Google Shape;90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Нужно указать две вещи: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где применить конфигурацию (Inventory file, hosts)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какую применить конфигурацию (commands, playbooks, roles)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Документация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91aeb2f8a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rPr lang="ru"/>
              <a:t>Ansible</a:t>
            </a:r>
            <a:endParaRPr/>
          </a:p>
        </p:txBody>
      </p:sp>
      <p:sp>
        <p:nvSpPr>
          <p:cNvPr id="96" name="Google Shape;96;g2991aeb2f8a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Inventory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groups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hosts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Playbook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modules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hooks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state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Plugins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