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7f91e54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7f91e54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7f91e54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7f91e54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7f91e54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7f91e54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7f91e54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7f91e54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7f91e54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7f91e54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7f91e54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7f91e54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ansib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Ansible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Обслуживание инфраструктуры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обслуживать сервер? Если один - легчайше, ssh + выполняй команды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несколько - все еще терпимо, но уже неприятно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несколько десятков? Сотен? Тысяч?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Обслуживание инфраструктуры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Имеем много серверов (виртуальных и железных), нужно выполнить на каждом из них набор команд. Как можем это сделать?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Обслуживание инфраструктуры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“Последовательный ssh” - пишем bash-скрипт, проходимся по списку хостов, выполняем команды.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Проблемы:</a:t>
            </a:r>
            <a:br>
              <a:rPr lang="ru"/>
            </a:br>
            <a:r>
              <a:rPr lang="ru"/>
              <a:t>- последовательность. Если хостов много и команда может долго отрабатывать, то скрипт может работать весь день.</a:t>
            </a:r>
            <a:br>
              <a:rPr lang="ru"/>
            </a:br>
            <a:r>
              <a:rPr lang="ru"/>
              <a:t>- самописные скрипты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Обслуживание инфраструктуры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“Параллельный ssh” - parallel ssh. Можем параллельно выполнять команды на удаленном хосте. Создаем свою библиотеку скриптов и используем их по необходимости!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Проблема - самописные скрипты. Могут быть плохо написанными и не быть идемпотентными.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Ansible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Системы синхронизации конфигурации.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RedHat</a:t>
            </a:r>
            <a:r>
              <a:rPr lang="ru"/>
              <a:t> - Enterprise ready!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Python-based</a:t>
            </a:r>
            <a:r>
              <a:rPr lang="ru"/>
              <a:t> - easy to modify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Agentless</a:t>
            </a:r>
            <a:r>
              <a:rPr lang="ru"/>
              <a:t> - no installation on 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Over SSH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Free!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Push model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Ansible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Нужно указать две вещи: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где применить конфигурацию (Inventory file, hosts)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какую применить конфигурацию (commands, playbooks, roles)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Документация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