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7" r:id="rId6"/>
    <p:sldId id="261" r:id="rId7"/>
    <p:sldId id="262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4609" autoAdjust="0"/>
  </p:normalViewPr>
  <p:slideViewPr>
    <p:cSldViewPr snapToGrid="0">
      <p:cViewPr varScale="1">
        <p:scale>
          <a:sx n="81" d="100"/>
          <a:sy n="81" d="100"/>
        </p:scale>
        <p:origin x="123" y="4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12/11/2024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567" y="885524"/>
            <a:ext cx="4941771" cy="1122202"/>
          </a:xfrm>
        </p:spPr>
        <p:txBody>
          <a:bodyPr/>
          <a:lstStyle/>
          <a:p>
            <a:r>
              <a:rPr lang="en-US" dirty="0">
                <a:latin typeface="+mn-lt"/>
              </a:rPr>
              <a:t>El titanic </a:t>
            </a:r>
            <a:r>
              <a:rPr lang="en-US" dirty="0" err="1">
                <a:latin typeface="+mn-lt"/>
              </a:rPr>
              <a:t>fue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una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accidente</a:t>
            </a:r>
            <a:r>
              <a:rPr lang="en-US" dirty="0">
                <a:latin typeface="+mn-lt"/>
              </a:rPr>
              <a:t> con la </a:t>
            </a:r>
            <a:r>
              <a:rPr lang="en-US" dirty="0" err="1">
                <a:latin typeface="+mn-lt"/>
              </a:rPr>
              <a:t>mortalidad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alta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7209" y="6236595"/>
            <a:ext cx="4941770" cy="396660"/>
          </a:xfrm>
        </p:spPr>
        <p:txBody>
          <a:bodyPr/>
          <a:lstStyle/>
          <a:p>
            <a:r>
              <a:rPr lang="en-US" dirty="0"/>
              <a:t>Vicky Sequeira</a:t>
            </a:r>
          </a:p>
        </p:txBody>
      </p:sp>
      <p:pic>
        <p:nvPicPr>
          <p:cNvPr id="5" name="Picture 4" descr="A graph of blue rectangular bars&#10;&#10;Description automatically generated with medium confidence">
            <a:extLst>
              <a:ext uri="{FF2B5EF4-FFF2-40B4-BE49-F238E27FC236}">
                <a16:creationId xmlns:a16="http://schemas.microsoft.com/office/drawing/2014/main" id="{B6176366-8438-82EE-D376-2FDD6CD27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001" y="2353859"/>
            <a:ext cx="4808916" cy="41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79" y="5030786"/>
            <a:ext cx="3171825" cy="1325563"/>
          </a:xfrm>
        </p:spPr>
        <p:txBody>
          <a:bodyPr>
            <a:normAutofit fontScale="90000"/>
          </a:bodyPr>
          <a:lstStyle/>
          <a:p>
            <a:r>
              <a:rPr lang="es-ES" b="0" i="0" dirty="0">
                <a:effectLst/>
                <a:latin typeface="system-ui"/>
              </a:rPr>
              <a:t> los datos apoyan que se dio el "Las mujeres y los niños primero", pero...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316FD9-C192-A9AA-98A7-6BC3BE12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62" y="1058779"/>
            <a:ext cx="10241676" cy="315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6BEE7E8-F1B6-1129-C98F-845ABCB4A5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2310" y="420871"/>
            <a:ext cx="5539095" cy="1010842"/>
          </a:xfrm>
        </p:spPr>
        <p:txBody>
          <a:bodyPr>
            <a:noAutofit/>
          </a:bodyPr>
          <a:lstStyle/>
          <a:p>
            <a:r>
              <a:rPr lang="es-ES" sz="4000" b="0" i="0" dirty="0">
                <a:effectLst/>
                <a:latin typeface="+mj-lt"/>
              </a:rPr>
              <a:t>…que la clase en la que se viajes tuvo una influencia significativa…</a:t>
            </a:r>
            <a:endParaRPr lang="en-US" sz="4000" dirty="0">
              <a:latin typeface="+mj-l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842DD8D-DAF6-F692-B56D-34D3835D7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936" y="3071494"/>
            <a:ext cx="8170103" cy="35229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2A327D3-DAFE-1C6D-57D9-BCDB3DA3D4EF}"/>
              </a:ext>
            </a:extLst>
          </p:cNvPr>
          <p:cNvSpPr txBox="1"/>
          <p:nvPr/>
        </p:nvSpPr>
        <p:spPr>
          <a:xfrm>
            <a:off x="9933625" y="6147128"/>
            <a:ext cx="2258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…y </a:t>
            </a:r>
            <a:r>
              <a:rPr lang="en-US" dirty="0" err="1"/>
              <a:t>podria</a:t>
            </a:r>
            <a:r>
              <a:rPr lang="en-US" dirty="0"/>
              <a:t> </a:t>
            </a:r>
            <a:r>
              <a:rPr lang="en-US" dirty="0" err="1"/>
              <a:t>explicar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B7C7E85-C922-E27E-D3D5-1E5F772E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i="0" dirty="0">
                <a:effectLst/>
              </a:rPr>
              <a:t>las diferencias de tasas de supervivencia entre mujeres y niños.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DB6FC6-EB85-157A-DAAC-11172A4D76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3DD9541-7D62-F173-4CC9-5FA54C4AD1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780C47-D7F8-128F-C032-F098E50F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17" y="2301685"/>
            <a:ext cx="8928081" cy="381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817" y="323191"/>
            <a:ext cx="7877465" cy="1325563"/>
          </a:xfrm>
        </p:spPr>
        <p:txBody>
          <a:bodyPr>
            <a:normAutofit fontScale="90000"/>
          </a:bodyPr>
          <a:lstStyle/>
          <a:p>
            <a:r>
              <a:rPr lang="es-ES" b="0" i="0" dirty="0">
                <a:effectLst/>
                <a:latin typeface="system-ui"/>
              </a:rPr>
              <a:t>Además aunque el puerto de embarque parece influir, se podría asumir que lo fue el tipo de pasaje que embarcó en cada uno.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dirty="0"/>
              <a:t>Designed with the help and input of experts in the field 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DAC85B1-32D4-0BE3-043A-6B403D00D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04" y="2117639"/>
            <a:ext cx="10738951" cy="33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39</TotalTime>
  <Words>105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system-ui</vt:lpstr>
      <vt:lpstr>Tenorite</vt:lpstr>
      <vt:lpstr>Monoline</vt:lpstr>
      <vt:lpstr>El titanic fue una accidente con la mortalidad alta</vt:lpstr>
      <vt:lpstr> los datos apoyan que se dio el "Las mujeres y los niños primero", pero...</vt:lpstr>
      <vt:lpstr>PowerPoint Presentation</vt:lpstr>
      <vt:lpstr>las diferencias de tasas de supervivencia entre mujeres y niños.</vt:lpstr>
      <vt:lpstr>Además aunque el puerto de embarque parece influir, se podría asumir que lo fue el tipo de pasaje que embarcó en cada uno.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Camussi</dc:creator>
  <cp:lastModifiedBy>Vicky Camussi</cp:lastModifiedBy>
  <cp:revision>1</cp:revision>
  <dcterms:created xsi:type="dcterms:W3CDTF">2024-12-11T17:07:46Z</dcterms:created>
  <dcterms:modified xsi:type="dcterms:W3CDTF">2024-12-11T17:47:26Z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