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7" r:id="rId4"/>
    <p:sldId id="261" r:id="rId5"/>
    <p:sldId id="262" r:id="rId6"/>
    <p:sldId id="265" r:id="rId7"/>
    <p:sldId id="263" r:id="rId8"/>
    <p:sldId id="266" r:id="rId9"/>
    <p:sldId id="264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6600"/>
    <a:srgbClr val="339933"/>
    <a:srgbClr val="009999"/>
    <a:srgbClr val="CC6600"/>
    <a:srgbClr val="000099"/>
    <a:srgbClr val="CC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D2A9D-0E04-47A4-B564-0E389231B72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173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AD9FB-6581-4591-8AC3-9E4AF5A05F5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837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B8715-D443-4A9F-8B72-52CBEF88B98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675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C70DE2-4CC6-4FD7-8344-CA616869EFE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1199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5D9C4-01CE-4A89-AD22-C800C295356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283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B4068-4C33-4DAC-BACF-823EF4481F3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8620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576D5-E008-4044-A2F8-E80F5E5DD39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183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04290-67F8-4C17-BA52-25CB60F9127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1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1CC96-9E18-4531-94D9-2552335C884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3939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B05A1-9004-440A-9109-22EB565610D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0298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DC46F-BFF6-48BC-88EA-663AAF100A7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7404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4F3CBB8-9243-46C2-910E-E953E345B66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98" name="Visio" r:id="rId3" imgW="9100109" imgH="6448349" progId="Visio.Drawing.6">
                  <p:embed/>
                </p:oleObj>
              </mc:Choice>
              <mc:Fallback>
                <p:oleObj name="Visio" r:id="rId3" imgW="9100109" imgH="644834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68312" y="1040069"/>
            <a:ext cx="8496175" cy="438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52352" bIns="76176" anchor="ctr">
            <a:spAutoFit/>
          </a:bodyPr>
          <a:lstStyle/>
          <a:p>
            <a:pPr algn="just"/>
            <a:r>
              <a:rPr lang="ru-RU" altLang="ru-RU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</a:p>
          <a:p>
            <a:pPr algn="ctr"/>
            <a:r>
              <a:rPr lang="ru-RU" altLang="ru-RU" sz="5400" b="1" i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Игры </a:t>
            </a:r>
            <a:r>
              <a:rPr lang="ru-RU" altLang="ru-RU" sz="54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 </a:t>
            </a:r>
            <a:r>
              <a:rPr lang="ru-RU" altLang="ru-RU" sz="5400" b="1" i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седловых</a:t>
            </a:r>
            <a:r>
              <a:rPr lang="ru-RU" altLang="ru-RU" sz="54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точек. </a:t>
            </a:r>
            <a:endParaRPr lang="en-US" altLang="ru-RU" sz="5400" b="1" i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altLang="ru-RU" sz="54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линейной оптимизации</a:t>
            </a:r>
            <a:r>
              <a:rPr lang="ru-RU" alt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alt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802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04" name="Visio" r:id="rId3" imgW="9100109" imgH="6448349" progId="Visio.Drawing.6">
                  <p:embed/>
                </p:oleObj>
              </mc:Choice>
              <mc:Fallback>
                <p:oleObj name="Visio" r:id="rId3" imgW="9100109" imgH="644834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3" name="Object 3"/>
          <p:cNvGraphicFramePr>
            <a:graphicFrameLocks noChangeAspect="1"/>
          </p:cNvGraphicFramePr>
          <p:nvPr/>
        </p:nvGraphicFramePr>
        <p:xfrm>
          <a:off x="114300" y="315913"/>
          <a:ext cx="8964613" cy="613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05" name="Точечный рисунок" r:id="rId5" imgW="7209524" imgH="4933333" progId="Paint.Picture">
                  <p:embed/>
                </p:oleObj>
              </mc:Choice>
              <mc:Fallback>
                <p:oleObj name="Точечный рисунок" r:id="rId5" imgW="7209524" imgH="493333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315913"/>
                        <a:ext cx="8964613" cy="613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826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28" name="Visio" r:id="rId3" imgW="9100109" imgH="6448349" progId="Visio.Drawing.6">
                  <p:embed/>
                </p:oleObj>
              </mc:Choice>
              <mc:Fallback>
                <p:oleObj name="Visio" r:id="rId3" imgW="9100109" imgH="644834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179388" y="87313"/>
          <a:ext cx="8785225" cy="663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29" name="Точечный рисунок" r:id="rId5" imgW="6849431" imgH="5172797" progId="Paint.Picture">
                  <p:embed/>
                </p:oleObj>
              </mc:Choice>
              <mc:Fallback>
                <p:oleObj name="Точечный рисунок" r:id="rId5" imgW="6849431" imgH="517279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7313"/>
                        <a:ext cx="8785225" cy="663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850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8" name="Visio" r:id="rId3" imgW="9100109" imgH="6448349" progId="Visio.Drawing.6">
                  <p:embed/>
                </p:oleObj>
              </mc:Choice>
              <mc:Fallback>
                <p:oleObj name="Visio" r:id="rId3" imgW="9100109" imgH="644834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1" name="Object 3"/>
          <p:cNvGraphicFramePr>
            <a:graphicFrameLocks noChangeAspect="1"/>
          </p:cNvGraphicFramePr>
          <p:nvPr/>
        </p:nvGraphicFramePr>
        <p:xfrm>
          <a:off x="90488" y="803275"/>
          <a:ext cx="8964612" cy="471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9" name="Точечный рисунок" r:id="rId5" imgW="7047619" imgH="3704762" progId="Paint.Picture">
                  <p:embed/>
                </p:oleObj>
              </mc:Choice>
              <mc:Fallback>
                <p:oleObj name="Точечный рисунок" r:id="rId5" imgW="7047619" imgH="370476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803275"/>
                        <a:ext cx="8964612" cy="471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034" name="Object 2"/>
          <p:cNvGraphicFramePr>
            <a:graphicFrameLocks noChangeAspect="1"/>
          </p:cNvGraphicFramePr>
          <p:nvPr/>
        </p:nvGraphicFramePr>
        <p:xfrm>
          <a:off x="0" y="14288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2" name="Visio" r:id="rId3" imgW="9100109" imgH="6448349" progId="Visio.Drawing.6">
                  <p:embed/>
                </p:oleObj>
              </mc:Choice>
              <mc:Fallback>
                <p:oleObj name="Visio" r:id="rId3" imgW="9100109" imgH="644834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288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2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183617"/>
              </p:ext>
            </p:extLst>
          </p:nvPr>
        </p:nvGraphicFramePr>
        <p:xfrm>
          <a:off x="34925" y="332656"/>
          <a:ext cx="9074150" cy="6123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3" name="Точечный рисунок" r:id="rId5" imgW="7268590" imgH="4791744" progId="Paint.Picture">
                  <p:embed/>
                </p:oleObj>
              </mc:Choice>
              <mc:Fallback>
                <p:oleObj name="Точечный рисунок" r:id="rId5" imgW="7268590" imgH="4791744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332656"/>
                        <a:ext cx="9074150" cy="6123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706" name="Object 2"/>
          <p:cNvGraphicFramePr>
            <a:graphicFrameLocks noChangeAspect="1"/>
          </p:cNvGraphicFramePr>
          <p:nvPr/>
        </p:nvGraphicFramePr>
        <p:xfrm>
          <a:off x="0" y="14288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56" name="Visio" r:id="rId3" imgW="9100109" imgH="6448349" progId="Visio.Drawing.6">
                  <p:embed/>
                </p:oleObj>
              </mc:Choice>
              <mc:Fallback>
                <p:oleObj name="Visio" r:id="rId3" imgW="9100109" imgH="644834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288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2" name="Object 0"/>
          <p:cNvGraphicFramePr>
            <a:graphicFrameLocks noChangeAspect="1"/>
          </p:cNvGraphicFramePr>
          <p:nvPr/>
        </p:nvGraphicFramePr>
        <p:xfrm>
          <a:off x="142875" y="188913"/>
          <a:ext cx="8893175" cy="637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57" name="Точечный рисунок" r:id="rId5" imgW="7047619" imgH="5047619" progId="Paint.Picture">
                  <p:embed/>
                </p:oleObj>
              </mc:Choice>
              <mc:Fallback>
                <p:oleObj name="Точечный рисунок" r:id="rId5" imgW="7047619" imgH="5047619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88913"/>
                        <a:ext cx="8893175" cy="637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58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36" name="Visio" r:id="rId3" imgW="9100109" imgH="6448349" progId="Visio.Drawing.6">
                  <p:embed/>
                </p:oleObj>
              </mc:Choice>
              <mc:Fallback>
                <p:oleObj name="Visio" r:id="rId3" imgW="9100109" imgH="644834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2" name="Object 0"/>
          <p:cNvGraphicFramePr>
            <a:graphicFrameLocks noChangeAspect="1"/>
          </p:cNvGraphicFramePr>
          <p:nvPr/>
        </p:nvGraphicFramePr>
        <p:xfrm>
          <a:off x="22225" y="476250"/>
          <a:ext cx="9121775" cy="569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37" name="Точечный рисунок" r:id="rId5" imgW="7009524" imgH="4371429" progId="Paint.Picture">
                  <p:embed/>
                </p:oleObj>
              </mc:Choice>
              <mc:Fallback>
                <p:oleObj name="Точечный рисунок" r:id="rId5" imgW="7009524" imgH="4371429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" y="476250"/>
                        <a:ext cx="9121775" cy="569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082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12" name="Visio" r:id="rId3" imgW="9100109" imgH="6448349" progId="Visio.Drawing.6">
                  <p:embed/>
                </p:oleObj>
              </mc:Choice>
              <mc:Fallback>
                <p:oleObj name="Visio" r:id="rId3" imgW="9100109" imgH="644834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08" name="Object 0"/>
          <p:cNvGraphicFramePr>
            <a:graphicFrameLocks noChangeAspect="1"/>
          </p:cNvGraphicFramePr>
          <p:nvPr/>
        </p:nvGraphicFramePr>
        <p:xfrm>
          <a:off x="101600" y="252413"/>
          <a:ext cx="8964613" cy="636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13" name="Точечный рисунок" r:id="rId5" imgW="7095238" imgH="5038095" progId="Paint.Picture">
                  <p:embed/>
                </p:oleObj>
              </mc:Choice>
              <mc:Fallback>
                <p:oleObj name="Точечный рисунок" r:id="rId5" imgW="7095238" imgH="5038095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252413"/>
                        <a:ext cx="8964613" cy="636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1538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40" name="Visio" r:id="rId3" imgW="9100109" imgH="6448349" progId="Visio.Drawing.6">
                  <p:embed/>
                </p:oleObj>
              </mc:Choice>
              <mc:Fallback>
                <p:oleObj name="Visio" r:id="rId3" imgW="9100109" imgH="644834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36" name="Object 0"/>
          <p:cNvGraphicFramePr>
            <a:graphicFrameLocks noChangeAspect="1"/>
          </p:cNvGraphicFramePr>
          <p:nvPr/>
        </p:nvGraphicFramePr>
        <p:xfrm>
          <a:off x="98425" y="57150"/>
          <a:ext cx="8893175" cy="673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41" name="Точечный рисунок" r:id="rId5" imgW="6916115" imgH="5238095" progId="Paint.Picture">
                  <p:embed/>
                </p:oleObj>
              </mc:Choice>
              <mc:Fallback>
                <p:oleObj name="Точечный рисунок" r:id="rId5" imgW="6916115" imgH="5238095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" y="57150"/>
                        <a:ext cx="8893175" cy="673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106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88" name="Visio" r:id="rId3" imgW="9100109" imgH="6448349" progId="Visio.Drawing.6">
                  <p:embed/>
                </p:oleObj>
              </mc:Choice>
              <mc:Fallback>
                <p:oleObj name="Visio" r:id="rId3" imgW="9100109" imgH="644834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451" name="Rectangle 11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453" name="Rectangle 13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23584" name="Object 0"/>
          <p:cNvGraphicFramePr>
            <a:graphicFrameLocks noChangeAspect="1"/>
          </p:cNvGraphicFramePr>
          <p:nvPr/>
        </p:nvGraphicFramePr>
        <p:xfrm>
          <a:off x="123825" y="115888"/>
          <a:ext cx="8893175" cy="657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89" name="Точечный рисунок" r:id="rId5" imgW="7104762" imgH="5249008" progId="Paint.Picture">
                  <p:embed/>
                </p:oleObj>
              </mc:Choice>
              <mc:Fallback>
                <p:oleObj name="Точечный рисунок" r:id="rId5" imgW="7104762" imgH="5249008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" y="115888"/>
                        <a:ext cx="8893175" cy="657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82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80" name="Visio" r:id="rId3" imgW="9100109" imgH="6448349" progId="Visio.Drawing.6">
                  <p:embed/>
                </p:oleObj>
              </mc:Choice>
              <mc:Fallback>
                <p:oleObj name="Visio" r:id="rId3" imgW="9100109" imgH="644834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4" name="Rectangle 4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687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27691" name="Rectangle 11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31776" name="Object 0"/>
          <p:cNvGraphicFramePr>
            <a:graphicFrameLocks noChangeAspect="1"/>
          </p:cNvGraphicFramePr>
          <p:nvPr/>
        </p:nvGraphicFramePr>
        <p:xfrm>
          <a:off x="0" y="188913"/>
          <a:ext cx="9144000" cy="641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81" name="Точечный рисунок" r:id="rId5" imgW="7028571" imgH="4933333" progId="Paint.Picture">
                  <p:embed/>
                </p:oleObj>
              </mc:Choice>
              <mc:Fallback>
                <p:oleObj name="Точечный рисунок" r:id="rId5" imgW="7028571" imgH="4933333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9144000" cy="641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24" name="Visio" r:id="rId3" imgW="9100109" imgH="6448349" progId="Visio.Drawing.6">
                  <p:embed/>
                </p:oleObj>
              </mc:Choice>
              <mc:Fallback>
                <p:oleObj name="Visio" r:id="rId3" imgW="9100109" imgH="644834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2" name="Object 0"/>
          <p:cNvGraphicFramePr>
            <a:graphicFrameLocks noChangeAspect="1"/>
          </p:cNvGraphicFramePr>
          <p:nvPr/>
        </p:nvGraphicFramePr>
        <p:xfrm>
          <a:off x="250825" y="188913"/>
          <a:ext cx="8569325" cy="655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25" name="Точечный рисунок" r:id="rId5" imgW="5590476" imgH="4277322" progId="Paint.Picture">
                  <p:embed/>
                </p:oleObj>
              </mc:Choice>
              <mc:Fallback>
                <p:oleObj name="Точечный рисунок" r:id="rId5" imgW="5590476" imgH="4277322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88913"/>
                        <a:ext cx="8569325" cy="655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4990</TotalTime>
  <Words>9</Words>
  <Application>Microsoft Office PowerPoint</Application>
  <PresentationFormat>Экран (4:3)</PresentationFormat>
  <Paragraphs>3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Monotype Corsiva</vt:lpstr>
      <vt:lpstr>Оформление по умолчанию</vt:lpstr>
      <vt:lpstr>Microsoft Visio Drawing</vt:lpstr>
      <vt:lpstr>Изображение Paintbrush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Академия Управления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Новыш</dc:creator>
  <cp:lastModifiedBy>user</cp:lastModifiedBy>
  <cp:revision>446</cp:revision>
  <dcterms:created xsi:type="dcterms:W3CDTF">2004-05-31T12:02:40Z</dcterms:created>
  <dcterms:modified xsi:type="dcterms:W3CDTF">2021-02-09T22:23:22Z</dcterms:modified>
</cp:coreProperties>
</file>