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0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48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6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4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5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16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24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30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57EA-64A9-4A1C-BEA3-094B785A4194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FA89-969D-46B8-88D8-4BFAE1D87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62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686" y="2165685"/>
            <a:ext cx="836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Марковские процессы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" y="1707383"/>
            <a:ext cx="12160981" cy="28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5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4" y="1090504"/>
            <a:ext cx="12104186" cy="54579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0" y="33303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62862"/>
              </p:ext>
            </p:extLst>
          </p:nvPr>
        </p:nvGraphicFramePr>
        <p:xfrm>
          <a:off x="1405287" y="2897204"/>
          <a:ext cx="977900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3492500" imgH="457200" progId="Equation.DSMT4">
                  <p:embed/>
                </p:oleObj>
              </mc:Choice>
              <mc:Fallback>
                <p:oleObj name="Equation" r:id="rId4" imgW="3492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287" y="2897204"/>
                        <a:ext cx="9779000" cy="128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39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" y="798896"/>
            <a:ext cx="12158893" cy="155929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" y="2681504"/>
            <a:ext cx="12039859" cy="34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517"/>
            <a:ext cx="12157888" cy="57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0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764"/>
            <a:ext cx="12148653" cy="58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92" y="1905802"/>
            <a:ext cx="12161675" cy="30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4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892"/>
            <a:ext cx="12234979" cy="4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9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4" y="1674796"/>
            <a:ext cx="12176459" cy="35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3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393"/>
            <a:ext cx="12182794" cy="564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6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5" y="203071"/>
            <a:ext cx="10568538" cy="67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5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177" y="650574"/>
            <a:ext cx="1086051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Цепи Маркова представляют собой частный вид </a:t>
            </a:r>
            <a:r>
              <a:rPr kumimoji="0" lang="ru-RU" altLang="ru-RU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случайных процессов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Случайный процесс называется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марковским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для любого момента времени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65514"/>
              </p:ext>
            </p:extLst>
          </p:nvPr>
        </p:nvGraphicFramePr>
        <p:xfrm>
          <a:off x="10347156" y="1706948"/>
          <a:ext cx="896372" cy="7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7156" y="1706948"/>
                        <a:ext cx="896372" cy="798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3231" y="2505845"/>
            <a:ext cx="108002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вероятность любого состояния системы в будущем зависит только от ее состояния в настоящем и не зависит от того, когда и каким образом система пришла в это состояние.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5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" y="1216343"/>
            <a:ext cx="12082996" cy="35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6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" y="221381"/>
            <a:ext cx="12143457" cy="308970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545" y="3601897"/>
            <a:ext cx="7788378" cy="32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0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135"/>
            <a:ext cx="12224204" cy="61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81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728" y="1001027"/>
            <a:ext cx="12197618" cy="48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4" y="0"/>
            <a:ext cx="11136429" cy="70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4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2410" y="2647539"/>
            <a:ext cx="8855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Цепи Маркова с непрерывным временем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411"/>
            <a:ext cx="12132439" cy="35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6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395"/>
            <a:ext cx="12253572" cy="267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4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" y="827773"/>
            <a:ext cx="11887200" cy="51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0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1453415"/>
            <a:ext cx="11704320" cy="39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7525"/>
              </p:ext>
            </p:extLst>
          </p:nvPr>
        </p:nvGraphicFramePr>
        <p:xfrm>
          <a:off x="5085881" y="2604335"/>
          <a:ext cx="567891" cy="67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203112" imgH="241195" progId="Equation.DSMT4">
                  <p:embed/>
                </p:oleObj>
              </mc:Choice>
              <mc:Fallback>
                <p:oleObj name="Equation" r:id="rId3" imgW="203112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881" y="2604335"/>
                        <a:ext cx="567891" cy="674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67998"/>
              </p:ext>
            </p:extLst>
          </p:nvPr>
        </p:nvGraphicFramePr>
        <p:xfrm>
          <a:off x="10501162" y="3396293"/>
          <a:ext cx="379256" cy="70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88707" imgH="164742" progId="Equation.DSMT4">
                  <p:embed/>
                </p:oleObj>
              </mc:Choice>
              <mc:Fallback>
                <p:oleObj name="Equation" r:id="rId5" imgW="88707" imgH="16474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1162" y="3396293"/>
                        <a:ext cx="379256" cy="704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598978"/>
              </p:ext>
            </p:extLst>
          </p:nvPr>
        </p:nvGraphicFramePr>
        <p:xfrm>
          <a:off x="11308482" y="4312685"/>
          <a:ext cx="529389" cy="79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7" imgW="126890" imgH="190335" progId="Equation.DSMT4">
                  <p:embed/>
                </p:oleObj>
              </mc:Choice>
              <mc:Fallback>
                <p:oleObj name="Equation" r:id="rId7" imgW="126890" imgH="19033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8482" y="4312685"/>
                        <a:ext cx="529389" cy="794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02009"/>
            <a:ext cx="12192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Цепью Маркова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дискретным временем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называют цепь, изменение состояний которой происходит в определенные 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фиксированные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моменты времени.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Цепью Маркова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непрерывным временем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называют цепь, изменение состояний которой происходит в любые 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случайные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возможные моменты времени.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Переходной вероятностью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823" y="3422612"/>
            <a:ext cx="117020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называют условную вероятность того, что из состояния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2685"/>
            <a:ext cx="1205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итоге следующего испытания система перейдет в состояние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054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41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6" y="964289"/>
            <a:ext cx="11993079" cy="46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4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1" y="531326"/>
            <a:ext cx="10896994" cy="12878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097" y="1955724"/>
            <a:ext cx="4235116" cy="47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72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2" y="1370786"/>
            <a:ext cx="12018333" cy="32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79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" y="1645921"/>
            <a:ext cx="11912966" cy="35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1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" y="702644"/>
            <a:ext cx="11878783" cy="55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41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6" y="1568919"/>
            <a:ext cx="11910091" cy="37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60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279133"/>
            <a:ext cx="11470518" cy="64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8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4" y="616018"/>
            <a:ext cx="11893503" cy="56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66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0" y="1280160"/>
            <a:ext cx="11859212" cy="42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7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18526" y="2695665"/>
            <a:ext cx="6444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Схемы гибели и размножения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24562"/>
              </p:ext>
            </p:extLst>
          </p:nvPr>
        </p:nvGraphicFramePr>
        <p:xfrm>
          <a:off x="3080084" y="1724806"/>
          <a:ext cx="4575281" cy="210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2044700" imgH="939800" progId="Equation.DSMT4">
                  <p:embed/>
                </p:oleObj>
              </mc:Choice>
              <mc:Fallback>
                <p:oleObj name="Equation" r:id="rId3" imgW="20447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084" y="1724806"/>
                        <a:ext cx="4575281" cy="2102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73667"/>
              </p:ext>
            </p:extLst>
          </p:nvPr>
        </p:nvGraphicFramePr>
        <p:xfrm>
          <a:off x="1124752" y="4037149"/>
          <a:ext cx="684597" cy="81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52" y="4037149"/>
                        <a:ext cx="684597" cy="812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04030"/>
            <a:ext cx="12192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Матрицей перехода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системы называют матрицу, которая содержит все переходные вероятности этой системы: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49" y="4060078"/>
            <a:ext cx="2667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6013" y="4131927"/>
            <a:ext cx="75847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вероятности перехода за один шаг.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69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78"/>
            <a:ext cx="11969232" cy="67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16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0" y="136064"/>
            <a:ext cx="11708699" cy="64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95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2" y="1260910"/>
            <a:ext cx="11847989" cy="43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3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" y="250257"/>
            <a:ext cx="11740528" cy="64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" y="1039529"/>
            <a:ext cx="12142247" cy="33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9" y="2035606"/>
            <a:ext cx="12034841" cy="26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0" y="924025"/>
            <a:ext cx="12219209" cy="49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2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591"/>
            <a:ext cx="12215567" cy="39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25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138</Words>
  <Application>Microsoft Office PowerPoint</Application>
  <PresentationFormat>Широкоэкранный</PresentationFormat>
  <Paragraphs>14</Paragraphs>
  <Slides>42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18</cp:revision>
  <dcterms:created xsi:type="dcterms:W3CDTF">2021-01-12T17:50:29Z</dcterms:created>
  <dcterms:modified xsi:type="dcterms:W3CDTF">2021-11-01T21:21:34Z</dcterms:modified>
</cp:coreProperties>
</file>