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5" r:id="rId4"/>
    <p:sldId id="28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279" r:id="rId19"/>
    <p:sldId id="280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Filippov" initials="NF" lastIdx="1" clrIdx="0">
    <p:extLst>
      <p:ext uri="{19B8F6BF-5375-455C-9EA6-DF929625EA0E}">
        <p15:presenceInfo xmlns:p15="http://schemas.microsoft.com/office/powerpoint/2012/main" userId="S-1-5-21-6361574-293082422-13007618-946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58078-1359-4C23-9F99-BE03438DA446}" v="177" dt="2019-12-18T14:12:01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siom Sushchenia" userId="c8ee47af-2bea-4c9e-9550-f71d866f59a2" providerId="ADAL" clId="{7C258078-1359-4C23-9F99-BE03438DA446}"/>
    <pc:docChg chg="undo redo custSel mod addSld delSld modSld">
      <pc:chgData name="Artsiom Sushchenia" userId="c8ee47af-2bea-4c9e-9550-f71d866f59a2" providerId="ADAL" clId="{7C258078-1359-4C23-9F99-BE03438DA446}" dt="2019-12-19T06:08:47.035" v="573" actId="20577"/>
      <pc:docMkLst>
        <pc:docMk/>
      </pc:docMkLst>
      <pc:sldChg chg="addSp delSp modSp mod setBg setClrOvrMap">
        <pc:chgData name="Artsiom Sushchenia" userId="c8ee47af-2bea-4c9e-9550-f71d866f59a2" providerId="ADAL" clId="{7C258078-1359-4C23-9F99-BE03438DA446}" dt="2019-12-18T14:07:31.095" v="504" actId="26606"/>
        <pc:sldMkLst>
          <pc:docMk/>
          <pc:sldMk cId="1739139552" sldId="256"/>
        </pc:sldMkLst>
        <pc:spChg chg="mod">
          <ac:chgData name="Artsiom Sushchenia" userId="c8ee47af-2bea-4c9e-9550-f71d866f59a2" providerId="ADAL" clId="{7C258078-1359-4C23-9F99-BE03438DA446}" dt="2019-12-18T14:07:31.095" v="504" actId="26606"/>
          <ac:spMkLst>
            <pc:docMk/>
            <pc:sldMk cId="1739139552" sldId="256"/>
            <ac:spMk id="2" creationId="{D846BD83-FA9C-4AF5-8851-F8FB9F79D55E}"/>
          </ac:spMkLst>
        </pc:spChg>
        <pc:spChg chg="del mod">
          <ac:chgData name="Artsiom Sushchenia" userId="c8ee47af-2bea-4c9e-9550-f71d866f59a2" providerId="ADAL" clId="{7C258078-1359-4C23-9F99-BE03438DA446}" dt="2019-12-18T11:40:35.951" v="294" actId="478"/>
          <ac:spMkLst>
            <pc:docMk/>
            <pc:sldMk cId="1739139552" sldId="256"/>
            <ac:spMk id="3" creationId="{69138E4C-56F4-439D-8549-E4D9EBFDD725}"/>
          </ac:spMkLst>
        </pc:spChg>
        <pc:spChg chg="add del">
          <ac:chgData name="Artsiom Sushchenia" userId="c8ee47af-2bea-4c9e-9550-f71d866f59a2" providerId="ADAL" clId="{7C258078-1359-4C23-9F99-BE03438DA446}" dt="2019-12-18T14:07:31.095" v="504" actId="26606"/>
          <ac:spMkLst>
            <pc:docMk/>
            <pc:sldMk cId="1739139552" sldId="256"/>
            <ac:spMk id="7" creationId="{57F231E5-F402-49E1-82B4-C762909ED227}"/>
          </ac:spMkLst>
        </pc:spChg>
        <pc:spChg chg="add del">
          <ac:chgData name="Artsiom Sushchenia" userId="c8ee47af-2bea-4c9e-9550-f71d866f59a2" providerId="ADAL" clId="{7C258078-1359-4C23-9F99-BE03438DA446}" dt="2019-12-18T14:07:04.892" v="502" actId="26606"/>
          <ac:spMkLst>
            <pc:docMk/>
            <pc:sldMk cId="1739139552" sldId="256"/>
            <ac:spMk id="9" creationId="{9203ABB4-7E2A-4248-9FE7-4A419AFF2F17}"/>
          </ac:spMkLst>
        </pc:spChg>
        <pc:spChg chg="add del">
          <ac:chgData name="Artsiom Sushchenia" userId="c8ee47af-2bea-4c9e-9550-f71d866f59a2" providerId="ADAL" clId="{7C258078-1359-4C23-9F99-BE03438DA446}" dt="2019-12-18T14:07:04.892" v="502" actId="26606"/>
          <ac:spMkLst>
            <pc:docMk/>
            <pc:sldMk cId="1739139552" sldId="256"/>
            <ac:spMk id="11" creationId="{3126970D-C1E5-4FB1-84E8-86CB9CED1C80}"/>
          </ac:spMkLst>
        </pc:spChg>
        <pc:spChg chg="add del">
          <ac:chgData name="Artsiom Sushchenia" userId="c8ee47af-2bea-4c9e-9550-f71d866f59a2" providerId="ADAL" clId="{7C258078-1359-4C23-9F99-BE03438DA446}" dt="2019-12-18T14:07:31.095" v="504" actId="26606"/>
          <ac:spMkLst>
            <pc:docMk/>
            <pc:sldMk cId="1739139552" sldId="256"/>
            <ac:spMk id="13" creationId="{6F0BA12B-74D1-4DB1-9A3F-C9BA27B81512}"/>
          </ac:spMkLst>
        </pc:spChg>
        <pc:spChg chg="add del">
          <ac:chgData name="Artsiom Sushchenia" userId="c8ee47af-2bea-4c9e-9550-f71d866f59a2" providerId="ADAL" clId="{7C258078-1359-4C23-9F99-BE03438DA446}" dt="2019-12-18T14:07:31.095" v="504" actId="26606"/>
          <ac:spMkLst>
            <pc:docMk/>
            <pc:sldMk cId="1739139552" sldId="256"/>
            <ac:spMk id="14" creationId="{515FCC40-AA93-4D3B-90D0-69BC824EAD47}"/>
          </ac:spMkLst>
        </pc:spChg>
        <pc:spChg chg="add">
          <ac:chgData name="Artsiom Sushchenia" userId="c8ee47af-2bea-4c9e-9550-f71d866f59a2" providerId="ADAL" clId="{7C258078-1359-4C23-9F99-BE03438DA446}" dt="2019-12-18T14:07:31.095" v="504" actId="26606"/>
          <ac:spMkLst>
            <pc:docMk/>
            <pc:sldMk cId="1739139552" sldId="256"/>
            <ac:spMk id="19" creationId="{2F4AD318-2FB6-4C6E-931E-58E404FA18CD}"/>
          </ac:spMkLst>
        </pc:spChg>
        <pc:spChg chg="add">
          <ac:chgData name="Artsiom Sushchenia" userId="c8ee47af-2bea-4c9e-9550-f71d866f59a2" providerId="ADAL" clId="{7C258078-1359-4C23-9F99-BE03438DA446}" dt="2019-12-18T14:07:31.095" v="504" actId="26606"/>
          <ac:spMkLst>
            <pc:docMk/>
            <pc:sldMk cId="1739139552" sldId="256"/>
            <ac:spMk id="21" creationId="{1A118E35-1CBF-4863-8497-F4DF1A166D2D}"/>
          </ac:spMkLst>
        </pc:spChg>
        <pc:spChg chg="add">
          <ac:chgData name="Artsiom Sushchenia" userId="c8ee47af-2bea-4c9e-9550-f71d866f59a2" providerId="ADAL" clId="{7C258078-1359-4C23-9F99-BE03438DA446}" dt="2019-12-18T14:07:31.095" v="504" actId="26606"/>
          <ac:spMkLst>
            <pc:docMk/>
            <pc:sldMk cId="1739139552" sldId="256"/>
            <ac:spMk id="23" creationId="{6E187274-5DC2-4BE0-AF99-925D6D973550}"/>
          </ac:spMkLst>
        </pc:spChg>
        <pc:spChg chg="add del">
          <ac:chgData name="Artsiom Sushchenia" userId="c8ee47af-2bea-4c9e-9550-f71d866f59a2" providerId="ADAL" clId="{7C258078-1359-4C23-9F99-BE03438DA446}" dt="2019-12-18T11:40:04.225" v="289" actId="26606"/>
          <ac:spMkLst>
            <pc:docMk/>
            <pc:sldMk cId="1739139552" sldId="256"/>
            <ac:spMk id="71" creationId="{BC512124-0D13-4ED9-80B7-52AE15B6B41F}"/>
          </ac:spMkLst>
        </pc:spChg>
        <pc:picChg chg="add del">
          <ac:chgData name="Artsiom Sushchenia" userId="c8ee47af-2bea-4c9e-9550-f71d866f59a2" providerId="ADAL" clId="{7C258078-1359-4C23-9F99-BE03438DA446}" dt="2019-12-18T14:07:04.892" v="502" actId="26606"/>
          <ac:picMkLst>
            <pc:docMk/>
            <pc:sldMk cId="1739139552" sldId="256"/>
            <ac:picMk id="6" creationId="{EF34C2E1-3B55-43D2-8EEF-3BDB649AC2EE}"/>
          </ac:picMkLst>
        </pc:picChg>
        <pc:picChg chg="add del mod ord">
          <ac:chgData name="Artsiom Sushchenia" userId="c8ee47af-2bea-4c9e-9550-f71d866f59a2" providerId="ADAL" clId="{7C258078-1359-4C23-9F99-BE03438DA446}" dt="2019-12-18T11:40:05.983" v="291" actId="478"/>
          <ac:picMkLst>
            <pc:docMk/>
            <pc:sldMk cId="1739139552" sldId="256"/>
            <ac:picMk id="6146" creationId="{CF8D2A6D-45DF-4A09-BD76-EEC788038824}"/>
          </ac:picMkLst>
        </pc:picChg>
      </pc:sldChg>
      <pc:sldChg chg="addSp delSp modSp mod setBg setClrOvrMap">
        <pc:chgData name="Artsiom Sushchenia" userId="c8ee47af-2bea-4c9e-9550-f71d866f59a2" providerId="ADAL" clId="{7C258078-1359-4C23-9F99-BE03438DA446}" dt="2019-12-18T14:12:01.024" v="529" actId="20577"/>
        <pc:sldMkLst>
          <pc:docMk/>
          <pc:sldMk cId="2304638804" sldId="257"/>
        </pc:sldMkLst>
        <pc:spChg chg="mod">
          <ac:chgData name="Artsiom Sushchenia" userId="c8ee47af-2bea-4c9e-9550-f71d866f59a2" providerId="ADAL" clId="{7C258078-1359-4C23-9F99-BE03438DA446}" dt="2019-12-18T14:10:13.347" v="525" actId="26606"/>
          <ac:spMkLst>
            <pc:docMk/>
            <pc:sldMk cId="2304638804" sldId="257"/>
            <ac:spMk id="2" creationId="{29BB7109-7AB9-42D2-9F22-2AA39FFDE656}"/>
          </ac:spMkLst>
        </pc:spChg>
        <pc:spChg chg="add del mod">
          <ac:chgData name="Artsiom Sushchenia" userId="c8ee47af-2bea-4c9e-9550-f71d866f59a2" providerId="ADAL" clId="{7C258078-1359-4C23-9F99-BE03438DA446}" dt="2019-12-18T13:41:08.361" v="379" actId="26606"/>
          <ac:spMkLst>
            <pc:docMk/>
            <pc:sldMk cId="2304638804" sldId="257"/>
            <ac:spMk id="3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3:39:58.801" v="350" actId="26606"/>
          <ac:spMkLst>
            <pc:docMk/>
            <pc:sldMk cId="2304638804" sldId="257"/>
            <ac:spMk id="8" creationId="{5DB23C2B-2054-4D8B-9E98-9190F8E05EAD}"/>
          </ac:spMkLst>
        </pc:spChg>
        <pc:spChg chg="add del">
          <ac:chgData name="Artsiom Sushchenia" userId="c8ee47af-2bea-4c9e-9550-f71d866f59a2" providerId="ADAL" clId="{7C258078-1359-4C23-9F99-BE03438DA446}" dt="2019-12-18T13:39:58.801" v="350" actId="26606"/>
          <ac:spMkLst>
            <pc:docMk/>
            <pc:sldMk cId="2304638804" sldId="257"/>
            <ac:spMk id="9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3:39:58.801" v="350" actId="26606"/>
          <ac:spMkLst>
            <pc:docMk/>
            <pc:sldMk cId="2304638804" sldId="257"/>
            <ac:spMk id="10" creationId="{8797B5BC-9873-45F9-97D6-298FB5AF08FF}"/>
          </ac:spMkLst>
        </pc:spChg>
        <pc:spChg chg="add del">
          <ac:chgData name="Artsiom Sushchenia" userId="c8ee47af-2bea-4c9e-9550-f71d866f59a2" providerId="ADAL" clId="{7C258078-1359-4C23-9F99-BE03438DA446}" dt="2019-12-18T13:39:58.801" v="350" actId="26606"/>
          <ac:spMkLst>
            <pc:docMk/>
            <pc:sldMk cId="2304638804" sldId="257"/>
            <ac:spMk id="12" creationId="{665C2FCD-09A4-4B4B-AA73-F330DFE91799}"/>
          </ac:spMkLst>
        </pc:spChg>
        <pc:spChg chg="add del">
          <ac:chgData name="Artsiom Sushchenia" userId="c8ee47af-2bea-4c9e-9550-f71d866f59a2" providerId="ADAL" clId="{7C258078-1359-4C23-9F99-BE03438DA446}" dt="2019-12-18T13:40:00.759" v="352" actId="26606"/>
          <ac:spMkLst>
            <pc:docMk/>
            <pc:sldMk cId="2304638804" sldId="257"/>
            <ac:spMk id="14" creationId="{5DB23C2B-2054-4D8B-9E98-9190F8E05EAD}"/>
          </ac:spMkLst>
        </pc:spChg>
        <pc:spChg chg="add del">
          <ac:chgData name="Artsiom Sushchenia" userId="c8ee47af-2bea-4c9e-9550-f71d866f59a2" providerId="ADAL" clId="{7C258078-1359-4C23-9F99-BE03438DA446}" dt="2019-12-18T13:40:00.759" v="352" actId="26606"/>
          <ac:spMkLst>
            <pc:docMk/>
            <pc:sldMk cId="2304638804" sldId="257"/>
            <ac:spMk id="15" creationId="{8797B5BC-9873-45F9-97D6-298FB5AF08FF}"/>
          </ac:spMkLst>
        </pc:spChg>
        <pc:spChg chg="add del">
          <ac:chgData name="Artsiom Sushchenia" userId="c8ee47af-2bea-4c9e-9550-f71d866f59a2" providerId="ADAL" clId="{7C258078-1359-4C23-9F99-BE03438DA446}" dt="2019-12-18T13:40:00.759" v="352" actId="26606"/>
          <ac:spMkLst>
            <pc:docMk/>
            <pc:sldMk cId="2304638804" sldId="257"/>
            <ac:spMk id="16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3:40:00.759" v="352" actId="26606"/>
          <ac:spMkLst>
            <pc:docMk/>
            <pc:sldMk cId="2304638804" sldId="257"/>
            <ac:spMk id="17" creationId="{665C2FCD-09A4-4B4B-AA73-F330DFE91799}"/>
          </ac:spMkLst>
        </pc:spChg>
        <pc:spChg chg="add del">
          <ac:chgData name="Artsiom Sushchenia" userId="c8ee47af-2bea-4c9e-9550-f71d866f59a2" providerId="ADAL" clId="{7C258078-1359-4C23-9F99-BE03438DA446}" dt="2019-12-18T13:40:02.241" v="354" actId="26606"/>
          <ac:spMkLst>
            <pc:docMk/>
            <pc:sldMk cId="2304638804" sldId="257"/>
            <ac:spMk id="19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40:02.241" v="354" actId="26606"/>
          <ac:spMkLst>
            <pc:docMk/>
            <pc:sldMk cId="2304638804" sldId="257"/>
            <ac:spMk id="20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40:02.241" v="354" actId="26606"/>
          <ac:spMkLst>
            <pc:docMk/>
            <pc:sldMk cId="2304638804" sldId="257"/>
            <ac:spMk id="21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3:40:06.109" v="356" actId="26606"/>
          <ac:spMkLst>
            <pc:docMk/>
            <pc:sldMk cId="2304638804" sldId="257"/>
            <ac:spMk id="24" creationId="{80516254-1D9F-4F3A-9870-3A3280BE2BFE}"/>
          </ac:spMkLst>
        </pc:spChg>
        <pc:spChg chg="add del">
          <ac:chgData name="Artsiom Sushchenia" userId="c8ee47af-2bea-4c9e-9550-f71d866f59a2" providerId="ADAL" clId="{7C258078-1359-4C23-9F99-BE03438DA446}" dt="2019-12-18T13:40:06.109" v="356" actId="26606"/>
          <ac:spMkLst>
            <pc:docMk/>
            <pc:sldMk cId="2304638804" sldId="257"/>
            <ac:spMk id="25" creationId="{FC14672B-27A5-4CDA-ABAF-5E4CF4B41C23}"/>
          </ac:spMkLst>
        </pc:spChg>
        <pc:spChg chg="add del">
          <ac:chgData name="Artsiom Sushchenia" userId="c8ee47af-2bea-4c9e-9550-f71d866f59a2" providerId="ADAL" clId="{7C258078-1359-4C23-9F99-BE03438DA446}" dt="2019-12-18T13:40:06.109" v="356" actId="26606"/>
          <ac:spMkLst>
            <pc:docMk/>
            <pc:sldMk cId="2304638804" sldId="257"/>
            <ac:spMk id="27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3:40:06.109" v="356" actId="26606"/>
          <ac:spMkLst>
            <pc:docMk/>
            <pc:sldMk cId="2304638804" sldId="257"/>
            <ac:spMk id="28" creationId="{9A206779-5C74-4555-94BC-5845C92EC3A8}"/>
          </ac:spMkLst>
        </pc:spChg>
        <pc:spChg chg="add del">
          <ac:chgData name="Artsiom Sushchenia" userId="c8ee47af-2bea-4c9e-9550-f71d866f59a2" providerId="ADAL" clId="{7C258078-1359-4C23-9F99-BE03438DA446}" dt="2019-12-18T13:40:25.516" v="362" actId="26606"/>
          <ac:spMkLst>
            <pc:docMk/>
            <pc:sldMk cId="2304638804" sldId="257"/>
            <ac:spMk id="34" creationId="{29DC5A77-10C9-4ECF-B7EB-8D917F36A9EE}"/>
          </ac:spMkLst>
        </pc:spChg>
        <pc:spChg chg="add del">
          <ac:chgData name="Artsiom Sushchenia" userId="c8ee47af-2bea-4c9e-9550-f71d866f59a2" providerId="ADAL" clId="{7C258078-1359-4C23-9F99-BE03438DA446}" dt="2019-12-18T13:40:25.516" v="362" actId="26606"/>
          <ac:spMkLst>
            <pc:docMk/>
            <pc:sldMk cId="2304638804" sldId="257"/>
            <ac:spMk id="35" creationId="{2FFE28B5-FB16-49A9-B851-3C35FAC0CACB}"/>
          </ac:spMkLst>
        </pc:spChg>
        <pc:spChg chg="add del">
          <ac:chgData name="Artsiom Sushchenia" userId="c8ee47af-2bea-4c9e-9550-f71d866f59a2" providerId="ADAL" clId="{7C258078-1359-4C23-9F99-BE03438DA446}" dt="2019-12-18T13:40:25.516" v="362" actId="26606"/>
          <ac:spMkLst>
            <pc:docMk/>
            <pc:sldMk cId="2304638804" sldId="257"/>
            <ac:spMk id="36" creationId="{01014442-855A-4E0F-8D09-C314661A48B9}"/>
          </ac:spMkLst>
        </pc:spChg>
        <pc:spChg chg="add del">
          <ac:chgData name="Artsiom Sushchenia" userId="c8ee47af-2bea-4c9e-9550-f71d866f59a2" providerId="ADAL" clId="{7C258078-1359-4C23-9F99-BE03438DA446}" dt="2019-12-18T13:40:25.516" v="362" actId="26606"/>
          <ac:spMkLst>
            <pc:docMk/>
            <pc:sldMk cId="2304638804" sldId="257"/>
            <ac:spMk id="37" creationId="{9B1ABF09-86CF-414E-88A5-2B84CC7232A9}"/>
          </ac:spMkLst>
        </pc:spChg>
        <pc:spChg chg="add del">
          <ac:chgData name="Artsiom Sushchenia" userId="c8ee47af-2bea-4c9e-9550-f71d866f59a2" providerId="ADAL" clId="{7C258078-1359-4C23-9F99-BE03438DA446}" dt="2019-12-18T13:40:25.516" v="362" actId="26606"/>
          <ac:spMkLst>
            <pc:docMk/>
            <pc:sldMk cId="2304638804" sldId="257"/>
            <ac:spMk id="38" creationId="{3FE91770-CDBB-4D24-94E5-AD484F36CE87}"/>
          </ac:spMkLst>
        </pc:spChg>
        <pc:spChg chg="add del">
          <ac:chgData name="Artsiom Sushchenia" userId="c8ee47af-2bea-4c9e-9550-f71d866f59a2" providerId="ADAL" clId="{7C258078-1359-4C23-9F99-BE03438DA446}" dt="2019-12-18T13:40:25.516" v="362" actId="26606"/>
          <ac:spMkLst>
            <pc:docMk/>
            <pc:sldMk cId="2304638804" sldId="257"/>
            <ac:spMk id="39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3:40:27.813" v="364" actId="26606"/>
          <ac:spMkLst>
            <pc:docMk/>
            <pc:sldMk cId="2304638804" sldId="257"/>
            <ac:spMk id="41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40:27.813" v="364" actId="26606"/>
          <ac:spMkLst>
            <pc:docMk/>
            <pc:sldMk cId="2304638804" sldId="257"/>
            <ac:spMk id="42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40:27.813" v="364" actId="26606"/>
          <ac:spMkLst>
            <pc:docMk/>
            <pc:sldMk cId="2304638804" sldId="257"/>
            <ac:spMk id="43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3:40:29.016" v="366" actId="26606"/>
          <ac:spMkLst>
            <pc:docMk/>
            <pc:sldMk cId="2304638804" sldId="257"/>
            <ac:spMk id="46" creationId="{5DB23C2B-2054-4D8B-9E98-9190F8E05EAD}"/>
          </ac:spMkLst>
        </pc:spChg>
        <pc:spChg chg="add del">
          <ac:chgData name="Artsiom Sushchenia" userId="c8ee47af-2bea-4c9e-9550-f71d866f59a2" providerId="ADAL" clId="{7C258078-1359-4C23-9F99-BE03438DA446}" dt="2019-12-18T13:40:29.016" v="366" actId="26606"/>
          <ac:spMkLst>
            <pc:docMk/>
            <pc:sldMk cId="2304638804" sldId="257"/>
            <ac:spMk id="47" creationId="{8797B5BC-9873-45F9-97D6-298FB5AF08FF}"/>
          </ac:spMkLst>
        </pc:spChg>
        <pc:spChg chg="add del">
          <ac:chgData name="Artsiom Sushchenia" userId="c8ee47af-2bea-4c9e-9550-f71d866f59a2" providerId="ADAL" clId="{7C258078-1359-4C23-9F99-BE03438DA446}" dt="2019-12-18T13:40:29.016" v="366" actId="26606"/>
          <ac:spMkLst>
            <pc:docMk/>
            <pc:sldMk cId="2304638804" sldId="257"/>
            <ac:spMk id="48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3:40:29.016" v="366" actId="26606"/>
          <ac:spMkLst>
            <pc:docMk/>
            <pc:sldMk cId="2304638804" sldId="257"/>
            <ac:spMk id="49" creationId="{665C2FCD-09A4-4B4B-AA73-F330DFE91799}"/>
          </ac:spMkLst>
        </pc:spChg>
        <pc:spChg chg="add del">
          <ac:chgData name="Artsiom Sushchenia" userId="c8ee47af-2bea-4c9e-9550-f71d866f59a2" providerId="ADAL" clId="{7C258078-1359-4C23-9F99-BE03438DA446}" dt="2019-12-18T13:40:30.851" v="368" actId="26606"/>
          <ac:spMkLst>
            <pc:docMk/>
            <pc:sldMk cId="2304638804" sldId="257"/>
            <ac:spMk id="51" creationId="{5DB23C2B-2054-4D8B-9E98-9190F8E05EAD}"/>
          </ac:spMkLst>
        </pc:spChg>
        <pc:spChg chg="add del">
          <ac:chgData name="Artsiom Sushchenia" userId="c8ee47af-2bea-4c9e-9550-f71d866f59a2" providerId="ADAL" clId="{7C258078-1359-4C23-9F99-BE03438DA446}" dt="2019-12-18T13:40:30.851" v="368" actId="26606"/>
          <ac:spMkLst>
            <pc:docMk/>
            <pc:sldMk cId="2304638804" sldId="257"/>
            <ac:spMk id="52" creationId="{8797B5BC-9873-45F9-97D6-298FB5AF08FF}"/>
          </ac:spMkLst>
        </pc:spChg>
        <pc:spChg chg="add del">
          <ac:chgData name="Artsiom Sushchenia" userId="c8ee47af-2bea-4c9e-9550-f71d866f59a2" providerId="ADAL" clId="{7C258078-1359-4C23-9F99-BE03438DA446}" dt="2019-12-18T13:40:30.851" v="368" actId="26606"/>
          <ac:spMkLst>
            <pc:docMk/>
            <pc:sldMk cId="2304638804" sldId="257"/>
            <ac:spMk id="53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3:40:30.851" v="368" actId="26606"/>
          <ac:spMkLst>
            <pc:docMk/>
            <pc:sldMk cId="2304638804" sldId="257"/>
            <ac:spMk id="54" creationId="{665C2FCD-09A4-4B4B-AA73-F330DFE91799}"/>
          </ac:spMkLst>
        </pc:spChg>
        <pc:spChg chg="add del">
          <ac:chgData name="Artsiom Sushchenia" userId="c8ee47af-2bea-4c9e-9550-f71d866f59a2" providerId="ADAL" clId="{7C258078-1359-4C23-9F99-BE03438DA446}" dt="2019-12-18T13:40:31.991" v="370" actId="26606"/>
          <ac:spMkLst>
            <pc:docMk/>
            <pc:sldMk cId="2304638804" sldId="257"/>
            <ac:spMk id="56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40:31.991" v="370" actId="26606"/>
          <ac:spMkLst>
            <pc:docMk/>
            <pc:sldMk cId="2304638804" sldId="257"/>
            <ac:spMk id="57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40:31.991" v="370" actId="26606"/>
          <ac:spMkLst>
            <pc:docMk/>
            <pc:sldMk cId="2304638804" sldId="257"/>
            <ac:spMk id="58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3:40:35.293" v="372" actId="26606"/>
          <ac:spMkLst>
            <pc:docMk/>
            <pc:sldMk cId="2304638804" sldId="257"/>
            <ac:spMk id="61" creationId="{80516254-1D9F-4F3A-9870-3A3280BE2BFE}"/>
          </ac:spMkLst>
        </pc:spChg>
        <pc:spChg chg="add del">
          <ac:chgData name="Artsiom Sushchenia" userId="c8ee47af-2bea-4c9e-9550-f71d866f59a2" providerId="ADAL" clId="{7C258078-1359-4C23-9F99-BE03438DA446}" dt="2019-12-18T13:40:35.293" v="372" actId="26606"/>
          <ac:spMkLst>
            <pc:docMk/>
            <pc:sldMk cId="2304638804" sldId="257"/>
            <ac:spMk id="62" creationId="{FC14672B-27A5-4CDA-ABAF-5E4CF4B41C23}"/>
          </ac:spMkLst>
        </pc:spChg>
        <pc:spChg chg="add del">
          <ac:chgData name="Artsiom Sushchenia" userId="c8ee47af-2bea-4c9e-9550-f71d866f59a2" providerId="ADAL" clId="{7C258078-1359-4C23-9F99-BE03438DA446}" dt="2019-12-18T13:40:35.293" v="372" actId="26606"/>
          <ac:spMkLst>
            <pc:docMk/>
            <pc:sldMk cId="2304638804" sldId="257"/>
            <ac:spMk id="64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3:40:35.293" v="372" actId="26606"/>
          <ac:spMkLst>
            <pc:docMk/>
            <pc:sldMk cId="2304638804" sldId="257"/>
            <ac:spMk id="65" creationId="{9A206779-5C74-4555-94BC-5845C92EC3A8}"/>
          </ac:spMkLst>
        </pc:spChg>
        <pc:spChg chg="add del">
          <ac:chgData name="Artsiom Sushchenia" userId="c8ee47af-2bea-4c9e-9550-f71d866f59a2" providerId="ADAL" clId="{7C258078-1359-4C23-9F99-BE03438DA446}" dt="2019-12-18T13:41:08.341" v="378" actId="26606"/>
          <ac:spMkLst>
            <pc:docMk/>
            <pc:sldMk cId="2304638804" sldId="257"/>
            <ac:spMk id="71" creationId="{29DC5A77-10C9-4ECF-B7EB-8D917F36A9EE}"/>
          </ac:spMkLst>
        </pc:spChg>
        <pc:spChg chg="add del">
          <ac:chgData name="Artsiom Sushchenia" userId="c8ee47af-2bea-4c9e-9550-f71d866f59a2" providerId="ADAL" clId="{7C258078-1359-4C23-9F99-BE03438DA446}" dt="2019-12-18T13:41:08.341" v="378" actId="26606"/>
          <ac:spMkLst>
            <pc:docMk/>
            <pc:sldMk cId="2304638804" sldId="257"/>
            <ac:spMk id="72" creationId="{2FFE28B5-FB16-49A9-B851-3C35FAC0CACB}"/>
          </ac:spMkLst>
        </pc:spChg>
        <pc:spChg chg="add del">
          <ac:chgData name="Artsiom Sushchenia" userId="c8ee47af-2bea-4c9e-9550-f71d866f59a2" providerId="ADAL" clId="{7C258078-1359-4C23-9F99-BE03438DA446}" dt="2019-12-18T13:41:08.341" v="378" actId="26606"/>
          <ac:spMkLst>
            <pc:docMk/>
            <pc:sldMk cId="2304638804" sldId="257"/>
            <ac:spMk id="73" creationId="{01014442-855A-4E0F-8D09-C314661A48B9}"/>
          </ac:spMkLst>
        </pc:spChg>
        <pc:spChg chg="add del">
          <ac:chgData name="Artsiom Sushchenia" userId="c8ee47af-2bea-4c9e-9550-f71d866f59a2" providerId="ADAL" clId="{7C258078-1359-4C23-9F99-BE03438DA446}" dt="2019-12-18T13:41:08.341" v="378" actId="26606"/>
          <ac:spMkLst>
            <pc:docMk/>
            <pc:sldMk cId="2304638804" sldId="257"/>
            <ac:spMk id="74" creationId="{9B1ABF09-86CF-414E-88A5-2B84CC7232A9}"/>
          </ac:spMkLst>
        </pc:spChg>
        <pc:spChg chg="add del">
          <ac:chgData name="Artsiom Sushchenia" userId="c8ee47af-2bea-4c9e-9550-f71d866f59a2" providerId="ADAL" clId="{7C258078-1359-4C23-9F99-BE03438DA446}" dt="2019-12-18T13:41:08.341" v="378" actId="26606"/>
          <ac:spMkLst>
            <pc:docMk/>
            <pc:sldMk cId="2304638804" sldId="257"/>
            <ac:spMk id="75" creationId="{3FE91770-CDBB-4D24-94E5-AD484F36CE87}"/>
          </ac:spMkLst>
        </pc:spChg>
        <pc:spChg chg="add del">
          <ac:chgData name="Artsiom Sushchenia" userId="c8ee47af-2bea-4c9e-9550-f71d866f59a2" providerId="ADAL" clId="{7C258078-1359-4C23-9F99-BE03438DA446}" dt="2019-12-18T13:41:08.341" v="378" actId="26606"/>
          <ac:spMkLst>
            <pc:docMk/>
            <pc:sldMk cId="2304638804" sldId="257"/>
            <ac:spMk id="76" creationId="{032FBB5B-9E9A-4188-9910-BBA291C7FE18}"/>
          </ac:spMkLst>
        </pc:spChg>
        <pc:spChg chg="add del">
          <ac:chgData name="Artsiom Sushchenia" userId="c8ee47af-2bea-4c9e-9550-f71d866f59a2" providerId="ADAL" clId="{7C258078-1359-4C23-9F99-BE03438DA446}" dt="2019-12-18T14:01:36.697" v="498" actId="26606"/>
          <ac:spMkLst>
            <pc:docMk/>
            <pc:sldMk cId="2304638804" sldId="257"/>
            <ac:spMk id="78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4:01:36.697" v="498" actId="26606"/>
          <ac:spMkLst>
            <pc:docMk/>
            <pc:sldMk cId="2304638804" sldId="257"/>
            <ac:spMk id="79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4:01:36.697" v="498" actId="26606"/>
          <ac:spMkLst>
            <pc:docMk/>
            <pc:sldMk cId="2304638804" sldId="257"/>
            <ac:spMk id="80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3:59:38.918" v="480" actId="26606"/>
          <ac:spMkLst>
            <pc:docMk/>
            <pc:sldMk cId="2304638804" sldId="257"/>
            <ac:spMk id="83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59:38.918" v="480" actId="26606"/>
          <ac:spMkLst>
            <pc:docMk/>
            <pc:sldMk cId="2304638804" sldId="257"/>
            <ac:spMk id="84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59:38.918" v="480" actId="26606"/>
          <ac:spMkLst>
            <pc:docMk/>
            <pc:sldMk cId="2304638804" sldId="257"/>
            <ac:spMk id="85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3:59:23.608" v="464" actId="26606"/>
          <ac:spMkLst>
            <pc:docMk/>
            <pc:sldMk cId="2304638804" sldId="257"/>
            <ac:spMk id="86" creationId="{5492F9E5-5B28-4104-9CDF-100EE9D852A0}"/>
          </ac:spMkLst>
        </pc:spChg>
        <pc:spChg chg="add del">
          <ac:chgData name="Artsiom Sushchenia" userId="c8ee47af-2bea-4c9e-9550-f71d866f59a2" providerId="ADAL" clId="{7C258078-1359-4C23-9F99-BE03438DA446}" dt="2019-12-18T13:59:39.651" v="482" actId="26606"/>
          <ac:spMkLst>
            <pc:docMk/>
            <pc:sldMk cId="2304638804" sldId="257"/>
            <ac:spMk id="87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59:23.608" v="464" actId="26606"/>
          <ac:spMkLst>
            <pc:docMk/>
            <pc:sldMk cId="2304638804" sldId="257"/>
            <ac:spMk id="88" creationId="{F4A3EBA2-184A-4C53-80BF-FB3A6AC355BD}"/>
          </ac:spMkLst>
        </pc:spChg>
        <pc:spChg chg="add del">
          <ac:chgData name="Artsiom Sushchenia" userId="c8ee47af-2bea-4c9e-9550-f71d866f59a2" providerId="ADAL" clId="{7C258078-1359-4C23-9F99-BE03438DA446}" dt="2019-12-18T13:59:39.651" v="482" actId="26606"/>
          <ac:spMkLst>
            <pc:docMk/>
            <pc:sldMk cId="2304638804" sldId="257"/>
            <ac:spMk id="89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59:23.608" v="464" actId="26606"/>
          <ac:spMkLst>
            <pc:docMk/>
            <pc:sldMk cId="2304638804" sldId="257"/>
            <ac:spMk id="90" creationId="{7438EFCD-B361-4EDD-A82E-EF6FE99C1B60}"/>
          </ac:spMkLst>
        </pc:spChg>
        <pc:spChg chg="add del">
          <ac:chgData name="Artsiom Sushchenia" userId="c8ee47af-2bea-4c9e-9550-f71d866f59a2" providerId="ADAL" clId="{7C258078-1359-4C23-9F99-BE03438DA446}" dt="2019-12-18T13:59:39.651" v="482" actId="26606"/>
          <ac:spMkLst>
            <pc:docMk/>
            <pc:sldMk cId="2304638804" sldId="257"/>
            <ac:spMk id="91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3:59:23.608" v="464" actId="26606"/>
          <ac:spMkLst>
            <pc:docMk/>
            <pc:sldMk cId="2304638804" sldId="257"/>
            <ac:spMk id="92" creationId="{5D5DB082-BCCB-4994-AEE1-EF25FDAC82A8}"/>
          </ac:spMkLst>
        </pc:spChg>
        <pc:spChg chg="add del">
          <ac:chgData name="Artsiom Sushchenia" userId="c8ee47af-2bea-4c9e-9550-f71d866f59a2" providerId="ADAL" clId="{7C258078-1359-4C23-9F99-BE03438DA446}" dt="2019-12-18T13:59:57.253" v="488" actId="26606"/>
          <ac:spMkLst>
            <pc:docMk/>
            <pc:sldMk cId="2304638804" sldId="257"/>
            <ac:spMk id="93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59:24.062" v="466" actId="26606"/>
          <ac:spMkLst>
            <pc:docMk/>
            <pc:sldMk cId="2304638804" sldId="257"/>
            <ac:spMk id="94" creationId="{A652E5D6-E378-4614-BCBD-8663DD15B353}"/>
          </ac:spMkLst>
        </pc:spChg>
        <pc:spChg chg="add del">
          <ac:chgData name="Artsiom Sushchenia" userId="c8ee47af-2bea-4c9e-9550-f71d866f59a2" providerId="ADAL" clId="{7C258078-1359-4C23-9F99-BE03438DA446}" dt="2019-12-18T13:59:24.062" v="466" actId="26606"/>
          <ac:spMkLst>
            <pc:docMk/>
            <pc:sldMk cId="2304638804" sldId="257"/>
            <ac:spMk id="95" creationId="{3A287AC3-AACF-4ADB-9F73-125E714D93CD}"/>
          </ac:spMkLst>
        </pc:spChg>
        <pc:spChg chg="add del">
          <ac:chgData name="Artsiom Sushchenia" userId="c8ee47af-2bea-4c9e-9550-f71d866f59a2" providerId="ADAL" clId="{7C258078-1359-4C23-9F99-BE03438DA446}" dt="2019-12-18T13:59:57.253" v="488" actId="26606"/>
          <ac:spMkLst>
            <pc:docMk/>
            <pc:sldMk cId="2304638804" sldId="257"/>
            <ac:spMk id="96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59:24.989" v="468" actId="26606"/>
          <ac:spMkLst>
            <pc:docMk/>
            <pc:sldMk cId="2304638804" sldId="257"/>
            <ac:spMk id="97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59:24.989" v="468" actId="26606"/>
          <ac:spMkLst>
            <pc:docMk/>
            <pc:sldMk cId="2304638804" sldId="257"/>
            <ac:spMk id="98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59:24.989" v="468" actId="26606"/>
          <ac:spMkLst>
            <pc:docMk/>
            <pc:sldMk cId="2304638804" sldId="257"/>
            <ac:spMk id="99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3:59:57.253" v="488" actId="26606"/>
          <ac:spMkLst>
            <pc:docMk/>
            <pc:sldMk cId="2304638804" sldId="257"/>
            <ac:spMk id="100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3:59:25.705" v="470" actId="26606"/>
          <ac:spMkLst>
            <pc:docMk/>
            <pc:sldMk cId="2304638804" sldId="257"/>
            <ac:spMk id="101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59:25.705" v="470" actId="26606"/>
          <ac:spMkLst>
            <pc:docMk/>
            <pc:sldMk cId="2304638804" sldId="257"/>
            <ac:spMk id="102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59:25.705" v="470" actId="26606"/>
          <ac:spMkLst>
            <pc:docMk/>
            <pc:sldMk cId="2304638804" sldId="257"/>
            <ac:spMk id="103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4:01:25.193" v="491" actId="26606"/>
          <ac:spMkLst>
            <pc:docMk/>
            <pc:sldMk cId="2304638804" sldId="257"/>
            <ac:spMk id="104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59:27.024" v="472" actId="26606"/>
          <ac:spMkLst>
            <pc:docMk/>
            <pc:sldMk cId="2304638804" sldId="257"/>
            <ac:spMk id="105" creationId="{5492F9E5-5B28-4104-9CDF-100EE9D852A0}"/>
          </ac:spMkLst>
        </pc:spChg>
        <pc:spChg chg="add del">
          <ac:chgData name="Artsiom Sushchenia" userId="c8ee47af-2bea-4c9e-9550-f71d866f59a2" providerId="ADAL" clId="{7C258078-1359-4C23-9F99-BE03438DA446}" dt="2019-12-18T13:59:27.024" v="472" actId="26606"/>
          <ac:spMkLst>
            <pc:docMk/>
            <pc:sldMk cId="2304638804" sldId="257"/>
            <ac:spMk id="106" creationId="{F4A3EBA2-184A-4C53-80BF-FB3A6AC355BD}"/>
          </ac:spMkLst>
        </pc:spChg>
        <pc:spChg chg="add del">
          <ac:chgData name="Artsiom Sushchenia" userId="c8ee47af-2bea-4c9e-9550-f71d866f59a2" providerId="ADAL" clId="{7C258078-1359-4C23-9F99-BE03438DA446}" dt="2019-12-18T13:59:27.024" v="472" actId="26606"/>
          <ac:spMkLst>
            <pc:docMk/>
            <pc:sldMk cId="2304638804" sldId="257"/>
            <ac:spMk id="107" creationId="{7438EFCD-B361-4EDD-A82E-EF6FE99C1B60}"/>
          </ac:spMkLst>
        </pc:spChg>
        <pc:spChg chg="add del">
          <ac:chgData name="Artsiom Sushchenia" userId="c8ee47af-2bea-4c9e-9550-f71d866f59a2" providerId="ADAL" clId="{7C258078-1359-4C23-9F99-BE03438DA446}" dt="2019-12-18T13:59:27.024" v="472" actId="26606"/>
          <ac:spMkLst>
            <pc:docMk/>
            <pc:sldMk cId="2304638804" sldId="257"/>
            <ac:spMk id="108" creationId="{5D5DB082-BCCB-4994-AEE1-EF25FDAC82A8}"/>
          </ac:spMkLst>
        </pc:spChg>
        <pc:spChg chg="add del">
          <ac:chgData name="Artsiom Sushchenia" userId="c8ee47af-2bea-4c9e-9550-f71d866f59a2" providerId="ADAL" clId="{7C258078-1359-4C23-9F99-BE03438DA446}" dt="2019-12-18T14:01:25.193" v="491" actId="26606"/>
          <ac:spMkLst>
            <pc:docMk/>
            <pc:sldMk cId="2304638804" sldId="257"/>
            <ac:spMk id="109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59:33.151" v="474" actId="26606"/>
          <ac:spMkLst>
            <pc:docMk/>
            <pc:sldMk cId="2304638804" sldId="257"/>
            <ac:spMk id="110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3:59:33.151" v="474" actId="26606"/>
          <ac:spMkLst>
            <pc:docMk/>
            <pc:sldMk cId="2304638804" sldId="257"/>
            <ac:spMk id="111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3:59:33.151" v="474" actId="26606"/>
          <ac:spMkLst>
            <pc:docMk/>
            <pc:sldMk cId="2304638804" sldId="257"/>
            <ac:spMk id="112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4:01:25.193" v="491" actId="26606"/>
          <ac:spMkLst>
            <pc:docMk/>
            <pc:sldMk cId="2304638804" sldId="257"/>
            <ac:spMk id="113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4:01:27.777" v="493" actId="26606"/>
          <ac:spMkLst>
            <pc:docMk/>
            <pc:sldMk cId="2304638804" sldId="257"/>
            <ac:spMk id="115" creationId="{5492F9E5-5B28-4104-9CDF-100EE9D852A0}"/>
          </ac:spMkLst>
        </pc:spChg>
        <pc:spChg chg="add del">
          <ac:chgData name="Artsiom Sushchenia" userId="c8ee47af-2bea-4c9e-9550-f71d866f59a2" providerId="ADAL" clId="{7C258078-1359-4C23-9F99-BE03438DA446}" dt="2019-12-18T14:01:27.777" v="493" actId="26606"/>
          <ac:spMkLst>
            <pc:docMk/>
            <pc:sldMk cId="2304638804" sldId="257"/>
            <ac:spMk id="116" creationId="{F4A3EBA2-184A-4C53-80BF-FB3A6AC355BD}"/>
          </ac:spMkLst>
        </pc:spChg>
        <pc:spChg chg="add del">
          <ac:chgData name="Artsiom Sushchenia" userId="c8ee47af-2bea-4c9e-9550-f71d866f59a2" providerId="ADAL" clId="{7C258078-1359-4C23-9F99-BE03438DA446}" dt="2019-12-18T14:01:27.777" v="493" actId="26606"/>
          <ac:spMkLst>
            <pc:docMk/>
            <pc:sldMk cId="2304638804" sldId="257"/>
            <ac:spMk id="117" creationId="{7438EFCD-B361-4EDD-A82E-EF6FE99C1B60}"/>
          </ac:spMkLst>
        </pc:spChg>
        <pc:spChg chg="add del">
          <ac:chgData name="Artsiom Sushchenia" userId="c8ee47af-2bea-4c9e-9550-f71d866f59a2" providerId="ADAL" clId="{7C258078-1359-4C23-9F99-BE03438DA446}" dt="2019-12-18T14:01:27.777" v="493" actId="26606"/>
          <ac:spMkLst>
            <pc:docMk/>
            <pc:sldMk cId="2304638804" sldId="257"/>
            <ac:spMk id="118" creationId="{5D5DB082-BCCB-4994-AEE1-EF25FDAC82A8}"/>
          </ac:spMkLst>
        </pc:spChg>
        <pc:spChg chg="add del">
          <ac:chgData name="Artsiom Sushchenia" userId="c8ee47af-2bea-4c9e-9550-f71d866f59a2" providerId="ADAL" clId="{7C258078-1359-4C23-9F99-BE03438DA446}" dt="2019-12-18T14:01:29.656" v="495" actId="26606"/>
          <ac:spMkLst>
            <pc:docMk/>
            <pc:sldMk cId="2304638804" sldId="257"/>
            <ac:spMk id="120" creationId="{A566E947-FB18-4E34-92A1-7AE6603498AE}"/>
          </ac:spMkLst>
        </pc:spChg>
        <pc:spChg chg="add del">
          <ac:chgData name="Artsiom Sushchenia" userId="c8ee47af-2bea-4c9e-9550-f71d866f59a2" providerId="ADAL" clId="{7C258078-1359-4C23-9F99-BE03438DA446}" dt="2019-12-18T14:01:29.656" v="495" actId="26606"/>
          <ac:spMkLst>
            <pc:docMk/>
            <pc:sldMk cId="2304638804" sldId="257"/>
            <ac:spMk id="121" creationId="{7E1FB687-F018-4798-90C8-38F1111E1A6B}"/>
          </ac:spMkLst>
        </pc:spChg>
        <pc:spChg chg="add del">
          <ac:chgData name="Artsiom Sushchenia" userId="c8ee47af-2bea-4c9e-9550-f71d866f59a2" providerId="ADAL" clId="{7C258078-1359-4C23-9F99-BE03438DA446}" dt="2019-12-18T14:01:29.656" v="495" actId="26606"/>
          <ac:spMkLst>
            <pc:docMk/>
            <pc:sldMk cId="2304638804" sldId="257"/>
            <ac:spMk id="122" creationId="{99BAA161-AE24-467D-9AE2-A99E23CD71CD}"/>
          </ac:spMkLst>
        </pc:spChg>
        <pc:spChg chg="add del">
          <ac:chgData name="Artsiom Sushchenia" userId="c8ee47af-2bea-4c9e-9550-f71d866f59a2" providerId="ADAL" clId="{7C258078-1359-4C23-9F99-BE03438DA446}" dt="2019-12-18T14:01:36.680" v="497" actId="26606"/>
          <ac:spMkLst>
            <pc:docMk/>
            <pc:sldMk cId="2304638804" sldId="257"/>
            <ac:spMk id="124" creationId="{CDF7C9B3-01BE-4D46-ACA2-312DFE36A143}"/>
          </ac:spMkLst>
        </pc:spChg>
        <pc:spChg chg="add del">
          <ac:chgData name="Artsiom Sushchenia" userId="c8ee47af-2bea-4c9e-9550-f71d866f59a2" providerId="ADAL" clId="{7C258078-1359-4C23-9F99-BE03438DA446}" dt="2019-12-18T14:10:13.347" v="525" actId="26606"/>
          <ac:spMkLst>
            <pc:docMk/>
            <pc:sldMk cId="2304638804" sldId="257"/>
            <ac:spMk id="126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4:10:13.347" v="525" actId="26606"/>
          <ac:spMkLst>
            <pc:docMk/>
            <pc:sldMk cId="2304638804" sldId="257"/>
            <ac:spMk id="127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4:10:13.347" v="525" actId="26606"/>
          <ac:spMkLst>
            <pc:docMk/>
            <pc:sldMk cId="2304638804" sldId="257"/>
            <ac:spMk id="128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4:09:49.891" v="517" actId="26606"/>
          <ac:spMkLst>
            <pc:docMk/>
            <pc:sldMk cId="2304638804" sldId="257"/>
            <ac:spMk id="133" creationId="{9AAD8036-96D8-496C-8006-37ACA5AD8628}"/>
          </ac:spMkLst>
        </pc:spChg>
        <pc:spChg chg="add del">
          <ac:chgData name="Artsiom Sushchenia" userId="c8ee47af-2bea-4c9e-9550-f71d866f59a2" providerId="ADAL" clId="{7C258078-1359-4C23-9F99-BE03438DA446}" dt="2019-12-18T14:09:49.891" v="517" actId="26606"/>
          <ac:spMkLst>
            <pc:docMk/>
            <pc:sldMk cId="2304638804" sldId="257"/>
            <ac:spMk id="135" creationId="{24A4CBA9-3463-4C65-BF46-6B6C50E7FC23}"/>
          </ac:spMkLst>
        </pc:spChg>
        <pc:spChg chg="add del">
          <ac:chgData name="Artsiom Sushchenia" userId="c8ee47af-2bea-4c9e-9550-f71d866f59a2" providerId="ADAL" clId="{7C258078-1359-4C23-9F99-BE03438DA446}" dt="2019-12-18T14:09:49.891" v="517" actId="26606"/>
          <ac:spMkLst>
            <pc:docMk/>
            <pc:sldMk cId="2304638804" sldId="257"/>
            <ac:spMk id="137" creationId="{2DCEED6C-D39C-40AA-B89E-52C3FA5A704F}"/>
          </ac:spMkLst>
        </pc:spChg>
        <pc:spChg chg="add del">
          <ac:chgData name="Artsiom Sushchenia" userId="c8ee47af-2bea-4c9e-9550-f71d866f59a2" providerId="ADAL" clId="{7C258078-1359-4C23-9F99-BE03438DA446}" dt="2019-12-18T14:09:54.043" v="519" actId="26606"/>
          <ac:spMkLst>
            <pc:docMk/>
            <pc:sldMk cId="2304638804" sldId="257"/>
            <ac:spMk id="139" creationId="{CDF7C9B3-01BE-4D46-ACA2-312DFE36A143}"/>
          </ac:spMkLst>
        </pc:spChg>
        <pc:spChg chg="add del">
          <ac:chgData name="Artsiom Sushchenia" userId="c8ee47af-2bea-4c9e-9550-f71d866f59a2" providerId="ADAL" clId="{7C258078-1359-4C23-9F99-BE03438DA446}" dt="2019-12-18T14:09:56.284" v="521" actId="26606"/>
          <ac:spMkLst>
            <pc:docMk/>
            <pc:sldMk cId="2304638804" sldId="257"/>
            <ac:spMk id="141" creationId="{CDF7C9B3-01BE-4D46-ACA2-312DFE36A143}"/>
          </ac:spMkLst>
        </pc:spChg>
        <pc:spChg chg="add del">
          <ac:chgData name="Artsiom Sushchenia" userId="c8ee47af-2bea-4c9e-9550-f71d866f59a2" providerId="ADAL" clId="{7C258078-1359-4C23-9F99-BE03438DA446}" dt="2019-12-18T14:10:13.347" v="525" actId="26606"/>
          <ac:spMkLst>
            <pc:docMk/>
            <pc:sldMk cId="2304638804" sldId="257"/>
            <ac:spMk id="143" creationId="{CDF7C9B3-01BE-4D46-ACA2-312DFE36A143}"/>
          </ac:spMkLst>
        </pc:spChg>
        <pc:graphicFrameChg chg="add del">
          <ac:chgData name="Artsiom Sushchenia" userId="c8ee47af-2bea-4c9e-9550-f71d866f59a2" providerId="ADAL" clId="{7C258078-1359-4C23-9F99-BE03438DA446}" dt="2019-12-18T13:39:53.381" v="346" actId="26606"/>
          <ac:graphicFrameMkLst>
            <pc:docMk/>
            <pc:sldMk cId="2304638804" sldId="257"/>
            <ac:graphicFrameMk id="5" creationId="{53A02E1C-7CCF-4DF7-A1F6-83728E8DFCAE}"/>
          </ac:graphicFrameMkLst>
        </pc:graphicFrameChg>
        <pc:graphicFrameChg chg="add del">
          <ac:chgData name="Artsiom Sushchenia" userId="c8ee47af-2bea-4c9e-9550-f71d866f59a2" providerId="ADAL" clId="{7C258078-1359-4C23-9F99-BE03438DA446}" dt="2019-12-18T13:39:56.606" v="348" actId="26606"/>
          <ac:graphicFrameMkLst>
            <pc:docMk/>
            <pc:sldMk cId="2304638804" sldId="257"/>
            <ac:graphicFrameMk id="7" creationId="{0DF0043F-F14D-4ABD-9F7D-F9CD1743A3BF}"/>
          </ac:graphicFrameMkLst>
        </pc:graphicFrameChg>
        <pc:graphicFrameChg chg="add del">
          <ac:chgData name="Artsiom Sushchenia" userId="c8ee47af-2bea-4c9e-9550-f71d866f59a2" providerId="ADAL" clId="{7C258078-1359-4C23-9F99-BE03438DA446}" dt="2019-12-18T13:40:02.241" v="354" actId="26606"/>
          <ac:graphicFrameMkLst>
            <pc:docMk/>
            <pc:sldMk cId="2304638804" sldId="257"/>
            <ac:graphicFrameMk id="22" creationId="{7DCD7F44-8BA9-4F91-BE46-AF1E618ADF72}"/>
          </ac:graphicFrameMkLst>
        </pc:graphicFrameChg>
        <pc:graphicFrameChg chg="add del">
          <ac:chgData name="Artsiom Sushchenia" userId="c8ee47af-2bea-4c9e-9550-f71d866f59a2" providerId="ADAL" clId="{7C258078-1359-4C23-9F99-BE03438DA446}" dt="2019-12-18T13:40:22.209" v="358" actId="26606"/>
          <ac:graphicFrameMkLst>
            <pc:docMk/>
            <pc:sldMk cId="2304638804" sldId="257"/>
            <ac:graphicFrameMk id="30" creationId="{0DF0043F-F14D-4ABD-9F7D-F9CD1743A3BF}"/>
          </ac:graphicFrameMkLst>
        </pc:graphicFrameChg>
        <pc:graphicFrameChg chg="add del">
          <ac:chgData name="Artsiom Sushchenia" userId="c8ee47af-2bea-4c9e-9550-f71d866f59a2" providerId="ADAL" clId="{7C258078-1359-4C23-9F99-BE03438DA446}" dt="2019-12-18T13:40:23.609" v="360" actId="26606"/>
          <ac:graphicFrameMkLst>
            <pc:docMk/>
            <pc:sldMk cId="2304638804" sldId="257"/>
            <ac:graphicFrameMk id="32" creationId="{53A02E1C-7CCF-4DF7-A1F6-83728E8DFCAE}"/>
          </ac:graphicFrameMkLst>
        </pc:graphicFrameChg>
        <pc:graphicFrameChg chg="add del">
          <ac:chgData name="Artsiom Sushchenia" userId="c8ee47af-2bea-4c9e-9550-f71d866f59a2" providerId="ADAL" clId="{7C258078-1359-4C23-9F99-BE03438DA446}" dt="2019-12-18T13:40:27.813" v="364" actId="26606"/>
          <ac:graphicFrameMkLst>
            <pc:docMk/>
            <pc:sldMk cId="2304638804" sldId="257"/>
            <ac:graphicFrameMk id="44" creationId="{015E7C8F-D0B9-4B20-BB96-0020181F6EAA}"/>
          </ac:graphicFrameMkLst>
        </pc:graphicFrameChg>
        <pc:graphicFrameChg chg="add del">
          <ac:chgData name="Artsiom Sushchenia" userId="c8ee47af-2bea-4c9e-9550-f71d866f59a2" providerId="ADAL" clId="{7C258078-1359-4C23-9F99-BE03438DA446}" dt="2019-12-18T13:40:31.991" v="370" actId="26606"/>
          <ac:graphicFrameMkLst>
            <pc:docMk/>
            <pc:sldMk cId="2304638804" sldId="257"/>
            <ac:graphicFrameMk id="59" creationId="{7DCD7F44-8BA9-4F91-BE46-AF1E618ADF72}"/>
          </ac:graphicFrameMkLst>
        </pc:graphicFrameChg>
        <pc:graphicFrameChg chg="add del">
          <ac:chgData name="Artsiom Sushchenia" userId="c8ee47af-2bea-4c9e-9550-f71d866f59a2" providerId="ADAL" clId="{7C258078-1359-4C23-9F99-BE03438DA446}" dt="2019-12-18T13:41:04.378" v="374" actId="26606"/>
          <ac:graphicFrameMkLst>
            <pc:docMk/>
            <pc:sldMk cId="2304638804" sldId="257"/>
            <ac:graphicFrameMk id="67" creationId="{0DF0043F-F14D-4ABD-9F7D-F9CD1743A3BF}"/>
          </ac:graphicFrameMkLst>
        </pc:graphicFrameChg>
        <pc:graphicFrameChg chg="add del">
          <ac:chgData name="Artsiom Sushchenia" userId="c8ee47af-2bea-4c9e-9550-f71d866f59a2" providerId="ADAL" clId="{7C258078-1359-4C23-9F99-BE03438DA446}" dt="2019-12-18T13:41:06.714" v="376" actId="26606"/>
          <ac:graphicFrameMkLst>
            <pc:docMk/>
            <pc:sldMk cId="2304638804" sldId="257"/>
            <ac:graphicFrameMk id="69" creationId="{53A02E1C-7CCF-4DF7-A1F6-83728E8DFCAE}"/>
          </ac:graphicFrameMkLst>
        </pc:graphicFrameChg>
        <pc:graphicFrameChg chg="add mod modGraphic">
          <ac:chgData name="Artsiom Sushchenia" userId="c8ee47af-2bea-4c9e-9550-f71d866f59a2" providerId="ADAL" clId="{7C258078-1359-4C23-9F99-BE03438DA446}" dt="2019-12-18T14:12:01.024" v="529" actId="20577"/>
          <ac:graphicFrameMkLst>
            <pc:docMk/>
            <pc:sldMk cId="2304638804" sldId="257"/>
            <ac:graphicFrameMk id="81" creationId="{015E7C8F-D0B9-4B20-BB96-0020181F6EAA}"/>
          </ac:graphicFrameMkLst>
        </pc:graphicFrameChg>
        <pc:picChg chg="add del mod">
          <ac:chgData name="Artsiom Sushchenia" userId="c8ee47af-2bea-4c9e-9550-f71d866f59a2" providerId="ADAL" clId="{7C258078-1359-4C23-9F99-BE03438DA446}" dt="2019-12-18T10:45:47.299" v="155" actId="478"/>
          <ac:picMkLst>
            <pc:docMk/>
            <pc:sldMk cId="2304638804" sldId="257"/>
            <ac:picMk id="1026" creationId="{4AC8AC24-4577-465F-8E11-5319D09CA09E}"/>
          </ac:picMkLst>
        </pc:picChg>
        <pc:cxnChg chg="add del">
          <ac:chgData name="Artsiom Sushchenia" userId="c8ee47af-2bea-4c9e-9550-f71d866f59a2" providerId="ADAL" clId="{7C258078-1359-4C23-9F99-BE03438DA446}" dt="2019-12-18T13:40:06.109" v="356" actId="26606"/>
          <ac:cxnSpMkLst>
            <pc:docMk/>
            <pc:sldMk cId="2304638804" sldId="257"/>
            <ac:cxnSpMk id="26" creationId="{8D89589C-2C90-4407-A995-05EC3DD7AB14}"/>
          </ac:cxnSpMkLst>
        </pc:cxnChg>
        <pc:cxnChg chg="add del">
          <ac:chgData name="Artsiom Sushchenia" userId="c8ee47af-2bea-4c9e-9550-f71d866f59a2" providerId="ADAL" clId="{7C258078-1359-4C23-9F99-BE03438DA446}" dt="2019-12-18T13:40:35.293" v="372" actId="26606"/>
          <ac:cxnSpMkLst>
            <pc:docMk/>
            <pc:sldMk cId="2304638804" sldId="257"/>
            <ac:cxnSpMk id="63" creationId="{8D89589C-2C90-4407-A995-05EC3DD7AB14}"/>
          </ac:cxnSpMkLst>
        </pc:cxnChg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2137316025" sldId="258"/>
        </pc:sldMkLst>
      </pc:sldChg>
      <pc:sldChg chg="addSp delSp modSp add mod setBg">
        <pc:chgData name="Artsiom Sushchenia" userId="c8ee47af-2bea-4c9e-9550-f71d866f59a2" providerId="ADAL" clId="{7C258078-1359-4C23-9F99-BE03438DA446}" dt="2019-12-18T13:59:06.436" v="462" actId="26606"/>
        <pc:sldMkLst>
          <pc:docMk/>
          <pc:sldMk cId="3227032277" sldId="258"/>
        </pc:sldMkLst>
        <pc:spChg chg="mod">
          <ac:chgData name="Artsiom Sushchenia" userId="c8ee47af-2bea-4c9e-9550-f71d866f59a2" providerId="ADAL" clId="{7C258078-1359-4C23-9F99-BE03438DA446}" dt="2019-12-18T10:44:34.591" v="141" actId="26606"/>
          <ac:spMkLst>
            <pc:docMk/>
            <pc:sldMk cId="3227032277" sldId="258"/>
            <ac:spMk id="2" creationId="{CE026280-D576-40C8-BBED-009492E47BF2}"/>
          </ac:spMkLst>
        </pc:spChg>
        <pc:spChg chg="del">
          <ac:chgData name="Artsiom Sushchenia" userId="c8ee47af-2bea-4c9e-9550-f71d866f59a2" providerId="ADAL" clId="{7C258078-1359-4C23-9F99-BE03438DA446}" dt="2019-12-18T10:44:21.873" v="139"/>
          <ac:spMkLst>
            <pc:docMk/>
            <pc:sldMk cId="3227032277" sldId="258"/>
            <ac:spMk id="3" creationId="{A64C8F6A-B0B8-4886-ABF7-EED40572D2F8}"/>
          </ac:spMkLst>
        </pc:spChg>
        <pc:spChg chg="add del">
          <ac:chgData name="Artsiom Sushchenia" userId="c8ee47af-2bea-4c9e-9550-f71d866f59a2" providerId="ADAL" clId="{7C258078-1359-4C23-9F99-BE03438DA446}" dt="2019-12-18T13:59:06.436" v="462" actId="26606"/>
          <ac:spMkLst>
            <pc:docMk/>
            <pc:sldMk cId="3227032277" sldId="258"/>
            <ac:spMk id="71" creationId="{DB8424AB-D56B-4256-866A-5B54DE93C20F}"/>
          </ac:spMkLst>
        </pc:spChg>
        <pc:spChg chg="add del">
          <ac:chgData name="Artsiom Sushchenia" userId="c8ee47af-2bea-4c9e-9550-f71d866f59a2" providerId="ADAL" clId="{7C258078-1359-4C23-9F99-BE03438DA446}" dt="2019-12-18T13:59:06.436" v="462" actId="26606"/>
          <ac:spMkLst>
            <pc:docMk/>
            <pc:sldMk cId="3227032277" sldId="258"/>
            <ac:spMk id="73" creationId="{FC999C28-AD33-4EB7-A5F1-C06D10A5FDF7}"/>
          </ac:spMkLst>
        </pc:spChg>
        <pc:spChg chg="add del">
          <ac:chgData name="Artsiom Sushchenia" userId="c8ee47af-2bea-4c9e-9550-f71d866f59a2" providerId="ADAL" clId="{7C258078-1359-4C23-9F99-BE03438DA446}" dt="2019-12-18T13:59:06.436" v="462" actId="26606"/>
          <ac:spMkLst>
            <pc:docMk/>
            <pc:sldMk cId="3227032277" sldId="258"/>
            <ac:spMk id="75" creationId="{9203ABB4-7E2A-4248-9FE7-4A419AFF2F17}"/>
          </ac:spMkLst>
        </pc:spChg>
        <pc:spChg chg="add del">
          <ac:chgData name="Artsiom Sushchenia" userId="c8ee47af-2bea-4c9e-9550-f71d866f59a2" providerId="ADAL" clId="{7C258078-1359-4C23-9F99-BE03438DA446}" dt="2019-12-18T13:59:06.436" v="462" actId="26606"/>
          <ac:spMkLst>
            <pc:docMk/>
            <pc:sldMk cId="3227032277" sldId="258"/>
            <ac:spMk id="77" creationId="{3126970D-C1E5-4FB1-84E8-86CB9CED1C80}"/>
          </ac:spMkLst>
        </pc:spChg>
        <pc:spChg chg="add del">
          <ac:chgData name="Artsiom Sushchenia" userId="c8ee47af-2bea-4c9e-9550-f71d866f59a2" providerId="ADAL" clId="{7C258078-1359-4C23-9F99-BE03438DA446}" dt="2019-12-18T13:59:06.430" v="461" actId="26606"/>
          <ac:spMkLst>
            <pc:docMk/>
            <pc:sldMk cId="3227032277" sldId="258"/>
            <ac:spMk id="137" creationId="{B3875682-0790-427D-9A23-4B7265F0FA54}"/>
          </ac:spMkLst>
        </pc:spChg>
        <pc:spChg chg="add del">
          <ac:chgData name="Artsiom Sushchenia" userId="c8ee47af-2bea-4c9e-9550-f71d866f59a2" providerId="ADAL" clId="{7C258078-1359-4C23-9F99-BE03438DA446}" dt="2019-12-18T13:59:06.430" v="461" actId="26606"/>
          <ac:spMkLst>
            <pc:docMk/>
            <pc:sldMk cId="3227032277" sldId="258"/>
            <ac:spMk id="139" creationId="{6EDE4AAE-4785-4EA7-95DB-45200F5B8096}"/>
          </ac:spMkLst>
        </pc:spChg>
        <pc:spChg chg="add del">
          <ac:chgData name="Artsiom Sushchenia" userId="c8ee47af-2bea-4c9e-9550-f71d866f59a2" providerId="ADAL" clId="{7C258078-1359-4C23-9F99-BE03438DA446}" dt="2019-12-18T13:59:06.430" v="461" actId="26606"/>
          <ac:spMkLst>
            <pc:docMk/>
            <pc:sldMk cId="3227032277" sldId="258"/>
            <ac:spMk id="141" creationId="{EB8AA617-0537-4ED7-91B6-66511A647507}"/>
          </ac:spMkLst>
        </pc:spChg>
        <pc:spChg chg="add del">
          <ac:chgData name="Artsiom Sushchenia" userId="c8ee47af-2bea-4c9e-9550-f71d866f59a2" providerId="ADAL" clId="{7C258078-1359-4C23-9F99-BE03438DA446}" dt="2019-12-18T13:59:06.430" v="461" actId="26606"/>
          <ac:spMkLst>
            <pc:docMk/>
            <pc:sldMk cId="3227032277" sldId="258"/>
            <ac:spMk id="143" creationId="{C2E8BF1F-CE61-45C5-92AC-552D23176C03}"/>
          </ac:spMkLst>
        </pc:spChg>
        <pc:spChg chg="add">
          <ac:chgData name="Artsiom Sushchenia" userId="c8ee47af-2bea-4c9e-9550-f71d866f59a2" providerId="ADAL" clId="{7C258078-1359-4C23-9F99-BE03438DA446}" dt="2019-12-18T13:59:06.436" v="462" actId="26606"/>
          <ac:spMkLst>
            <pc:docMk/>
            <pc:sldMk cId="3227032277" sldId="258"/>
            <ac:spMk id="2054" creationId="{64C9EE1D-12BB-43F7-9A2A-893578DCA63A}"/>
          </ac:spMkLst>
        </pc:spChg>
        <pc:spChg chg="add">
          <ac:chgData name="Artsiom Sushchenia" userId="c8ee47af-2bea-4c9e-9550-f71d866f59a2" providerId="ADAL" clId="{7C258078-1359-4C23-9F99-BE03438DA446}" dt="2019-12-18T13:59:06.436" v="462" actId="26606"/>
          <ac:spMkLst>
            <pc:docMk/>
            <pc:sldMk cId="3227032277" sldId="258"/>
            <ac:spMk id="2055" creationId="{43962A31-C54E-4762-B155-59777FED1C75}"/>
          </ac:spMkLst>
        </pc:spChg>
        <pc:spChg chg="add">
          <ac:chgData name="Artsiom Sushchenia" userId="c8ee47af-2bea-4c9e-9550-f71d866f59a2" providerId="ADAL" clId="{7C258078-1359-4C23-9F99-BE03438DA446}" dt="2019-12-18T13:59:06.436" v="462" actId="26606"/>
          <ac:spMkLst>
            <pc:docMk/>
            <pc:sldMk cId="3227032277" sldId="258"/>
            <ac:spMk id="2056" creationId="{4B392D36-B685-45E0-B197-6EE5D748093B}"/>
          </ac:spMkLst>
        </pc:spChg>
        <pc:spChg chg="add">
          <ac:chgData name="Artsiom Sushchenia" userId="c8ee47af-2bea-4c9e-9550-f71d866f59a2" providerId="ADAL" clId="{7C258078-1359-4C23-9F99-BE03438DA446}" dt="2019-12-18T13:59:06.436" v="462" actId="26606"/>
          <ac:spMkLst>
            <pc:docMk/>
            <pc:sldMk cId="3227032277" sldId="258"/>
            <ac:spMk id="2057" creationId="{9DCA8533-CC5E-4754-9A04-047EDE49E0F9}"/>
          </ac:spMkLst>
        </pc:spChg>
        <pc:picChg chg="add mod ord">
          <ac:chgData name="Artsiom Sushchenia" userId="c8ee47af-2bea-4c9e-9550-f71d866f59a2" providerId="ADAL" clId="{7C258078-1359-4C23-9F99-BE03438DA446}" dt="2019-12-18T13:59:06.436" v="462" actId="26606"/>
          <ac:picMkLst>
            <pc:docMk/>
            <pc:sldMk cId="3227032277" sldId="258"/>
            <ac:picMk id="2050" creationId="{9D480E86-1EDA-4259-846A-4D8E59035054}"/>
          </ac:picMkLst>
        </pc:picChg>
        <pc:picChg chg="add mod">
          <ac:chgData name="Artsiom Sushchenia" userId="c8ee47af-2bea-4c9e-9550-f71d866f59a2" providerId="ADAL" clId="{7C258078-1359-4C23-9F99-BE03438DA446}" dt="2019-12-18T13:59:06.436" v="462" actId="26606"/>
          <ac:picMkLst>
            <pc:docMk/>
            <pc:sldMk cId="3227032277" sldId="258"/>
            <ac:picMk id="2052" creationId="{946E29FB-CBA5-4FAA-A770-D7A28AD04339}"/>
          </ac:picMkLst>
        </pc:picChg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994790584" sldId="259"/>
        </pc:sldMkLst>
      </pc:sldChg>
      <pc:sldChg chg="addSp delSp modSp add mod setBg">
        <pc:chgData name="Artsiom Sushchenia" userId="c8ee47af-2bea-4c9e-9550-f71d866f59a2" providerId="ADAL" clId="{7C258078-1359-4C23-9F99-BE03438DA446}" dt="2019-12-18T13:58:57.554" v="459" actId="1076"/>
        <pc:sldMkLst>
          <pc:docMk/>
          <pc:sldMk cId="4021219710" sldId="259"/>
        </pc:sldMkLst>
        <pc:spChg chg="mod">
          <ac:chgData name="Artsiom Sushchenia" userId="c8ee47af-2bea-4c9e-9550-f71d866f59a2" providerId="ADAL" clId="{7C258078-1359-4C23-9F99-BE03438DA446}" dt="2019-12-18T13:58:41.288" v="453" actId="26606"/>
          <ac:spMkLst>
            <pc:docMk/>
            <pc:sldMk cId="4021219710" sldId="259"/>
            <ac:spMk id="2" creationId="{60859415-87AB-479F-9A83-4EDAFDF1B318}"/>
          </ac:spMkLst>
        </pc:spChg>
        <pc:spChg chg="del">
          <ac:chgData name="Artsiom Sushchenia" userId="c8ee47af-2bea-4c9e-9550-f71d866f59a2" providerId="ADAL" clId="{7C258078-1359-4C23-9F99-BE03438DA446}" dt="2019-12-18T10:47:14.382" v="181"/>
          <ac:spMkLst>
            <pc:docMk/>
            <pc:sldMk cId="4021219710" sldId="259"/>
            <ac:spMk id="3" creationId="{6BC8FCCA-42DE-431F-8A02-B85BD7A87C44}"/>
          </ac:spMkLst>
        </pc:spChg>
        <pc:spChg chg="add del">
          <ac:chgData name="Artsiom Sushchenia" userId="c8ee47af-2bea-4c9e-9550-f71d866f59a2" providerId="ADAL" clId="{7C258078-1359-4C23-9F99-BE03438DA446}" dt="2019-12-18T13:58:41.288" v="453" actId="26606"/>
          <ac:spMkLst>
            <pc:docMk/>
            <pc:sldMk cId="4021219710" sldId="259"/>
            <ac:spMk id="71" creationId="{DB8424AB-D56B-4256-866A-5B54DE93C20F}"/>
          </ac:spMkLst>
        </pc:spChg>
        <pc:spChg chg="add del">
          <ac:chgData name="Artsiom Sushchenia" userId="c8ee47af-2bea-4c9e-9550-f71d866f59a2" providerId="ADAL" clId="{7C258078-1359-4C23-9F99-BE03438DA446}" dt="2019-12-18T13:58:41.288" v="453" actId="26606"/>
          <ac:spMkLst>
            <pc:docMk/>
            <pc:sldMk cId="4021219710" sldId="259"/>
            <ac:spMk id="73" creationId="{FC999C28-AD33-4EB7-A5F1-C06D10A5FDF7}"/>
          </ac:spMkLst>
        </pc:spChg>
        <pc:spChg chg="add del">
          <ac:chgData name="Artsiom Sushchenia" userId="c8ee47af-2bea-4c9e-9550-f71d866f59a2" providerId="ADAL" clId="{7C258078-1359-4C23-9F99-BE03438DA446}" dt="2019-12-18T13:58:41.288" v="453" actId="26606"/>
          <ac:spMkLst>
            <pc:docMk/>
            <pc:sldMk cId="4021219710" sldId="259"/>
            <ac:spMk id="75" creationId="{9203ABB4-7E2A-4248-9FE7-4A419AFF2F17}"/>
          </ac:spMkLst>
        </pc:spChg>
        <pc:spChg chg="add del">
          <ac:chgData name="Artsiom Sushchenia" userId="c8ee47af-2bea-4c9e-9550-f71d866f59a2" providerId="ADAL" clId="{7C258078-1359-4C23-9F99-BE03438DA446}" dt="2019-12-18T13:58:41.288" v="453" actId="26606"/>
          <ac:spMkLst>
            <pc:docMk/>
            <pc:sldMk cId="4021219710" sldId="259"/>
            <ac:spMk id="77" creationId="{3126970D-C1E5-4FB1-84E8-86CB9CED1C80}"/>
          </ac:spMkLst>
        </pc:spChg>
        <pc:spChg chg="add del">
          <ac:chgData name="Artsiom Sushchenia" userId="c8ee47af-2bea-4c9e-9550-f71d866f59a2" providerId="ADAL" clId="{7C258078-1359-4C23-9F99-BE03438DA446}" dt="2019-12-18T13:58:41.281" v="452" actId="26606"/>
          <ac:spMkLst>
            <pc:docMk/>
            <pc:sldMk cId="4021219710" sldId="259"/>
            <ac:spMk id="143" creationId="{64C9EE1D-12BB-43F7-9A2A-893578DCA63A}"/>
          </ac:spMkLst>
        </pc:spChg>
        <pc:spChg chg="add del">
          <ac:chgData name="Artsiom Sushchenia" userId="c8ee47af-2bea-4c9e-9550-f71d866f59a2" providerId="ADAL" clId="{7C258078-1359-4C23-9F99-BE03438DA446}" dt="2019-12-18T13:58:33.567" v="450" actId="26606"/>
          <ac:spMkLst>
            <pc:docMk/>
            <pc:sldMk cId="4021219710" sldId="259"/>
            <ac:spMk id="145" creationId="{6B086509-1281-468A-AAAC-1BBEDAE75736}"/>
          </ac:spMkLst>
        </pc:spChg>
        <pc:spChg chg="add del">
          <ac:chgData name="Artsiom Sushchenia" userId="c8ee47af-2bea-4c9e-9550-f71d866f59a2" providerId="ADAL" clId="{7C258078-1359-4C23-9F99-BE03438DA446}" dt="2019-12-18T13:58:33.567" v="450" actId="26606"/>
          <ac:spMkLst>
            <pc:docMk/>
            <pc:sldMk cId="4021219710" sldId="259"/>
            <ac:spMk id="147" creationId="{EEA73850-2107-4E65-85FE-EDD3F45FCDA2}"/>
          </ac:spMkLst>
        </pc:spChg>
        <pc:spChg chg="add del">
          <ac:chgData name="Artsiom Sushchenia" userId="c8ee47af-2bea-4c9e-9550-f71d866f59a2" providerId="ADAL" clId="{7C258078-1359-4C23-9F99-BE03438DA446}" dt="2019-12-18T13:58:41.281" v="452" actId="26606"/>
          <ac:spMkLst>
            <pc:docMk/>
            <pc:sldMk cId="4021219710" sldId="259"/>
            <ac:spMk id="149" creationId="{9DCA8533-CC5E-4754-9A04-047EDE49E0F9}"/>
          </ac:spMkLst>
        </pc:spChg>
        <pc:spChg chg="add del">
          <ac:chgData name="Artsiom Sushchenia" userId="c8ee47af-2bea-4c9e-9550-f71d866f59a2" providerId="ADAL" clId="{7C258078-1359-4C23-9F99-BE03438DA446}" dt="2019-12-18T13:58:33.567" v="450" actId="26606"/>
          <ac:spMkLst>
            <pc:docMk/>
            <pc:sldMk cId="4021219710" sldId="259"/>
            <ac:spMk id="3086" creationId="{43D7FA16-072E-49A0-8042-7B909953A058}"/>
          </ac:spMkLst>
        </pc:spChg>
        <pc:spChg chg="add del">
          <ac:chgData name="Artsiom Sushchenia" userId="c8ee47af-2bea-4c9e-9550-f71d866f59a2" providerId="ADAL" clId="{7C258078-1359-4C23-9F99-BE03438DA446}" dt="2019-12-18T13:58:41.281" v="452" actId="26606"/>
          <ac:spMkLst>
            <pc:docMk/>
            <pc:sldMk cId="4021219710" sldId="259"/>
            <ac:spMk id="3088" creationId="{43962A31-C54E-4762-B155-59777FED1C75}"/>
          </ac:spMkLst>
        </pc:spChg>
        <pc:spChg chg="add del">
          <ac:chgData name="Artsiom Sushchenia" userId="c8ee47af-2bea-4c9e-9550-f71d866f59a2" providerId="ADAL" clId="{7C258078-1359-4C23-9F99-BE03438DA446}" dt="2019-12-18T13:58:41.281" v="452" actId="26606"/>
          <ac:spMkLst>
            <pc:docMk/>
            <pc:sldMk cId="4021219710" sldId="259"/>
            <ac:spMk id="3089" creationId="{4B392D36-B685-45E0-B197-6EE5D748093B}"/>
          </ac:spMkLst>
        </pc:spChg>
        <pc:spChg chg="add">
          <ac:chgData name="Artsiom Sushchenia" userId="c8ee47af-2bea-4c9e-9550-f71d866f59a2" providerId="ADAL" clId="{7C258078-1359-4C23-9F99-BE03438DA446}" dt="2019-12-18T13:58:41.288" v="453" actId="26606"/>
          <ac:spMkLst>
            <pc:docMk/>
            <pc:sldMk cId="4021219710" sldId="259"/>
            <ac:spMk id="3091" creationId="{A1DFCBE5-52C1-48A9-89CF-E7D68CCA1620}"/>
          </ac:spMkLst>
        </pc:spChg>
        <pc:spChg chg="add">
          <ac:chgData name="Artsiom Sushchenia" userId="c8ee47af-2bea-4c9e-9550-f71d866f59a2" providerId="ADAL" clId="{7C258078-1359-4C23-9F99-BE03438DA446}" dt="2019-12-18T13:58:41.288" v="453" actId="26606"/>
          <ac:spMkLst>
            <pc:docMk/>
            <pc:sldMk cId="4021219710" sldId="259"/>
            <ac:spMk id="3092" creationId="{EB17C8F6-D357-4254-BBAC-96B01EEBE162}"/>
          </ac:spMkLst>
        </pc:spChg>
        <pc:spChg chg="add">
          <ac:chgData name="Artsiom Sushchenia" userId="c8ee47af-2bea-4c9e-9550-f71d866f59a2" providerId="ADAL" clId="{7C258078-1359-4C23-9F99-BE03438DA446}" dt="2019-12-18T13:58:41.288" v="453" actId="26606"/>
          <ac:spMkLst>
            <pc:docMk/>
            <pc:sldMk cId="4021219710" sldId="259"/>
            <ac:spMk id="3093" creationId="{5FB7F0D9-1692-4B4D-AEC8-89A8B13CD659}"/>
          </ac:spMkLst>
        </pc:spChg>
        <pc:picChg chg="add mod ord">
          <ac:chgData name="Artsiom Sushchenia" userId="c8ee47af-2bea-4c9e-9550-f71d866f59a2" providerId="ADAL" clId="{7C258078-1359-4C23-9F99-BE03438DA446}" dt="2019-12-18T13:58:53.728" v="458" actId="1076"/>
          <ac:picMkLst>
            <pc:docMk/>
            <pc:sldMk cId="4021219710" sldId="259"/>
            <ac:picMk id="3074" creationId="{D7BA0E09-3DC2-47A7-BDB7-306FB6A212EA}"/>
          </ac:picMkLst>
        </pc:picChg>
        <pc:picChg chg="add del mod">
          <ac:chgData name="Artsiom Sushchenia" userId="c8ee47af-2bea-4c9e-9550-f71d866f59a2" providerId="ADAL" clId="{7C258078-1359-4C23-9F99-BE03438DA446}" dt="2019-12-18T11:01:38.809" v="224" actId="478"/>
          <ac:picMkLst>
            <pc:docMk/>
            <pc:sldMk cId="4021219710" sldId="259"/>
            <ac:picMk id="3076" creationId="{F0AEE0C9-2FAD-4F67-80B9-E3690FC8A913}"/>
          </ac:picMkLst>
        </pc:picChg>
        <pc:picChg chg="add mod ord">
          <ac:chgData name="Artsiom Sushchenia" userId="c8ee47af-2bea-4c9e-9550-f71d866f59a2" providerId="ADAL" clId="{7C258078-1359-4C23-9F99-BE03438DA446}" dt="2019-12-18T13:58:52.492" v="457" actId="1076"/>
          <ac:picMkLst>
            <pc:docMk/>
            <pc:sldMk cId="4021219710" sldId="259"/>
            <ac:picMk id="3078" creationId="{43988A0D-DFC0-43DD-806C-63352601CBB7}"/>
          </ac:picMkLst>
        </pc:picChg>
        <pc:picChg chg="add del mod">
          <ac:chgData name="Artsiom Sushchenia" userId="c8ee47af-2bea-4c9e-9550-f71d866f59a2" providerId="ADAL" clId="{7C258078-1359-4C23-9F99-BE03438DA446}" dt="2019-12-18T11:06:24.929" v="236" actId="478"/>
          <ac:picMkLst>
            <pc:docMk/>
            <pc:sldMk cId="4021219710" sldId="259"/>
            <ac:picMk id="3080" creationId="{64B5A712-621A-4C19-BA70-00FCC061350E}"/>
          </ac:picMkLst>
        </pc:picChg>
        <pc:picChg chg="add mod ord">
          <ac:chgData name="Artsiom Sushchenia" userId="c8ee47af-2bea-4c9e-9550-f71d866f59a2" providerId="ADAL" clId="{7C258078-1359-4C23-9F99-BE03438DA446}" dt="2019-12-18T13:58:57.554" v="459" actId="1076"/>
          <ac:picMkLst>
            <pc:docMk/>
            <pc:sldMk cId="4021219710" sldId="259"/>
            <ac:picMk id="3082" creationId="{57BDB013-0AB1-4445-AF29-5C8E446C3DA8}"/>
          </ac:picMkLst>
        </pc:picChg>
      </pc:sldChg>
      <pc:sldChg chg="addSp delSp modSp add mod setBg setClrOvrMap">
        <pc:chgData name="Artsiom Sushchenia" userId="c8ee47af-2bea-4c9e-9550-f71d866f59a2" providerId="ADAL" clId="{7C258078-1359-4C23-9F99-BE03438DA446}" dt="2019-12-18T13:58:17.665" v="448" actId="26606"/>
        <pc:sldMkLst>
          <pc:docMk/>
          <pc:sldMk cId="1472995936" sldId="260"/>
        </pc:sldMkLst>
        <pc:spChg chg="mod">
          <ac:chgData name="Artsiom Sushchenia" userId="c8ee47af-2bea-4c9e-9550-f71d866f59a2" providerId="ADAL" clId="{7C258078-1359-4C23-9F99-BE03438DA446}" dt="2019-12-18T13:58:17.658" v="447" actId="26606"/>
          <ac:spMkLst>
            <pc:docMk/>
            <pc:sldMk cId="1472995936" sldId="260"/>
            <ac:spMk id="2" creationId="{B8611909-EB79-4960-8174-1141BB436808}"/>
          </ac:spMkLst>
        </pc:spChg>
        <pc:spChg chg="del">
          <ac:chgData name="Artsiom Sushchenia" userId="c8ee47af-2bea-4c9e-9550-f71d866f59a2" providerId="ADAL" clId="{7C258078-1359-4C23-9F99-BE03438DA446}" dt="2019-12-18T10:51:48.210" v="212"/>
          <ac:spMkLst>
            <pc:docMk/>
            <pc:sldMk cId="1472995936" sldId="260"/>
            <ac:spMk id="3" creationId="{E92E62AE-9B09-403C-9D05-08C9CFC9F463}"/>
          </ac:spMkLst>
        </pc:spChg>
        <pc:spChg chg="add del">
          <ac:chgData name="Artsiom Sushchenia" userId="c8ee47af-2bea-4c9e-9550-f71d866f59a2" providerId="ADAL" clId="{7C258078-1359-4C23-9F99-BE03438DA446}" dt="2019-12-18T13:58:17.665" v="448" actId="26606"/>
          <ac:spMkLst>
            <pc:docMk/>
            <pc:sldMk cId="1472995936" sldId="260"/>
            <ac:spMk id="71" creationId="{DB8424AB-D56B-4256-866A-5B54DE93C20F}"/>
          </ac:spMkLst>
        </pc:spChg>
        <pc:spChg chg="add del">
          <ac:chgData name="Artsiom Sushchenia" userId="c8ee47af-2bea-4c9e-9550-f71d866f59a2" providerId="ADAL" clId="{7C258078-1359-4C23-9F99-BE03438DA446}" dt="2019-12-18T13:58:17.665" v="448" actId="26606"/>
          <ac:spMkLst>
            <pc:docMk/>
            <pc:sldMk cId="1472995936" sldId="260"/>
            <ac:spMk id="73" creationId="{FC999C28-AD33-4EB7-A5F1-C06D10A5FDF7}"/>
          </ac:spMkLst>
        </pc:spChg>
        <pc:spChg chg="add del">
          <ac:chgData name="Artsiom Sushchenia" userId="c8ee47af-2bea-4c9e-9550-f71d866f59a2" providerId="ADAL" clId="{7C258078-1359-4C23-9F99-BE03438DA446}" dt="2019-12-18T13:58:17.665" v="448" actId="26606"/>
          <ac:spMkLst>
            <pc:docMk/>
            <pc:sldMk cId="1472995936" sldId="260"/>
            <ac:spMk id="75" creationId="{9203ABB4-7E2A-4248-9FE7-4A419AFF2F17}"/>
          </ac:spMkLst>
        </pc:spChg>
        <pc:spChg chg="add del">
          <ac:chgData name="Artsiom Sushchenia" userId="c8ee47af-2bea-4c9e-9550-f71d866f59a2" providerId="ADAL" clId="{7C258078-1359-4C23-9F99-BE03438DA446}" dt="2019-12-18T13:58:17.665" v="448" actId="26606"/>
          <ac:spMkLst>
            <pc:docMk/>
            <pc:sldMk cId="1472995936" sldId="260"/>
            <ac:spMk id="77" creationId="{3126970D-C1E5-4FB1-84E8-86CB9CED1C80}"/>
          </ac:spMkLst>
        </pc:spChg>
        <pc:spChg chg="add del">
          <ac:chgData name="Artsiom Sushchenia" userId="c8ee47af-2bea-4c9e-9550-f71d866f59a2" providerId="ADAL" clId="{7C258078-1359-4C23-9F99-BE03438DA446}" dt="2019-12-18T11:30:49.882" v="249" actId="26606"/>
          <ac:spMkLst>
            <pc:docMk/>
            <pc:sldMk cId="1472995936" sldId="260"/>
            <ac:spMk id="137" creationId="{64C9EE1D-12BB-43F7-9A2A-893578DCA63A}"/>
          </ac:spMkLst>
        </pc:spChg>
        <pc:spChg chg="add del">
          <ac:chgData name="Artsiom Sushchenia" userId="c8ee47af-2bea-4c9e-9550-f71d866f59a2" providerId="ADAL" clId="{7C258078-1359-4C23-9F99-BE03438DA446}" dt="2019-12-18T11:30:49.882" v="249" actId="26606"/>
          <ac:spMkLst>
            <pc:docMk/>
            <pc:sldMk cId="1472995936" sldId="260"/>
            <ac:spMk id="139" creationId="{43962A31-C54E-4762-B155-59777FED1C75}"/>
          </ac:spMkLst>
        </pc:spChg>
        <pc:spChg chg="add del">
          <ac:chgData name="Artsiom Sushchenia" userId="c8ee47af-2bea-4c9e-9550-f71d866f59a2" providerId="ADAL" clId="{7C258078-1359-4C23-9F99-BE03438DA446}" dt="2019-12-18T11:30:49.882" v="249" actId="26606"/>
          <ac:spMkLst>
            <pc:docMk/>
            <pc:sldMk cId="1472995936" sldId="260"/>
            <ac:spMk id="141" creationId="{6B086509-1281-468A-AAAC-1BBEDAE75736}"/>
          </ac:spMkLst>
        </pc:spChg>
        <pc:spChg chg="add del">
          <ac:chgData name="Artsiom Sushchenia" userId="c8ee47af-2bea-4c9e-9550-f71d866f59a2" providerId="ADAL" clId="{7C258078-1359-4C23-9F99-BE03438DA446}" dt="2019-12-18T11:30:49.882" v="249" actId="26606"/>
          <ac:spMkLst>
            <pc:docMk/>
            <pc:sldMk cId="1472995936" sldId="260"/>
            <ac:spMk id="143" creationId="{EEA73850-2107-4E65-85FE-EDD3F45FCDA2}"/>
          </ac:spMkLst>
        </pc:spChg>
        <pc:spChg chg="add del">
          <ac:chgData name="Artsiom Sushchenia" userId="c8ee47af-2bea-4c9e-9550-f71d866f59a2" providerId="ADAL" clId="{7C258078-1359-4C23-9F99-BE03438DA446}" dt="2019-12-18T13:58:14.288" v="445" actId="26606"/>
          <ac:spMkLst>
            <pc:docMk/>
            <pc:sldMk cId="1472995936" sldId="260"/>
            <ac:spMk id="145" creationId="{A73D5959-733D-49EB-9C7B-0B65AD3B981A}"/>
          </ac:spMkLst>
        </pc:spChg>
        <pc:spChg chg="add del">
          <ac:chgData name="Artsiom Sushchenia" userId="c8ee47af-2bea-4c9e-9550-f71d866f59a2" providerId="ADAL" clId="{7C258078-1359-4C23-9F99-BE03438DA446}" dt="2019-12-18T13:58:14.288" v="445" actId="26606"/>
          <ac:spMkLst>
            <pc:docMk/>
            <pc:sldMk cId="1472995936" sldId="260"/>
            <ac:spMk id="147" creationId="{670FE657-E905-4F80-9A98-9FAC75EAC29D}"/>
          </ac:spMkLst>
        </pc:spChg>
        <pc:spChg chg="add del">
          <ac:chgData name="Artsiom Sushchenia" userId="c8ee47af-2bea-4c9e-9550-f71d866f59a2" providerId="ADAL" clId="{7C258078-1359-4C23-9F99-BE03438DA446}" dt="2019-12-18T13:58:14.288" v="445" actId="26606"/>
          <ac:spMkLst>
            <pc:docMk/>
            <pc:sldMk cId="1472995936" sldId="260"/>
            <ac:spMk id="149" creationId="{5296173E-160F-42EA-B0C9-8E2804C9A375}"/>
          </ac:spMkLst>
        </pc:spChg>
        <pc:spChg chg="add del">
          <ac:chgData name="Artsiom Sushchenia" userId="c8ee47af-2bea-4c9e-9550-f71d866f59a2" providerId="ADAL" clId="{7C258078-1359-4C23-9F99-BE03438DA446}" dt="2019-12-18T13:58:14.288" v="445" actId="26606"/>
          <ac:spMkLst>
            <pc:docMk/>
            <pc:sldMk cId="1472995936" sldId="260"/>
            <ac:spMk id="151" creationId="{85FD8413-571F-456D-BB62-4C204826EBA7}"/>
          </ac:spMkLst>
        </pc:spChg>
        <pc:spChg chg="add del">
          <ac:chgData name="Artsiom Sushchenia" userId="c8ee47af-2bea-4c9e-9550-f71d866f59a2" providerId="ADAL" clId="{7C258078-1359-4C23-9F99-BE03438DA446}" dt="2019-12-18T13:58:10.416" v="439" actId="26606"/>
          <ac:spMkLst>
            <pc:docMk/>
            <pc:sldMk cId="1472995936" sldId="260"/>
            <ac:spMk id="4102" creationId="{64C9EE1D-12BB-43F7-9A2A-893578DCA63A}"/>
          </ac:spMkLst>
        </pc:spChg>
        <pc:spChg chg="add del">
          <ac:chgData name="Artsiom Sushchenia" userId="c8ee47af-2bea-4c9e-9550-f71d866f59a2" providerId="ADAL" clId="{7C258078-1359-4C23-9F99-BE03438DA446}" dt="2019-12-18T13:58:10.416" v="439" actId="26606"/>
          <ac:spMkLst>
            <pc:docMk/>
            <pc:sldMk cId="1472995936" sldId="260"/>
            <ac:spMk id="4103" creationId="{43962A31-C54E-4762-B155-59777FED1C75}"/>
          </ac:spMkLst>
        </pc:spChg>
        <pc:spChg chg="add del">
          <ac:chgData name="Artsiom Sushchenia" userId="c8ee47af-2bea-4c9e-9550-f71d866f59a2" providerId="ADAL" clId="{7C258078-1359-4C23-9F99-BE03438DA446}" dt="2019-12-18T13:58:10.416" v="439" actId="26606"/>
          <ac:spMkLst>
            <pc:docMk/>
            <pc:sldMk cId="1472995936" sldId="260"/>
            <ac:spMk id="4104" creationId="{4B392D36-B685-45E0-B197-6EE5D748093B}"/>
          </ac:spMkLst>
        </pc:spChg>
        <pc:spChg chg="add del">
          <ac:chgData name="Artsiom Sushchenia" userId="c8ee47af-2bea-4c9e-9550-f71d866f59a2" providerId="ADAL" clId="{7C258078-1359-4C23-9F99-BE03438DA446}" dt="2019-12-18T13:58:10.416" v="439" actId="26606"/>
          <ac:spMkLst>
            <pc:docMk/>
            <pc:sldMk cId="1472995936" sldId="260"/>
            <ac:spMk id="4105" creationId="{9DCA8533-CC5E-4754-9A04-047EDE49E0F9}"/>
          </ac:spMkLst>
        </pc:spChg>
        <pc:spChg chg="add del">
          <ac:chgData name="Artsiom Sushchenia" userId="c8ee47af-2bea-4c9e-9550-f71d866f59a2" providerId="ADAL" clId="{7C258078-1359-4C23-9F99-BE03438DA446}" dt="2019-12-18T13:58:11.451" v="441" actId="26606"/>
          <ac:spMkLst>
            <pc:docMk/>
            <pc:sldMk cId="1472995936" sldId="260"/>
            <ac:spMk id="4107" creationId="{B3875682-0790-427D-9A23-4B7265F0FA54}"/>
          </ac:spMkLst>
        </pc:spChg>
        <pc:spChg chg="add del">
          <ac:chgData name="Artsiom Sushchenia" userId="c8ee47af-2bea-4c9e-9550-f71d866f59a2" providerId="ADAL" clId="{7C258078-1359-4C23-9F99-BE03438DA446}" dt="2019-12-18T13:58:11.451" v="441" actId="26606"/>
          <ac:spMkLst>
            <pc:docMk/>
            <pc:sldMk cId="1472995936" sldId="260"/>
            <ac:spMk id="4108" creationId="{6EDE4AAE-4785-4EA7-95DB-45200F5B8096}"/>
          </ac:spMkLst>
        </pc:spChg>
        <pc:spChg chg="add del">
          <ac:chgData name="Artsiom Sushchenia" userId="c8ee47af-2bea-4c9e-9550-f71d866f59a2" providerId="ADAL" clId="{7C258078-1359-4C23-9F99-BE03438DA446}" dt="2019-12-18T13:58:11.451" v="441" actId="26606"/>
          <ac:spMkLst>
            <pc:docMk/>
            <pc:sldMk cId="1472995936" sldId="260"/>
            <ac:spMk id="4109" creationId="{EB8AA617-0537-4ED7-91B6-66511A647507}"/>
          </ac:spMkLst>
        </pc:spChg>
        <pc:spChg chg="add del">
          <ac:chgData name="Artsiom Sushchenia" userId="c8ee47af-2bea-4c9e-9550-f71d866f59a2" providerId="ADAL" clId="{7C258078-1359-4C23-9F99-BE03438DA446}" dt="2019-12-18T13:58:11.451" v="441" actId="26606"/>
          <ac:spMkLst>
            <pc:docMk/>
            <pc:sldMk cId="1472995936" sldId="260"/>
            <ac:spMk id="4110" creationId="{C2E8BF1F-CE61-45C5-92AC-552D23176C03}"/>
          </ac:spMkLst>
        </pc:spChg>
        <pc:spChg chg="add del">
          <ac:chgData name="Artsiom Sushchenia" userId="c8ee47af-2bea-4c9e-9550-f71d866f59a2" providerId="ADAL" clId="{7C258078-1359-4C23-9F99-BE03438DA446}" dt="2019-12-18T13:58:13.440" v="443" actId="26606"/>
          <ac:spMkLst>
            <pc:docMk/>
            <pc:sldMk cId="1472995936" sldId="260"/>
            <ac:spMk id="4112" creationId="{A1DFCBE5-52C1-48A9-89CF-E7D68CCA1620}"/>
          </ac:spMkLst>
        </pc:spChg>
        <pc:spChg chg="add del">
          <ac:chgData name="Artsiom Sushchenia" userId="c8ee47af-2bea-4c9e-9550-f71d866f59a2" providerId="ADAL" clId="{7C258078-1359-4C23-9F99-BE03438DA446}" dt="2019-12-18T13:58:13.440" v="443" actId="26606"/>
          <ac:spMkLst>
            <pc:docMk/>
            <pc:sldMk cId="1472995936" sldId="260"/>
            <ac:spMk id="4113" creationId="{EB17C8F6-D357-4254-BBAC-96B01EEBE162}"/>
          </ac:spMkLst>
        </pc:spChg>
        <pc:spChg chg="add del">
          <ac:chgData name="Artsiom Sushchenia" userId="c8ee47af-2bea-4c9e-9550-f71d866f59a2" providerId="ADAL" clId="{7C258078-1359-4C23-9F99-BE03438DA446}" dt="2019-12-18T13:58:13.440" v="443" actId="26606"/>
          <ac:spMkLst>
            <pc:docMk/>
            <pc:sldMk cId="1472995936" sldId="260"/>
            <ac:spMk id="4114" creationId="{9047907D-5116-4229-A7B4-51AE3AAFC40B}"/>
          </ac:spMkLst>
        </pc:spChg>
        <pc:spChg chg="add del">
          <ac:chgData name="Artsiom Sushchenia" userId="c8ee47af-2bea-4c9e-9550-f71d866f59a2" providerId="ADAL" clId="{7C258078-1359-4C23-9F99-BE03438DA446}" dt="2019-12-18T13:58:14.288" v="445" actId="26606"/>
          <ac:spMkLst>
            <pc:docMk/>
            <pc:sldMk cId="1472995936" sldId="260"/>
            <ac:spMk id="4116" creationId="{47BA6B54-FD0C-4B20-816F-3B6BEEA1D65C}"/>
          </ac:spMkLst>
        </pc:spChg>
        <pc:spChg chg="add del">
          <ac:chgData name="Artsiom Sushchenia" userId="c8ee47af-2bea-4c9e-9550-f71d866f59a2" providerId="ADAL" clId="{7C258078-1359-4C23-9F99-BE03438DA446}" dt="2019-12-18T13:58:14.288" v="445" actId="26606"/>
          <ac:spMkLst>
            <pc:docMk/>
            <pc:sldMk cId="1472995936" sldId="260"/>
            <ac:spMk id="4117" creationId="{CE90C7AB-40E9-481F-980A-EDD19EFF359D}"/>
          </ac:spMkLst>
        </pc:spChg>
        <pc:spChg chg="add del">
          <ac:chgData name="Artsiom Sushchenia" userId="c8ee47af-2bea-4c9e-9550-f71d866f59a2" providerId="ADAL" clId="{7C258078-1359-4C23-9F99-BE03438DA446}" dt="2019-12-18T13:58:14.288" v="445" actId="26606"/>
          <ac:spMkLst>
            <pc:docMk/>
            <pc:sldMk cId="1472995936" sldId="260"/>
            <ac:spMk id="4118" creationId="{701DBCE7-82F7-48D7-94BC-380A492AD0B1}"/>
          </ac:spMkLst>
        </pc:spChg>
        <pc:spChg chg="add del">
          <ac:chgData name="Artsiom Sushchenia" userId="c8ee47af-2bea-4c9e-9550-f71d866f59a2" providerId="ADAL" clId="{7C258078-1359-4C23-9F99-BE03438DA446}" dt="2019-12-18T13:58:14.288" v="445" actId="26606"/>
          <ac:spMkLst>
            <pc:docMk/>
            <pc:sldMk cId="1472995936" sldId="260"/>
            <ac:spMk id="4119" creationId="{23ADD3AA-6CC0-4B1A-B4A3-98AD78A1EACC}"/>
          </ac:spMkLst>
        </pc:spChg>
        <pc:spChg chg="add del">
          <ac:chgData name="Artsiom Sushchenia" userId="c8ee47af-2bea-4c9e-9550-f71d866f59a2" providerId="ADAL" clId="{7C258078-1359-4C23-9F99-BE03438DA446}" dt="2019-12-18T13:58:17.658" v="447" actId="26606"/>
          <ac:spMkLst>
            <pc:docMk/>
            <pc:sldMk cId="1472995936" sldId="260"/>
            <ac:spMk id="4121" creationId="{EA992460-7FA3-40FE-A958-BCD1981B96FB}"/>
          </ac:spMkLst>
        </pc:spChg>
        <pc:spChg chg="add del">
          <ac:chgData name="Artsiom Sushchenia" userId="c8ee47af-2bea-4c9e-9550-f71d866f59a2" providerId="ADAL" clId="{7C258078-1359-4C23-9F99-BE03438DA446}" dt="2019-12-18T13:58:17.658" v="447" actId="26606"/>
          <ac:spMkLst>
            <pc:docMk/>
            <pc:sldMk cId="1472995936" sldId="260"/>
            <ac:spMk id="4122" creationId="{ADF57D5B-380D-48E9-8DAD-DD500FE80A01}"/>
          </ac:spMkLst>
        </pc:spChg>
        <pc:spChg chg="add del">
          <ac:chgData name="Artsiom Sushchenia" userId="c8ee47af-2bea-4c9e-9550-f71d866f59a2" providerId="ADAL" clId="{7C258078-1359-4C23-9F99-BE03438DA446}" dt="2019-12-18T13:58:17.658" v="447" actId="26606"/>
          <ac:spMkLst>
            <pc:docMk/>
            <pc:sldMk cId="1472995936" sldId="260"/>
            <ac:spMk id="4123" creationId="{81CB4594-0923-46AB-84AE-060CF02221BD}"/>
          </ac:spMkLst>
        </pc:spChg>
        <pc:spChg chg="add del">
          <ac:chgData name="Artsiom Sushchenia" userId="c8ee47af-2bea-4c9e-9550-f71d866f59a2" providerId="ADAL" clId="{7C258078-1359-4C23-9F99-BE03438DA446}" dt="2019-12-18T13:58:17.658" v="447" actId="26606"/>
          <ac:spMkLst>
            <pc:docMk/>
            <pc:sldMk cId="1472995936" sldId="260"/>
            <ac:spMk id="4124" creationId="{065CC8E5-7727-4F29-A17D-114AF339F7DA}"/>
          </ac:spMkLst>
        </pc:spChg>
        <pc:spChg chg="add del">
          <ac:chgData name="Artsiom Sushchenia" userId="c8ee47af-2bea-4c9e-9550-f71d866f59a2" providerId="ADAL" clId="{7C258078-1359-4C23-9F99-BE03438DA446}" dt="2019-12-18T13:58:17.658" v="447" actId="26606"/>
          <ac:spMkLst>
            <pc:docMk/>
            <pc:sldMk cId="1472995936" sldId="260"/>
            <ac:spMk id="4125" creationId="{74600802-151E-4F13-8C35-8D5CEDFF64A4}"/>
          </ac:spMkLst>
        </pc:spChg>
        <pc:spChg chg="add del">
          <ac:chgData name="Artsiom Sushchenia" userId="c8ee47af-2bea-4c9e-9550-f71d866f59a2" providerId="ADAL" clId="{7C258078-1359-4C23-9F99-BE03438DA446}" dt="2019-12-18T13:58:17.658" v="447" actId="26606"/>
          <ac:spMkLst>
            <pc:docMk/>
            <pc:sldMk cId="1472995936" sldId="260"/>
            <ac:spMk id="4126" creationId="{F125053E-1062-4FE2-974C-546DC769D9F5}"/>
          </ac:spMkLst>
        </pc:spChg>
        <pc:spChg chg="add">
          <ac:chgData name="Artsiom Sushchenia" userId="c8ee47af-2bea-4c9e-9550-f71d866f59a2" providerId="ADAL" clId="{7C258078-1359-4C23-9F99-BE03438DA446}" dt="2019-12-18T13:58:17.665" v="448" actId="26606"/>
          <ac:spMkLst>
            <pc:docMk/>
            <pc:sldMk cId="1472995936" sldId="260"/>
            <ac:spMk id="4128" creationId="{64C9EE1D-12BB-43F7-9A2A-893578DCA63A}"/>
          </ac:spMkLst>
        </pc:spChg>
        <pc:spChg chg="add">
          <ac:chgData name="Artsiom Sushchenia" userId="c8ee47af-2bea-4c9e-9550-f71d866f59a2" providerId="ADAL" clId="{7C258078-1359-4C23-9F99-BE03438DA446}" dt="2019-12-18T13:58:17.665" v="448" actId="26606"/>
          <ac:spMkLst>
            <pc:docMk/>
            <pc:sldMk cId="1472995936" sldId="260"/>
            <ac:spMk id="4129" creationId="{43962A31-C54E-4762-B155-59777FED1C75}"/>
          </ac:spMkLst>
        </pc:spChg>
        <pc:spChg chg="add">
          <ac:chgData name="Artsiom Sushchenia" userId="c8ee47af-2bea-4c9e-9550-f71d866f59a2" providerId="ADAL" clId="{7C258078-1359-4C23-9F99-BE03438DA446}" dt="2019-12-18T13:58:17.665" v="448" actId="26606"/>
          <ac:spMkLst>
            <pc:docMk/>
            <pc:sldMk cId="1472995936" sldId="260"/>
            <ac:spMk id="4130" creationId="{4B392D36-B685-45E0-B197-6EE5D748093B}"/>
          </ac:spMkLst>
        </pc:spChg>
        <pc:spChg chg="add">
          <ac:chgData name="Artsiom Sushchenia" userId="c8ee47af-2bea-4c9e-9550-f71d866f59a2" providerId="ADAL" clId="{7C258078-1359-4C23-9F99-BE03438DA446}" dt="2019-12-18T13:58:17.665" v="448" actId="26606"/>
          <ac:spMkLst>
            <pc:docMk/>
            <pc:sldMk cId="1472995936" sldId="260"/>
            <ac:spMk id="4131" creationId="{9DCA8533-CC5E-4754-9A04-047EDE49E0F9}"/>
          </ac:spMkLst>
        </pc:spChg>
        <pc:picChg chg="add mod ord">
          <ac:chgData name="Artsiom Sushchenia" userId="c8ee47af-2bea-4c9e-9550-f71d866f59a2" providerId="ADAL" clId="{7C258078-1359-4C23-9F99-BE03438DA446}" dt="2019-12-18T13:58:17.665" v="448" actId="26606"/>
          <ac:picMkLst>
            <pc:docMk/>
            <pc:sldMk cId="1472995936" sldId="260"/>
            <ac:picMk id="4098" creationId="{9A30D835-A963-401A-8CE5-6E5807FC6861}"/>
          </ac:picMkLst>
        </pc:picChg>
        <pc:picChg chg="add mod">
          <ac:chgData name="Artsiom Sushchenia" userId="c8ee47af-2bea-4c9e-9550-f71d866f59a2" providerId="ADAL" clId="{7C258078-1359-4C23-9F99-BE03438DA446}" dt="2019-12-18T13:58:17.665" v="448" actId="26606"/>
          <ac:picMkLst>
            <pc:docMk/>
            <pc:sldMk cId="1472995936" sldId="260"/>
            <ac:picMk id="4100" creationId="{B877BCC0-DE48-4D38-9498-E04E1BD23AB4}"/>
          </ac:picMkLst>
        </pc:picChg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4154938440" sldId="260"/>
        </pc:sldMkLst>
      </pc:sldChg>
      <pc:sldChg chg="addSp delSp modSp add mod setBg">
        <pc:chgData name="Artsiom Sushchenia" userId="c8ee47af-2bea-4c9e-9550-f71d866f59a2" providerId="ADAL" clId="{7C258078-1359-4C23-9F99-BE03438DA446}" dt="2019-12-18T13:58:04.340" v="437" actId="26606"/>
        <pc:sldMkLst>
          <pc:docMk/>
          <pc:sldMk cId="1149981482" sldId="261"/>
        </pc:sldMkLst>
        <pc:spChg chg="mod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2" creationId="{C9CECA5F-71B1-48BF-98B7-99F5CED487FF}"/>
          </ac:spMkLst>
        </pc:spChg>
        <pc:spChg chg="del">
          <ac:chgData name="Artsiom Sushchenia" userId="c8ee47af-2bea-4c9e-9550-f71d866f59a2" providerId="ADAL" clId="{7C258078-1359-4C23-9F99-BE03438DA446}" dt="2019-12-18T13:25:27.695" v="295"/>
          <ac:spMkLst>
            <pc:docMk/>
            <pc:sldMk cId="1149981482" sldId="261"/>
            <ac:spMk id="3" creationId="{9020870B-3960-43B7-9EAE-B4A513B151E6}"/>
          </ac:spMkLst>
        </pc:spChg>
        <pc:spChg chg="add del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71" creationId="{DB8424AB-D56B-4256-866A-5B54DE93C20F}"/>
          </ac:spMkLst>
        </pc:spChg>
        <pc:spChg chg="add del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73" creationId="{FC999C28-AD33-4EB7-A5F1-C06D10A5FDF7}"/>
          </ac:spMkLst>
        </pc:spChg>
        <pc:spChg chg="add del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75" creationId="{9203ABB4-7E2A-4248-9FE7-4A419AFF2F17}"/>
          </ac:spMkLst>
        </pc:spChg>
        <pc:spChg chg="add del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77" creationId="{3126970D-C1E5-4FB1-84E8-86CB9CED1C80}"/>
          </ac:spMkLst>
        </pc:spChg>
        <pc:spChg chg="add del">
          <ac:chgData name="Artsiom Sushchenia" userId="c8ee47af-2bea-4c9e-9550-f71d866f59a2" providerId="ADAL" clId="{7C258078-1359-4C23-9F99-BE03438DA446}" dt="2019-12-18T13:58:04.334" v="436" actId="26606"/>
          <ac:spMkLst>
            <pc:docMk/>
            <pc:sldMk cId="1149981482" sldId="261"/>
            <ac:spMk id="78" creationId="{B3875682-0790-427D-9A23-4B7265F0FA54}"/>
          </ac:spMkLst>
        </pc:spChg>
        <pc:spChg chg="add del">
          <ac:chgData name="Artsiom Sushchenia" userId="c8ee47af-2bea-4c9e-9550-f71d866f59a2" providerId="ADAL" clId="{7C258078-1359-4C23-9F99-BE03438DA446}" dt="2019-12-18T13:58:03.254" v="434" actId="26606"/>
          <ac:spMkLst>
            <pc:docMk/>
            <pc:sldMk cId="1149981482" sldId="261"/>
            <ac:spMk id="79" creationId="{A1DFCBE5-52C1-48A9-89CF-E7D68CCA1620}"/>
          </ac:spMkLst>
        </pc:spChg>
        <pc:spChg chg="add del">
          <ac:chgData name="Artsiom Sushchenia" userId="c8ee47af-2bea-4c9e-9550-f71d866f59a2" providerId="ADAL" clId="{7C258078-1359-4C23-9F99-BE03438DA446}" dt="2019-12-18T13:58:03.254" v="434" actId="26606"/>
          <ac:spMkLst>
            <pc:docMk/>
            <pc:sldMk cId="1149981482" sldId="261"/>
            <ac:spMk id="81" creationId="{EB17C8F6-D357-4254-BBAC-96B01EEBE162}"/>
          </ac:spMkLst>
        </pc:spChg>
        <pc:spChg chg="add del">
          <ac:chgData name="Artsiom Sushchenia" userId="c8ee47af-2bea-4c9e-9550-f71d866f59a2" providerId="ADAL" clId="{7C258078-1359-4C23-9F99-BE03438DA446}" dt="2019-12-18T13:58:04.334" v="436" actId="26606"/>
          <ac:spMkLst>
            <pc:docMk/>
            <pc:sldMk cId="1149981482" sldId="261"/>
            <ac:spMk id="83" creationId="{C2E8BF1F-CE61-45C5-92AC-552D23176C03}"/>
          </ac:spMkLst>
        </pc:spChg>
        <pc:spChg chg="add del">
          <ac:chgData name="Artsiom Sushchenia" userId="c8ee47af-2bea-4c9e-9550-f71d866f59a2" providerId="ADAL" clId="{7C258078-1359-4C23-9F99-BE03438DA446}" dt="2019-12-18T13:58:03.254" v="434" actId="26606"/>
          <ac:spMkLst>
            <pc:docMk/>
            <pc:sldMk cId="1149981482" sldId="261"/>
            <ac:spMk id="7176" creationId="{D28B5DC2-56CF-4CC9-A5F0-7DC21EADDCD8}"/>
          </ac:spMkLst>
        </pc:spChg>
        <pc:spChg chg="add del">
          <ac:chgData name="Artsiom Sushchenia" userId="c8ee47af-2bea-4c9e-9550-f71d866f59a2" providerId="ADAL" clId="{7C258078-1359-4C23-9F99-BE03438DA446}" dt="2019-12-18T13:58:04.334" v="436" actId="26606"/>
          <ac:spMkLst>
            <pc:docMk/>
            <pc:sldMk cId="1149981482" sldId="261"/>
            <ac:spMk id="7178" creationId="{6EDE4AAE-4785-4EA7-95DB-45200F5B8096}"/>
          </ac:spMkLst>
        </pc:spChg>
        <pc:spChg chg="add del">
          <ac:chgData name="Artsiom Sushchenia" userId="c8ee47af-2bea-4c9e-9550-f71d866f59a2" providerId="ADAL" clId="{7C258078-1359-4C23-9F99-BE03438DA446}" dt="2019-12-18T13:58:04.334" v="436" actId="26606"/>
          <ac:spMkLst>
            <pc:docMk/>
            <pc:sldMk cId="1149981482" sldId="261"/>
            <ac:spMk id="7179" creationId="{EB8AA617-0537-4ED7-91B6-66511A647507}"/>
          </ac:spMkLst>
        </pc:spChg>
        <pc:spChg chg="add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7181" creationId="{64C9EE1D-12BB-43F7-9A2A-893578DCA63A}"/>
          </ac:spMkLst>
        </pc:spChg>
        <pc:spChg chg="add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7182" creationId="{43962A31-C54E-4762-B155-59777FED1C75}"/>
          </ac:spMkLst>
        </pc:spChg>
        <pc:spChg chg="add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7183" creationId="{4B392D36-B685-45E0-B197-6EE5D748093B}"/>
          </ac:spMkLst>
        </pc:spChg>
        <pc:spChg chg="add">
          <ac:chgData name="Artsiom Sushchenia" userId="c8ee47af-2bea-4c9e-9550-f71d866f59a2" providerId="ADAL" clId="{7C258078-1359-4C23-9F99-BE03438DA446}" dt="2019-12-18T13:58:04.340" v="437" actId="26606"/>
          <ac:spMkLst>
            <pc:docMk/>
            <pc:sldMk cId="1149981482" sldId="261"/>
            <ac:spMk id="7184" creationId="{9DCA8533-CC5E-4754-9A04-047EDE49E0F9}"/>
          </ac:spMkLst>
        </pc:spChg>
        <pc:picChg chg="add mod ord">
          <ac:chgData name="Artsiom Sushchenia" userId="c8ee47af-2bea-4c9e-9550-f71d866f59a2" providerId="ADAL" clId="{7C258078-1359-4C23-9F99-BE03438DA446}" dt="2019-12-18T13:58:04.340" v="437" actId="26606"/>
          <ac:picMkLst>
            <pc:docMk/>
            <pc:sldMk cId="1149981482" sldId="261"/>
            <ac:picMk id="7170" creationId="{ED100FF0-2273-4F77-8259-A27EBC2C9163}"/>
          </ac:picMkLst>
        </pc:picChg>
        <pc:picChg chg="add mod">
          <ac:chgData name="Artsiom Sushchenia" userId="c8ee47af-2bea-4c9e-9550-f71d866f59a2" providerId="ADAL" clId="{7C258078-1359-4C23-9F99-BE03438DA446}" dt="2019-12-18T13:58:04.340" v="437" actId="26606"/>
          <ac:picMkLst>
            <pc:docMk/>
            <pc:sldMk cId="1149981482" sldId="261"/>
            <ac:picMk id="7172" creationId="{CC904205-752E-4286-B1CE-30ACE672A7B7}"/>
          </ac:picMkLst>
        </pc:picChg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2542660967" sldId="261"/>
        </pc:sldMkLst>
      </pc:sldChg>
      <pc:sldChg chg="addSp delSp modSp add mod setBg">
        <pc:chgData name="Artsiom Sushchenia" userId="c8ee47af-2bea-4c9e-9550-f71d866f59a2" providerId="ADAL" clId="{7C258078-1359-4C23-9F99-BE03438DA446}" dt="2019-12-19T06:08:47.035" v="573" actId="20577"/>
        <pc:sldMkLst>
          <pc:docMk/>
          <pc:sldMk cId="1621697078" sldId="262"/>
        </pc:sldMkLst>
        <pc:spChg chg="mod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2" creationId="{E8478BBF-DF0F-4839-996B-908668008FC6}"/>
          </ac:spMkLst>
        </pc:spChg>
        <pc:spChg chg="del">
          <ac:chgData name="Artsiom Sushchenia" userId="c8ee47af-2bea-4c9e-9550-f71d866f59a2" providerId="ADAL" clId="{7C258078-1359-4C23-9F99-BE03438DA446}" dt="2019-12-18T11:35:42.536" v="274"/>
          <ac:spMkLst>
            <pc:docMk/>
            <pc:sldMk cId="1621697078" sldId="262"/>
            <ac:spMk id="3" creationId="{B8FD14F6-F1A3-4D8C-89E8-22542CF29EBA}"/>
          </ac:spMkLst>
        </pc:spChg>
        <pc:spChg chg="add del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71" creationId="{DB8424AB-D56B-4256-866A-5B54DE93C20F}"/>
          </ac:spMkLst>
        </pc:spChg>
        <pc:spChg chg="add del">
          <ac:chgData name="Artsiom Sushchenia" userId="c8ee47af-2bea-4c9e-9550-f71d866f59a2" providerId="ADAL" clId="{7C258078-1359-4C23-9F99-BE03438DA446}" dt="2019-12-18T11:35:50.543" v="276" actId="26606"/>
          <ac:spMkLst>
            <pc:docMk/>
            <pc:sldMk cId="1621697078" sldId="262"/>
            <ac:spMk id="73" creationId="{A35CBD63-8F8F-47DC-9CE7-159E6161D872}"/>
          </ac:spMkLst>
        </pc:spChg>
        <pc:spChg chg="add del">
          <ac:chgData name="Artsiom Sushchenia" userId="c8ee47af-2bea-4c9e-9550-f71d866f59a2" providerId="ADAL" clId="{7C258078-1359-4C23-9F99-BE03438DA446}" dt="2019-12-18T11:35:50.543" v="276" actId="26606"/>
          <ac:spMkLst>
            <pc:docMk/>
            <pc:sldMk cId="1621697078" sldId="262"/>
            <ac:spMk id="75" creationId="{CA0E3486-FD49-4921-B4F4-E5BB5C88AC79}"/>
          </ac:spMkLst>
        </pc:spChg>
        <pc:spChg chg="add del">
          <ac:chgData name="Artsiom Sushchenia" userId="c8ee47af-2bea-4c9e-9550-f71d866f59a2" providerId="ADAL" clId="{7C258078-1359-4C23-9F99-BE03438DA446}" dt="2019-12-18T11:35:50.543" v="276" actId="26606"/>
          <ac:spMkLst>
            <pc:docMk/>
            <pc:sldMk cId="1621697078" sldId="262"/>
            <ac:spMk id="77" creationId="{83B4A72C-2924-4CE2-8674-7E02E182ED6D}"/>
          </ac:spMkLst>
        </pc:spChg>
        <pc:spChg chg="add del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79" creationId="{4E34A3B6-BAD2-4156-BDC6-4736248BFDE0}"/>
          </ac:spMkLst>
        </pc:spChg>
        <pc:spChg chg="add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145" creationId="{B5DC95B7-2A72-483B-BA19-2BE751205541}"/>
          </ac:spMkLst>
        </pc:spChg>
        <pc:spChg chg="add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147" creationId="{1C822AFE-7E96-4A51-9E55-FCAEACD21357}"/>
          </ac:spMkLst>
        </pc:spChg>
        <pc:spChg chg="add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149" creationId="{9169EA61-C175-4B7E-807B-58199DEA7FB3}"/>
          </ac:spMkLst>
        </pc:spChg>
        <pc:spChg chg="add del">
          <ac:chgData name="Artsiom Sushchenia" userId="c8ee47af-2bea-4c9e-9550-f71d866f59a2" providerId="ADAL" clId="{7C258078-1359-4C23-9F99-BE03438DA446}" dt="2019-12-18T11:35:50.543" v="276" actId="26606"/>
          <ac:spMkLst>
            <pc:docMk/>
            <pc:sldMk cId="1621697078" sldId="262"/>
            <ac:spMk id="5126" creationId="{467339C5-1373-479F-8CFE-41E080AB4E8A}"/>
          </ac:spMkLst>
        </pc:spChg>
        <pc:spChg chg="add del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5128" creationId="{FC999C28-AD33-4EB7-A5F1-C06D10A5FDF7}"/>
          </ac:spMkLst>
        </pc:spChg>
        <pc:spChg chg="add del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5129" creationId="{0864E5C9-52C9-4572-AC75-548B9B9C2648}"/>
          </ac:spMkLst>
        </pc:spChg>
        <pc:spChg chg="add del">
          <ac:chgData name="Artsiom Sushchenia" userId="c8ee47af-2bea-4c9e-9550-f71d866f59a2" providerId="ADAL" clId="{7C258078-1359-4C23-9F99-BE03438DA446}" dt="2019-12-18T11:36:09.696" v="282" actId="26606"/>
          <ac:spMkLst>
            <pc:docMk/>
            <pc:sldMk cId="1621697078" sldId="262"/>
            <ac:spMk id="5130" creationId="{45CC6500-4DBD-4C34-BC14-2387FB483BEB}"/>
          </ac:spMkLst>
        </pc:spChg>
        <pc:spChg chg="add mod">
          <ac:chgData name="Artsiom Sushchenia" userId="c8ee47af-2bea-4c9e-9550-f71d866f59a2" providerId="ADAL" clId="{7C258078-1359-4C23-9F99-BE03438DA446}" dt="2019-12-19T06:08:47.035" v="573" actId="20577"/>
          <ac:spMkLst>
            <pc:docMk/>
            <pc:sldMk cId="1621697078" sldId="262"/>
            <ac:spMk id="5134" creationId="{97BA1B2D-B471-4A0A-8317-D467F70F09C8}"/>
          </ac:spMkLst>
        </pc:spChg>
        <pc:picChg chg="add mod">
          <ac:chgData name="Artsiom Sushchenia" userId="c8ee47af-2bea-4c9e-9550-f71d866f59a2" providerId="ADAL" clId="{7C258078-1359-4C23-9F99-BE03438DA446}" dt="2019-12-18T13:32:28.183" v="312" actId="1076"/>
          <ac:picMkLst>
            <pc:docMk/>
            <pc:sldMk cId="1621697078" sldId="262"/>
            <ac:picMk id="5122" creationId="{722F05D3-08B3-46BF-8D9C-24802A772770}"/>
          </ac:picMkLst>
        </pc:picChg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616036555" sldId="263"/>
        </pc:sldMkLst>
      </pc:sldChg>
      <pc:sldChg chg="addSp delSp modSp add mod setBg setClrOvrMap">
        <pc:chgData name="Artsiom Sushchenia" userId="c8ee47af-2bea-4c9e-9550-f71d866f59a2" providerId="ADAL" clId="{7C258078-1359-4C23-9F99-BE03438DA446}" dt="2019-12-18T13:37:56.364" v="344" actId="26606"/>
        <pc:sldMkLst>
          <pc:docMk/>
          <pc:sldMk cId="2728574541" sldId="263"/>
        </pc:sldMkLst>
        <pc:spChg chg="mo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2" creationId="{EBDFA900-522A-426D-B258-27E3785E6BEC}"/>
          </ac:spMkLst>
        </pc:spChg>
        <pc:spChg chg="del">
          <ac:chgData name="Artsiom Sushchenia" userId="c8ee47af-2bea-4c9e-9550-f71d866f59a2" providerId="ADAL" clId="{7C258078-1359-4C23-9F99-BE03438DA446}" dt="2019-12-18T13:36:46.270" v="323" actId="478"/>
          <ac:spMkLst>
            <pc:docMk/>
            <pc:sldMk cId="2728574541" sldId="263"/>
            <ac:spMk id="3" creationId="{A27F9A8B-93A9-4172-962A-14CD9C80A375}"/>
          </ac:spMkLst>
        </pc:spChg>
        <pc:spChg chg="add del">
          <ac:chgData name="Artsiom Sushchenia" userId="c8ee47af-2bea-4c9e-9550-f71d866f59a2" providerId="ADAL" clId="{7C258078-1359-4C23-9F99-BE03438DA446}" dt="2019-12-18T13:37:46.018" v="335" actId="26606"/>
          <ac:spMkLst>
            <pc:docMk/>
            <pc:sldMk cId="2728574541" sldId="263"/>
            <ac:spMk id="11" creationId="{CEC7DDD4-2CB9-46F7-91D3-9325BB9CC177}"/>
          </ac:spMkLst>
        </pc:spChg>
        <pc:spChg chg="add del">
          <ac:chgData name="Artsiom Sushchenia" userId="c8ee47af-2bea-4c9e-9550-f71d866f59a2" providerId="ADAL" clId="{7C258078-1359-4C23-9F99-BE03438DA446}" dt="2019-12-18T13:37:48.325" v="339" actId="26606"/>
          <ac:spMkLst>
            <pc:docMk/>
            <pc:sldMk cId="2728574541" sldId="263"/>
            <ac:spMk id="12" creationId="{64C9EE1D-12BB-43F7-9A2A-893578DCA63A}"/>
          </ac:spMkLst>
        </pc:spChg>
        <pc:spChg chg="add del">
          <ac:chgData name="Artsiom Sushchenia" userId="c8ee47af-2bea-4c9e-9550-f71d866f59a2" providerId="ADAL" clId="{7C258078-1359-4C23-9F99-BE03438DA446}" dt="2019-12-18T13:37:46.018" v="335" actId="26606"/>
          <ac:spMkLst>
            <pc:docMk/>
            <pc:sldMk cId="2728574541" sldId="263"/>
            <ac:spMk id="14" creationId="{47BA6B54-FD0C-4B20-816F-3B6BEEA1D65C}"/>
          </ac:spMkLst>
        </pc:spChg>
        <pc:spChg chg="add del">
          <ac:chgData name="Artsiom Sushchenia" userId="c8ee47af-2bea-4c9e-9550-f71d866f59a2" providerId="ADAL" clId="{7C258078-1359-4C23-9F99-BE03438DA446}" dt="2019-12-18T13:37:46.018" v="335" actId="26606"/>
          <ac:spMkLst>
            <pc:docMk/>
            <pc:sldMk cId="2728574541" sldId="263"/>
            <ac:spMk id="16" creationId="{CE90C7AB-40E9-481F-980A-EDD19EFF359D}"/>
          </ac:spMkLst>
        </pc:spChg>
        <pc:spChg chg="add del">
          <ac:chgData name="Artsiom Sushchenia" userId="c8ee47af-2bea-4c9e-9550-f71d866f59a2" providerId="ADAL" clId="{7C258078-1359-4C23-9F99-BE03438DA446}" dt="2019-12-18T13:37:46.018" v="335" actId="26606"/>
          <ac:spMkLst>
            <pc:docMk/>
            <pc:sldMk cId="2728574541" sldId="263"/>
            <ac:spMk id="18" creationId="{23ADD3AA-6CC0-4B1A-B4A3-98AD78A1EACC}"/>
          </ac:spMkLst>
        </pc:spChg>
        <pc:spChg chg="add del">
          <ac:chgData name="Artsiom Sushchenia" userId="c8ee47af-2bea-4c9e-9550-f71d866f59a2" providerId="ADAL" clId="{7C258078-1359-4C23-9F99-BE03438DA446}" dt="2019-12-18T13:37:46.018" v="335" actId="26606"/>
          <ac:spMkLst>
            <pc:docMk/>
            <pc:sldMk cId="2728574541" sldId="263"/>
            <ac:spMk id="20" creationId="{BC834C09-A316-497B-9771-15920104D4C5}"/>
          </ac:spMkLst>
        </pc:spChg>
        <pc:spChg chg="add del">
          <ac:chgData name="Artsiom Sushchenia" userId="c8ee47af-2bea-4c9e-9550-f71d866f59a2" providerId="ADAL" clId="{7C258078-1359-4C23-9F99-BE03438DA446}" dt="2019-12-18T13:37:46.018" v="335" actId="26606"/>
          <ac:spMkLst>
            <pc:docMk/>
            <pc:sldMk cId="2728574541" sldId="263"/>
            <ac:spMk id="22" creationId="{4AC7689F-BE25-443E-B15D-45268CC4AB50}"/>
          </ac:spMkLst>
        </pc:spChg>
        <pc:spChg chg="add del">
          <ac:chgData name="Artsiom Sushchenia" userId="c8ee47af-2bea-4c9e-9550-f71d866f59a2" providerId="ADAL" clId="{7C258078-1359-4C23-9F99-BE03438DA446}" dt="2019-12-18T13:37:46.018" v="335" actId="26606"/>
          <ac:spMkLst>
            <pc:docMk/>
            <pc:sldMk cId="2728574541" sldId="263"/>
            <ac:spMk id="24" creationId="{5296173E-160F-42EA-B0C9-8E2804C9A375}"/>
          </ac:spMkLst>
        </pc:spChg>
        <pc:spChg chg="add del">
          <ac:chgData name="Artsiom Sushchenia" userId="c8ee47af-2bea-4c9e-9550-f71d866f59a2" providerId="ADAL" clId="{7C258078-1359-4C23-9F99-BE03438DA446}" dt="2019-12-18T13:37:46.018" v="335" actId="26606"/>
          <ac:spMkLst>
            <pc:docMk/>
            <pc:sldMk cId="2728574541" sldId="263"/>
            <ac:spMk id="26" creationId="{85FD8413-571F-456D-BB62-4C204826EBA7}"/>
          </ac:spMkLst>
        </pc:spChg>
        <pc:spChg chg="add del">
          <ac:chgData name="Artsiom Sushchenia" userId="c8ee47af-2bea-4c9e-9550-f71d866f59a2" providerId="ADAL" clId="{7C258078-1359-4C23-9F99-BE03438DA446}" dt="2019-12-18T13:37:47.417" v="337" actId="26606"/>
          <ac:spMkLst>
            <pc:docMk/>
            <pc:sldMk cId="2728574541" sldId="263"/>
            <ac:spMk id="28" creationId="{A1DFCBE5-52C1-48A9-89CF-E7D68CCA1620}"/>
          </ac:spMkLst>
        </pc:spChg>
        <pc:spChg chg="add del">
          <ac:chgData name="Artsiom Sushchenia" userId="c8ee47af-2bea-4c9e-9550-f71d866f59a2" providerId="ADAL" clId="{7C258078-1359-4C23-9F99-BE03438DA446}" dt="2019-12-18T13:37:47.417" v="337" actId="26606"/>
          <ac:spMkLst>
            <pc:docMk/>
            <pc:sldMk cId="2728574541" sldId="263"/>
            <ac:spMk id="29" creationId="{EB17C8F6-D357-4254-BBAC-96B01EEBE162}"/>
          </ac:spMkLst>
        </pc:spChg>
        <pc:spChg chg="add del">
          <ac:chgData name="Artsiom Sushchenia" userId="c8ee47af-2bea-4c9e-9550-f71d866f59a2" providerId="ADAL" clId="{7C258078-1359-4C23-9F99-BE03438DA446}" dt="2019-12-18T13:37:47.417" v="337" actId="26606"/>
          <ac:spMkLst>
            <pc:docMk/>
            <pc:sldMk cId="2728574541" sldId="263"/>
            <ac:spMk id="30" creationId="{3B08D10D-2CBD-46AA-9384-88451DEF2EA8}"/>
          </ac:spMkLst>
        </pc:spChg>
        <pc:spChg chg="add del">
          <ac:chgData name="Artsiom Sushchenia" userId="c8ee47af-2bea-4c9e-9550-f71d866f59a2" providerId="ADAL" clId="{7C258078-1359-4C23-9F99-BE03438DA446}" dt="2019-12-18T13:37:48.325" v="339" actId="26606"/>
          <ac:spMkLst>
            <pc:docMk/>
            <pc:sldMk cId="2728574541" sldId="263"/>
            <ac:spMk id="32" creationId="{43962A31-C54E-4762-B155-59777FED1C75}"/>
          </ac:spMkLst>
        </pc:spChg>
        <pc:spChg chg="add del">
          <ac:chgData name="Artsiom Sushchenia" userId="c8ee47af-2bea-4c9e-9550-f71d866f59a2" providerId="ADAL" clId="{7C258078-1359-4C23-9F99-BE03438DA446}" dt="2019-12-18T13:37:48.325" v="339" actId="26606"/>
          <ac:spMkLst>
            <pc:docMk/>
            <pc:sldMk cId="2728574541" sldId="263"/>
            <ac:spMk id="33" creationId="{6B086509-1281-468A-AAAC-1BBEDAE75736}"/>
          </ac:spMkLst>
        </pc:spChg>
        <pc:spChg chg="add del">
          <ac:chgData name="Artsiom Sushchenia" userId="c8ee47af-2bea-4c9e-9550-f71d866f59a2" providerId="ADAL" clId="{7C258078-1359-4C23-9F99-BE03438DA446}" dt="2019-12-18T13:37:48.325" v="339" actId="26606"/>
          <ac:spMkLst>
            <pc:docMk/>
            <pc:sldMk cId="2728574541" sldId="263"/>
            <ac:spMk id="34" creationId="{EEA73850-2107-4E65-85FE-EDD3F45FCDA2}"/>
          </ac:spMkLst>
        </pc:spChg>
        <pc:spChg chg="add del">
          <ac:chgData name="Artsiom Sushchenia" userId="c8ee47af-2bea-4c9e-9550-f71d866f59a2" providerId="ADAL" clId="{7C258078-1359-4C23-9F99-BE03438DA446}" dt="2019-12-18T13:37:49.551" v="341" actId="26606"/>
          <ac:spMkLst>
            <pc:docMk/>
            <pc:sldMk cId="2728574541" sldId="263"/>
            <ac:spMk id="36" creationId="{64C9EE1D-12BB-43F7-9A2A-893578DCA63A}"/>
          </ac:spMkLst>
        </pc:spChg>
        <pc:spChg chg="add del">
          <ac:chgData name="Artsiom Sushchenia" userId="c8ee47af-2bea-4c9e-9550-f71d866f59a2" providerId="ADAL" clId="{7C258078-1359-4C23-9F99-BE03438DA446}" dt="2019-12-18T13:37:49.551" v="341" actId="26606"/>
          <ac:spMkLst>
            <pc:docMk/>
            <pc:sldMk cId="2728574541" sldId="263"/>
            <ac:spMk id="37" creationId="{43962A31-C54E-4762-B155-59777FED1C75}"/>
          </ac:spMkLst>
        </pc:spChg>
        <pc:spChg chg="add del">
          <ac:chgData name="Artsiom Sushchenia" userId="c8ee47af-2bea-4c9e-9550-f71d866f59a2" providerId="ADAL" clId="{7C258078-1359-4C23-9F99-BE03438DA446}" dt="2019-12-18T13:37:49.551" v="341" actId="26606"/>
          <ac:spMkLst>
            <pc:docMk/>
            <pc:sldMk cId="2728574541" sldId="263"/>
            <ac:spMk id="38" creationId="{4B392D36-B685-45E0-B197-6EE5D748093B}"/>
          </ac:spMkLst>
        </pc:spChg>
        <pc:spChg chg="add del">
          <ac:chgData name="Artsiom Sushchenia" userId="c8ee47af-2bea-4c9e-9550-f71d866f59a2" providerId="ADAL" clId="{7C258078-1359-4C23-9F99-BE03438DA446}" dt="2019-12-18T13:37:49.551" v="341" actId="26606"/>
          <ac:spMkLst>
            <pc:docMk/>
            <pc:sldMk cId="2728574541" sldId="263"/>
            <ac:spMk id="39" creationId="{9DCA8533-CC5E-4754-9A04-047EDE49E0F9}"/>
          </ac:spMkLst>
        </pc:spChg>
        <pc:spChg chg="add del">
          <ac:chgData name="Artsiom Sushchenia" userId="c8ee47af-2bea-4c9e-9550-f71d866f59a2" providerId="ADAL" clId="{7C258078-1359-4C23-9F99-BE03438DA446}" dt="2019-12-18T13:37:56.352" v="343" actId="26606"/>
          <ac:spMkLst>
            <pc:docMk/>
            <pc:sldMk cId="2728574541" sldId="263"/>
            <ac:spMk id="41" creationId="{A1DFCBE5-52C1-48A9-89CF-E7D68CCA1620}"/>
          </ac:spMkLst>
        </pc:spChg>
        <pc:spChg chg="add del">
          <ac:chgData name="Artsiom Sushchenia" userId="c8ee47af-2bea-4c9e-9550-f71d866f59a2" providerId="ADAL" clId="{7C258078-1359-4C23-9F99-BE03438DA446}" dt="2019-12-18T13:37:56.352" v="343" actId="26606"/>
          <ac:spMkLst>
            <pc:docMk/>
            <pc:sldMk cId="2728574541" sldId="263"/>
            <ac:spMk id="42" creationId="{EB17C8F6-D357-4254-BBAC-96B01EEBE162}"/>
          </ac:spMkLst>
        </pc:spChg>
        <pc:spChg chg="add del">
          <ac:chgData name="Artsiom Sushchenia" userId="c8ee47af-2bea-4c9e-9550-f71d866f59a2" providerId="ADAL" clId="{7C258078-1359-4C23-9F99-BE03438DA446}" dt="2019-12-18T13:37:56.352" v="343" actId="26606"/>
          <ac:spMkLst>
            <pc:docMk/>
            <pc:sldMk cId="2728574541" sldId="263"/>
            <ac:spMk id="43" creationId="{68DD84EA-09BB-4D29-9BFC-31B22E5EC9F0}"/>
          </ac:spMkLst>
        </pc:spChg>
        <pc:spChg chg="ad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45" creationId="{47BA6B54-FD0C-4B20-816F-3B6BEEA1D65C}"/>
          </ac:spMkLst>
        </pc:spChg>
        <pc:spChg chg="ad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46" creationId="{CE90C7AB-40E9-481F-980A-EDD19EFF359D}"/>
          </ac:spMkLst>
        </pc:spChg>
        <pc:spChg chg="ad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47" creationId="{CEC7DDD4-2CB9-46F7-91D3-9325BB9CC177}"/>
          </ac:spMkLst>
        </pc:spChg>
        <pc:spChg chg="ad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48" creationId="{23ADD3AA-6CC0-4B1A-B4A3-98AD78A1EACC}"/>
          </ac:spMkLst>
        </pc:spChg>
        <pc:spChg chg="ad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49" creationId="{BC834C09-A316-497B-9771-15920104D4C5}"/>
          </ac:spMkLst>
        </pc:spChg>
        <pc:spChg chg="ad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50" creationId="{4AC7689F-BE25-443E-B15D-45268CC4AB50}"/>
          </ac:spMkLst>
        </pc:spChg>
        <pc:spChg chg="ad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51" creationId="{5296173E-160F-42EA-B0C9-8E2804C9A375}"/>
          </ac:spMkLst>
        </pc:spChg>
        <pc:spChg chg="add">
          <ac:chgData name="Artsiom Sushchenia" userId="c8ee47af-2bea-4c9e-9550-f71d866f59a2" providerId="ADAL" clId="{7C258078-1359-4C23-9F99-BE03438DA446}" dt="2019-12-18T13:37:56.364" v="344" actId="26606"/>
          <ac:spMkLst>
            <pc:docMk/>
            <pc:sldMk cId="2728574541" sldId="263"/>
            <ac:spMk id="52" creationId="{85FD8413-571F-456D-BB62-4C204826EBA7}"/>
          </ac:spMkLst>
        </pc:spChg>
        <pc:picChg chg="add mod ord">
          <ac:chgData name="Artsiom Sushchenia" userId="c8ee47af-2bea-4c9e-9550-f71d866f59a2" providerId="ADAL" clId="{7C258078-1359-4C23-9F99-BE03438DA446}" dt="2019-12-18T13:37:56.364" v="344" actId="26606"/>
          <ac:picMkLst>
            <pc:docMk/>
            <pc:sldMk cId="2728574541" sldId="263"/>
            <ac:picMk id="4" creationId="{E5DC65E6-983B-41D8-A8F9-9E96C5DC476A}"/>
          </ac:picMkLst>
        </pc:picChg>
        <pc:picChg chg="add mod ord">
          <ac:chgData name="Artsiom Sushchenia" userId="c8ee47af-2bea-4c9e-9550-f71d866f59a2" providerId="ADAL" clId="{7C258078-1359-4C23-9F99-BE03438DA446}" dt="2019-12-18T13:37:56.364" v="344" actId="26606"/>
          <ac:picMkLst>
            <pc:docMk/>
            <pc:sldMk cId="2728574541" sldId="263"/>
            <ac:picMk id="5" creationId="{A945E7A7-53F4-49A9-A826-90B5062E31BC}"/>
          </ac:picMkLst>
        </pc:picChg>
        <pc:picChg chg="add mod ord">
          <ac:chgData name="Artsiom Sushchenia" userId="c8ee47af-2bea-4c9e-9550-f71d866f59a2" providerId="ADAL" clId="{7C258078-1359-4C23-9F99-BE03438DA446}" dt="2019-12-18T13:37:56.364" v="344" actId="26606"/>
          <ac:picMkLst>
            <pc:docMk/>
            <pc:sldMk cId="2728574541" sldId="263"/>
            <ac:picMk id="6" creationId="{5C4F4718-EB1A-48FB-AFEA-F370CD3FCEAF}"/>
          </ac:picMkLst>
        </pc:picChg>
        <pc:picChg chg="add mod">
          <ac:chgData name="Artsiom Sushchenia" userId="c8ee47af-2bea-4c9e-9550-f71d866f59a2" providerId="ADAL" clId="{7C258078-1359-4C23-9F99-BE03438DA446}" dt="2019-12-18T13:37:56.364" v="344" actId="26606"/>
          <ac:picMkLst>
            <pc:docMk/>
            <pc:sldMk cId="2728574541" sldId="263"/>
            <ac:picMk id="7" creationId="{ABDC8BA4-35CE-4F1F-8538-FAB2E5182F73}"/>
          </ac:picMkLst>
        </pc:picChg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1331681060" sldId="264"/>
        </pc:sldMkLst>
      </pc:sldChg>
      <pc:sldChg chg="addSp delSp modSp add mod setBg setClrOvrMap">
        <pc:chgData name="Artsiom Sushchenia" userId="c8ee47af-2bea-4c9e-9550-f71d866f59a2" providerId="ADAL" clId="{7C258078-1359-4C23-9F99-BE03438DA446}" dt="2019-12-18T14:08:14.355" v="515" actId="313"/>
        <pc:sldMkLst>
          <pc:docMk/>
          <pc:sldMk cId="1741751502" sldId="264"/>
        </pc:sldMkLst>
        <pc:spChg chg="mod">
          <ac:chgData name="Artsiom Sushchenia" userId="c8ee47af-2bea-4c9e-9550-f71d866f59a2" providerId="ADAL" clId="{7C258078-1359-4C23-9F99-BE03438DA446}" dt="2019-12-18T14:08:14.355" v="515" actId="313"/>
          <ac:spMkLst>
            <pc:docMk/>
            <pc:sldMk cId="1741751502" sldId="264"/>
            <ac:spMk id="2" creationId="{C2F086D3-E7A2-407E-AD99-063D9AC54218}"/>
          </ac:spMkLst>
        </pc:spChg>
        <pc:spChg chg="del">
          <ac:chgData name="Artsiom Sushchenia" userId="c8ee47af-2bea-4c9e-9550-f71d866f59a2" providerId="ADAL" clId="{7C258078-1359-4C23-9F99-BE03438DA446}" dt="2019-12-18T14:08:09.756" v="514" actId="26606"/>
          <ac:spMkLst>
            <pc:docMk/>
            <pc:sldMk cId="1741751502" sldId="264"/>
            <ac:spMk id="3" creationId="{C04C82F7-3A51-4AE9-9846-2B9345970279}"/>
          </ac:spMkLst>
        </pc:spChg>
        <pc:spChg chg="add">
          <ac:chgData name="Artsiom Sushchenia" userId="c8ee47af-2bea-4c9e-9550-f71d866f59a2" providerId="ADAL" clId="{7C258078-1359-4C23-9F99-BE03438DA446}" dt="2019-12-18T14:08:09.756" v="514" actId="26606"/>
          <ac:spMkLst>
            <pc:docMk/>
            <pc:sldMk cId="1741751502" sldId="264"/>
            <ac:spMk id="8" creationId="{C162DF2A-64D1-4AA9-BA42-8A4063EADE09}"/>
          </ac:spMkLst>
        </pc:spChg>
        <pc:spChg chg="add">
          <ac:chgData name="Artsiom Sushchenia" userId="c8ee47af-2bea-4c9e-9550-f71d866f59a2" providerId="ADAL" clId="{7C258078-1359-4C23-9F99-BE03438DA446}" dt="2019-12-18T14:08:09.756" v="514" actId="26606"/>
          <ac:spMkLst>
            <pc:docMk/>
            <pc:sldMk cId="1741751502" sldId="264"/>
            <ac:spMk id="10" creationId="{5D7C1373-63AF-4A75-909E-990E05356670}"/>
          </ac:spMkLst>
        </pc:spChg>
        <pc:spChg chg="add">
          <ac:chgData name="Artsiom Sushchenia" userId="c8ee47af-2bea-4c9e-9550-f71d866f59a2" providerId="ADAL" clId="{7C258078-1359-4C23-9F99-BE03438DA446}" dt="2019-12-18T14:08:09.756" v="514" actId="26606"/>
          <ac:spMkLst>
            <pc:docMk/>
            <pc:sldMk cId="1741751502" sldId="264"/>
            <ac:spMk id="12" creationId="{2F4AD318-2FB6-4C6E-931E-58E404FA18CD}"/>
          </ac:spMkLst>
        </pc:spChg>
        <pc:spChg chg="add">
          <ac:chgData name="Artsiom Sushchenia" userId="c8ee47af-2bea-4c9e-9550-f71d866f59a2" providerId="ADAL" clId="{7C258078-1359-4C23-9F99-BE03438DA446}" dt="2019-12-18T14:08:09.756" v="514" actId="26606"/>
          <ac:spMkLst>
            <pc:docMk/>
            <pc:sldMk cId="1741751502" sldId="264"/>
            <ac:spMk id="14" creationId="{1A118E35-1CBF-4863-8497-F4DF1A166D2D}"/>
          </ac:spMkLst>
        </pc:spChg>
        <pc:spChg chg="add">
          <ac:chgData name="Artsiom Sushchenia" userId="c8ee47af-2bea-4c9e-9550-f71d866f59a2" providerId="ADAL" clId="{7C258078-1359-4C23-9F99-BE03438DA446}" dt="2019-12-18T14:08:09.756" v="514" actId="26606"/>
          <ac:spMkLst>
            <pc:docMk/>
            <pc:sldMk cId="1741751502" sldId="264"/>
            <ac:spMk id="16" creationId="{6E187274-5DC2-4BE0-AF99-925D6D973550}"/>
          </ac:spMkLst>
        </pc:spChg>
      </pc:sldChg>
      <pc:sldChg chg="addSp delSp modSp add del mod setBg">
        <pc:chgData name="Artsiom Sushchenia" userId="c8ee47af-2bea-4c9e-9550-f71d866f59a2" providerId="ADAL" clId="{7C258078-1359-4C23-9F99-BE03438DA446}" dt="2019-12-18T13:57:49.222" v="432" actId="2696"/>
        <pc:sldMkLst>
          <pc:docMk/>
          <pc:sldMk cId="1751074181" sldId="264"/>
        </pc:sldMkLst>
        <pc:spChg chg="mod">
          <ac:chgData name="Artsiom Sushchenia" userId="c8ee47af-2bea-4c9e-9550-f71d866f59a2" providerId="ADAL" clId="{7C258078-1359-4C23-9F99-BE03438DA446}" dt="2019-12-18T13:57:45.099" v="431" actId="26606"/>
          <ac:spMkLst>
            <pc:docMk/>
            <pc:sldMk cId="1751074181" sldId="264"/>
            <ac:spMk id="2" creationId="{7A0D88ED-6529-4138-AFC7-E701CB054A77}"/>
          </ac:spMkLst>
        </pc:spChg>
        <pc:spChg chg="add del">
          <ac:chgData name="Artsiom Sushchenia" userId="c8ee47af-2bea-4c9e-9550-f71d866f59a2" providerId="ADAL" clId="{7C258078-1359-4C23-9F99-BE03438DA446}" dt="2019-12-18T13:57:45.099" v="431" actId="26606"/>
          <ac:spMkLst>
            <pc:docMk/>
            <pc:sldMk cId="1751074181" sldId="264"/>
            <ac:spMk id="3" creationId="{088B4A1B-BBDA-42DC-8241-02A2C30C734B}"/>
          </ac:spMkLst>
        </pc:spChg>
        <pc:spChg chg="add del">
          <ac:chgData name="Artsiom Sushchenia" userId="c8ee47af-2bea-4c9e-9550-f71d866f59a2" providerId="ADAL" clId="{7C258078-1359-4C23-9F99-BE03438DA446}" dt="2019-12-18T13:57:43.788" v="428" actId="26606"/>
          <ac:spMkLst>
            <pc:docMk/>
            <pc:sldMk cId="1751074181" sldId="264"/>
            <ac:spMk id="9" creationId="{DB8424AB-D56B-4256-866A-5B54DE93C20F}"/>
          </ac:spMkLst>
        </pc:spChg>
        <pc:spChg chg="add del">
          <ac:chgData name="Artsiom Sushchenia" userId="c8ee47af-2bea-4c9e-9550-f71d866f59a2" providerId="ADAL" clId="{7C258078-1359-4C23-9F99-BE03438DA446}" dt="2019-12-18T13:57:43.788" v="428" actId="26606"/>
          <ac:spMkLst>
            <pc:docMk/>
            <pc:sldMk cId="1751074181" sldId="264"/>
            <ac:spMk id="11" creationId="{FC999C28-AD33-4EB7-A5F1-C06D10A5FDF7}"/>
          </ac:spMkLst>
        </pc:spChg>
        <pc:spChg chg="add del">
          <ac:chgData name="Artsiom Sushchenia" userId="c8ee47af-2bea-4c9e-9550-f71d866f59a2" providerId="ADAL" clId="{7C258078-1359-4C23-9F99-BE03438DA446}" dt="2019-12-18T13:57:43.788" v="428" actId="26606"/>
          <ac:spMkLst>
            <pc:docMk/>
            <pc:sldMk cId="1751074181" sldId="264"/>
            <ac:spMk id="13" creationId="{07CBBDD0-4420-4A50-96AB-392F9B97CF03}"/>
          </ac:spMkLst>
        </pc:spChg>
        <pc:spChg chg="add del">
          <ac:chgData name="Artsiom Sushchenia" userId="c8ee47af-2bea-4c9e-9550-f71d866f59a2" providerId="ADAL" clId="{7C258078-1359-4C23-9F99-BE03438DA446}" dt="2019-12-18T13:57:43.788" v="428" actId="26606"/>
          <ac:spMkLst>
            <pc:docMk/>
            <pc:sldMk cId="1751074181" sldId="264"/>
            <ac:spMk id="15" creationId="{465BA403-54B9-4A0B-BC79-028C495C038E}"/>
          </ac:spMkLst>
        </pc:spChg>
        <pc:spChg chg="add del">
          <ac:chgData name="Artsiom Sushchenia" userId="c8ee47af-2bea-4c9e-9550-f71d866f59a2" providerId="ADAL" clId="{7C258078-1359-4C23-9F99-BE03438DA446}" dt="2019-12-18T13:57:43.788" v="428" actId="26606"/>
          <ac:spMkLst>
            <pc:docMk/>
            <pc:sldMk cId="1751074181" sldId="264"/>
            <ac:spMk id="17" creationId="{DC8C6883-513A-4FE8-8B55-7AA2A13A9BB9}"/>
          </ac:spMkLst>
        </pc:spChg>
        <pc:spChg chg="add del">
          <ac:chgData name="Artsiom Sushchenia" userId="c8ee47af-2bea-4c9e-9550-f71d866f59a2" providerId="ADAL" clId="{7C258078-1359-4C23-9F99-BE03438DA446}" dt="2019-12-18T13:57:45.095" v="430" actId="26606"/>
          <ac:spMkLst>
            <pc:docMk/>
            <pc:sldMk cId="1751074181" sldId="264"/>
            <ac:spMk id="19" creationId="{DB8424AB-D56B-4256-866A-5B54DE93C20F}"/>
          </ac:spMkLst>
        </pc:spChg>
        <pc:spChg chg="add del">
          <ac:chgData name="Artsiom Sushchenia" userId="c8ee47af-2bea-4c9e-9550-f71d866f59a2" providerId="ADAL" clId="{7C258078-1359-4C23-9F99-BE03438DA446}" dt="2019-12-18T13:57:45.095" v="430" actId="26606"/>
          <ac:spMkLst>
            <pc:docMk/>
            <pc:sldMk cId="1751074181" sldId="264"/>
            <ac:spMk id="20" creationId="{FC999C28-AD33-4EB7-A5F1-C06D10A5FDF7}"/>
          </ac:spMkLst>
        </pc:spChg>
        <pc:spChg chg="add del">
          <ac:chgData name="Artsiom Sushchenia" userId="c8ee47af-2bea-4c9e-9550-f71d866f59a2" providerId="ADAL" clId="{7C258078-1359-4C23-9F99-BE03438DA446}" dt="2019-12-18T13:57:45.095" v="430" actId="26606"/>
          <ac:spMkLst>
            <pc:docMk/>
            <pc:sldMk cId="1751074181" sldId="264"/>
            <ac:spMk id="21" creationId="{07CBBDD0-4420-4A50-96AB-392F9B97CF03}"/>
          </ac:spMkLst>
        </pc:spChg>
        <pc:spChg chg="add del">
          <ac:chgData name="Artsiom Sushchenia" userId="c8ee47af-2bea-4c9e-9550-f71d866f59a2" providerId="ADAL" clId="{7C258078-1359-4C23-9F99-BE03438DA446}" dt="2019-12-18T13:57:45.095" v="430" actId="26606"/>
          <ac:spMkLst>
            <pc:docMk/>
            <pc:sldMk cId="1751074181" sldId="264"/>
            <ac:spMk id="22" creationId="{465BA403-54B9-4A0B-BC79-028C495C038E}"/>
          </ac:spMkLst>
        </pc:spChg>
        <pc:spChg chg="add del">
          <ac:chgData name="Artsiom Sushchenia" userId="c8ee47af-2bea-4c9e-9550-f71d866f59a2" providerId="ADAL" clId="{7C258078-1359-4C23-9F99-BE03438DA446}" dt="2019-12-18T13:57:45.095" v="430" actId="26606"/>
          <ac:spMkLst>
            <pc:docMk/>
            <pc:sldMk cId="1751074181" sldId="264"/>
            <ac:spMk id="23" creationId="{DC8C6883-513A-4FE8-8B55-7AA2A13A9BB9}"/>
          </ac:spMkLst>
        </pc:spChg>
        <pc:spChg chg="add">
          <ac:chgData name="Artsiom Sushchenia" userId="c8ee47af-2bea-4c9e-9550-f71d866f59a2" providerId="ADAL" clId="{7C258078-1359-4C23-9F99-BE03438DA446}" dt="2019-12-18T13:57:45.099" v="431" actId="26606"/>
          <ac:spMkLst>
            <pc:docMk/>
            <pc:sldMk cId="1751074181" sldId="264"/>
            <ac:spMk id="25" creationId="{681577AD-DA5F-48B3-8FB9-5199BA9EE681}"/>
          </ac:spMkLst>
        </pc:spChg>
        <pc:spChg chg="add">
          <ac:chgData name="Artsiom Sushchenia" userId="c8ee47af-2bea-4c9e-9550-f71d866f59a2" providerId="ADAL" clId="{7C258078-1359-4C23-9F99-BE03438DA446}" dt="2019-12-18T13:57:45.099" v="431" actId="26606"/>
          <ac:spMkLst>
            <pc:docMk/>
            <pc:sldMk cId="1751074181" sldId="264"/>
            <ac:spMk id="26" creationId="{088B4A1B-BBDA-42DC-8241-02A2C30C734B}"/>
          </ac:spMkLst>
        </pc:spChg>
        <pc:picChg chg="add mod">
          <ac:chgData name="Artsiom Sushchenia" userId="c8ee47af-2bea-4c9e-9550-f71d866f59a2" providerId="ADAL" clId="{7C258078-1359-4C23-9F99-BE03438DA446}" dt="2019-12-18T13:57:45.099" v="431" actId="26606"/>
          <ac:picMkLst>
            <pc:docMk/>
            <pc:sldMk cId="1751074181" sldId="264"/>
            <ac:picMk id="4" creationId="{AC5AAE99-855A-4F06-BC1E-DE539A9D7602}"/>
          </ac:picMkLst>
        </pc:picChg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2777491016" sldId="265"/>
        </pc:sldMkLst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4019197714" sldId="266"/>
        </pc:sldMkLst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623704856" sldId="267"/>
        </pc:sldMkLst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3564474816" sldId="268"/>
        </pc:sldMkLst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111185429" sldId="269"/>
        </pc:sldMkLst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1663434405" sldId="270"/>
        </pc:sldMkLst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2876753237" sldId="271"/>
        </pc:sldMkLst>
      </pc:sldChg>
      <pc:sldChg chg="del">
        <pc:chgData name="Artsiom Sushchenia" userId="c8ee47af-2bea-4c9e-9550-f71d866f59a2" providerId="ADAL" clId="{7C258078-1359-4C23-9F99-BE03438DA446}" dt="2019-12-18T10:37:52.218" v="0" actId="47"/>
        <pc:sldMkLst>
          <pc:docMk/>
          <pc:sldMk cId="2429102392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18265-B696-4D44-AEA6-3F67EFB58EEE}" type="doc">
      <dgm:prSet loTypeId="urn:microsoft.com/office/officeart/2005/8/layout/target3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91E25D3-523E-4154-8CE6-C21D8C4A8F96}">
      <dgm:prSet custT="1"/>
      <dgm:spPr/>
      <dgm:t>
        <a:bodyPr/>
        <a:lstStyle/>
        <a:p>
          <a:r>
            <a:rPr lang="ru-RU" sz="3600" dirty="0"/>
            <a:t>Алгоритм Евклида</a:t>
          </a:r>
          <a:endParaRPr lang="en-US" sz="3600" dirty="0"/>
        </a:p>
      </dgm:t>
    </dgm:pt>
    <dgm:pt modelId="{4E1C32A4-C6FA-47A9-AA9C-F7AA5FDC56B4}" type="parTrans" cxnId="{A4080DE2-E33A-453B-8081-6D8FD35B2F83}">
      <dgm:prSet/>
      <dgm:spPr/>
      <dgm:t>
        <a:bodyPr/>
        <a:lstStyle/>
        <a:p>
          <a:endParaRPr lang="en-US" sz="1100"/>
        </a:p>
      </dgm:t>
    </dgm:pt>
    <dgm:pt modelId="{72F13A25-859D-4283-A758-E292F357CDDD}" type="sibTrans" cxnId="{A4080DE2-E33A-453B-8081-6D8FD35B2F83}">
      <dgm:prSet/>
      <dgm:spPr/>
      <dgm:t>
        <a:bodyPr/>
        <a:lstStyle/>
        <a:p>
          <a:endParaRPr lang="en-US" sz="1100"/>
        </a:p>
      </dgm:t>
    </dgm:pt>
    <dgm:pt modelId="{E8DEEEB9-757E-4C8E-9F37-37ACAE12494D}">
      <dgm:prSet custT="1"/>
      <dgm:spPr/>
      <dgm:t>
        <a:bodyPr/>
        <a:lstStyle/>
        <a:p>
          <a:r>
            <a:rPr lang="ru-RU" sz="3600" dirty="0"/>
            <a:t>Расширенный алгоритм Евклида</a:t>
          </a:r>
          <a:endParaRPr lang="en-US" sz="3600" dirty="0"/>
        </a:p>
      </dgm:t>
    </dgm:pt>
    <dgm:pt modelId="{8199DEEF-1DB2-4ABD-8234-08F3AD41CE20}" type="parTrans" cxnId="{76A27593-CD96-43AA-B8CB-09563A195643}">
      <dgm:prSet/>
      <dgm:spPr/>
      <dgm:t>
        <a:bodyPr/>
        <a:lstStyle/>
        <a:p>
          <a:endParaRPr lang="en-US" sz="1100"/>
        </a:p>
      </dgm:t>
    </dgm:pt>
    <dgm:pt modelId="{F0FB36DC-5048-44D4-93AA-7527D1D5DAEB}" type="sibTrans" cxnId="{76A27593-CD96-43AA-B8CB-09563A195643}">
      <dgm:prSet/>
      <dgm:spPr/>
      <dgm:t>
        <a:bodyPr/>
        <a:lstStyle/>
        <a:p>
          <a:endParaRPr lang="en-US" sz="1100"/>
        </a:p>
      </dgm:t>
    </dgm:pt>
    <dgm:pt modelId="{3A06028D-0A39-456C-BC25-F54D706EFB4B}">
      <dgm:prSet custT="1"/>
      <dgm:spPr/>
      <dgm:t>
        <a:bodyPr/>
        <a:lstStyle/>
        <a:p>
          <a:r>
            <a:rPr lang="ru-RU" sz="3600" dirty="0"/>
            <a:t>Обратные по модулю числа</a:t>
          </a:r>
          <a:endParaRPr lang="en-US" sz="3600" dirty="0"/>
        </a:p>
      </dgm:t>
    </dgm:pt>
    <dgm:pt modelId="{4B8DE5DB-4BC5-4F3E-B6CA-FA4644C46B0A}" type="parTrans" cxnId="{7E2A71FB-6BC5-4BB6-85E7-1FBD390D8239}">
      <dgm:prSet/>
      <dgm:spPr/>
      <dgm:t>
        <a:bodyPr/>
        <a:lstStyle/>
        <a:p>
          <a:endParaRPr lang="en-US" sz="1100"/>
        </a:p>
      </dgm:t>
    </dgm:pt>
    <dgm:pt modelId="{44CAD29A-D7F5-4B21-8992-9A79FB1235B8}" type="sibTrans" cxnId="{7E2A71FB-6BC5-4BB6-85E7-1FBD390D8239}">
      <dgm:prSet/>
      <dgm:spPr/>
      <dgm:t>
        <a:bodyPr/>
        <a:lstStyle/>
        <a:p>
          <a:endParaRPr lang="en-US" sz="1100"/>
        </a:p>
      </dgm:t>
    </dgm:pt>
    <dgm:pt modelId="{4355617B-B841-4F06-847F-3EA98ED3A21D}" type="pres">
      <dgm:prSet presAssocID="{F6818265-B696-4D44-AEA6-3F67EFB58EE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6F61578-2EF2-4D0D-BE36-C508A11A8A85}" type="pres">
      <dgm:prSet presAssocID="{691E25D3-523E-4154-8CE6-C21D8C4A8F96}" presName="circle1" presStyleLbl="node1" presStyleIdx="0" presStyleCnt="3"/>
      <dgm:spPr/>
    </dgm:pt>
    <dgm:pt modelId="{71F911C4-421C-4917-933C-98162EAA2C10}" type="pres">
      <dgm:prSet presAssocID="{691E25D3-523E-4154-8CE6-C21D8C4A8F96}" presName="space" presStyleCnt="0"/>
      <dgm:spPr/>
    </dgm:pt>
    <dgm:pt modelId="{76F77B50-8B9C-456C-81F3-18AB72D9EE45}" type="pres">
      <dgm:prSet presAssocID="{691E25D3-523E-4154-8CE6-C21D8C4A8F96}" presName="rect1" presStyleLbl="alignAcc1" presStyleIdx="0" presStyleCnt="3"/>
      <dgm:spPr/>
    </dgm:pt>
    <dgm:pt modelId="{13E98AF3-B4B3-4EF0-B80A-6B57F5248372}" type="pres">
      <dgm:prSet presAssocID="{E8DEEEB9-757E-4C8E-9F37-37ACAE12494D}" presName="vertSpace2" presStyleLbl="node1" presStyleIdx="0" presStyleCnt="3"/>
      <dgm:spPr/>
    </dgm:pt>
    <dgm:pt modelId="{075FF181-F487-49CC-94B0-B98DA988CD7F}" type="pres">
      <dgm:prSet presAssocID="{E8DEEEB9-757E-4C8E-9F37-37ACAE12494D}" presName="circle2" presStyleLbl="node1" presStyleIdx="1" presStyleCnt="3"/>
      <dgm:spPr/>
    </dgm:pt>
    <dgm:pt modelId="{08970B36-9B2C-45EB-9C40-919DEE984D53}" type="pres">
      <dgm:prSet presAssocID="{E8DEEEB9-757E-4C8E-9F37-37ACAE12494D}" presName="rect2" presStyleLbl="alignAcc1" presStyleIdx="1" presStyleCnt="3"/>
      <dgm:spPr/>
    </dgm:pt>
    <dgm:pt modelId="{65903FEA-2E88-4BEB-A29A-07B9D1DAD44A}" type="pres">
      <dgm:prSet presAssocID="{3A06028D-0A39-456C-BC25-F54D706EFB4B}" presName="vertSpace3" presStyleLbl="node1" presStyleIdx="1" presStyleCnt="3"/>
      <dgm:spPr/>
    </dgm:pt>
    <dgm:pt modelId="{871FFD92-B0FF-441B-9383-0466E1E46C41}" type="pres">
      <dgm:prSet presAssocID="{3A06028D-0A39-456C-BC25-F54D706EFB4B}" presName="circle3" presStyleLbl="node1" presStyleIdx="2" presStyleCnt="3"/>
      <dgm:spPr/>
    </dgm:pt>
    <dgm:pt modelId="{5AD87672-B194-436C-8F63-63CCEFCA5491}" type="pres">
      <dgm:prSet presAssocID="{3A06028D-0A39-456C-BC25-F54D706EFB4B}" presName="rect3" presStyleLbl="alignAcc1" presStyleIdx="2" presStyleCnt="3"/>
      <dgm:spPr/>
    </dgm:pt>
    <dgm:pt modelId="{316A6EE4-BAD5-44A1-B554-B68CA823A153}" type="pres">
      <dgm:prSet presAssocID="{691E25D3-523E-4154-8CE6-C21D8C4A8F96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7737B72D-9FB2-4D63-B632-1AF0C299CC89}" type="pres">
      <dgm:prSet presAssocID="{E8DEEEB9-757E-4C8E-9F37-37ACAE12494D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B286E4B6-C93A-4F48-95E2-265E77A5BC20}" type="pres">
      <dgm:prSet presAssocID="{3A06028D-0A39-456C-BC25-F54D706EFB4B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CB38C609-F298-47D3-B225-CD1B69975AE9}" type="presOf" srcId="{691E25D3-523E-4154-8CE6-C21D8C4A8F96}" destId="{76F77B50-8B9C-456C-81F3-18AB72D9EE45}" srcOrd="0" destOrd="0" presId="urn:microsoft.com/office/officeart/2005/8/layout/target3"/>
    <dgm:cxn modelId="{1BB24A27-B194-48BC-9052-29D89CBA9146}" type="presOf" srcId="{3A06028D-0A39-456C-BC25-F54D706EFB4B}" destId="{5AD87672-B194-436C-8F63-63CCEFCA5491}" srcOrd="0" destOrd="0" presId="urn:microsoft.com/office/officeart/2005/8/layout/target3"/>
    <dgm:cxn modelId="{80BA963B-8E28-4A15-89BD-2077345B9EBD}" type="presOf" srcId="{E8DEEEB9-757E-4C8E-9F37-37ACAE12494D}" destId="{7737B72D-9FB2-4D63-B632-1AF0C299CC89}" srcOrd="1" destOrd="0" presId="urn:microsoft.com/office/officeart/2005/8/layout/target3"/>
    <dgm:cxn modelId="{B44E8A4F-D05D-4FE4-A91D-62BEDD6F6279}" type="presOf" srcId="{3A06028D-0A39-456C-BC25-F54D706EFB4B}" destId="{B286E4B6-C93A-4F48-95E2-265E77A5BC20}" srcOrd="1" destOrd="0" presId="urn:microsoft.com/office/officeart/2005/8/layout/target3"/>
    <dgm:cxn modelId="{039C647B-8FCF-4CB4-86C5-2FB674482749}" type="presOf" srcId="{E8DEEEB9-757E-4C8E-9F37-37ACAE12494D}" destId="{08970B36-9B2C-45EB-9C40-919DEE984D53}" srcOrd="0" destOrd="0" presId="urn:microsoft.com/office/officeart/2005/8/layout/target3"/>
    <dgm:cxn modelId="{71B7E188-E0E1-4F1D-98C0-72A25EE1EB6D}" type="presOf" srcId="{F6818265-B696-4D44-AEA6-3F67EFB58EEE}" destId="{4355617B-B841-4F06-847F-3EA98ED3A21D}" srcOrd="0" destOrd="0" presId="urn:microsoft.com/office/officeart/2005/8/layout/target3"/>
    <dgm:cxn modelId="{76A27593-CD96-43AA-B8CB-09563A195643}" srcId="{F6818265-B696-4D44-AEA6-3F67EFB58EEE}" destId="{E8DEEEB9-757E-4C8E-9F37-37ACAE12494D}" srcOrd="1" destOrd="0" parTransId="{8199DEEF-1DB2-4ABD-8234-08F3AD41CE20}" sibTransId="{F0FB36DC-5048-44D4-93AA-7527D1D5DAEB}"/>
    <dgm:cxn modelId="{A6CBE2DF-3470-4F2B-8266-0223AAC55867}" type="presOf" srcId="{691E25D3-523E-4154-8CE6-C21D8C4A8F96}" destId="{316A6EE4-BAD5-44A1-B554-B68CA823A153}" srcOrd="1" destOrd="0" presId="urn:microsoft.com/office/officeart/2005/8/layout/target3"/>
    <dgm:cxn modelId="{A4080DE2-E33A-453B-8081-6D8FD35B2F83}" srcId="{F6818265-B696-4D44-AEA6-3F67EFB58EEE}" destId="{691E25D3-523E-4154-8CE6-C21D8C4A8F96}" srcOrd="0" destOrd="0" parTransId="{4E1C32A4-C6FA-47A9-AA9C-F7AA5FDC56B4}" sibTransId="{72F13A25-859D-4283-A758-E292F357CDDD}"/>
    <dgm:cxn modelId="{7E2A71FB-6BC5-4BB6-85E7-1FBD390D8239}" srcId="{F6818265-B696-4D44-AEA6-3F67EFB58EEE}" destId="{3A06028D-0A39-456C-BC25-F54D706EFB4B}" srcOrd="2" destOrd="0" parTransId="{4B8DE5DB-4BC5-4F3E-B6CA-FA4644C46B0A}" sibTransId="{44CAD29A-D7F5-4B21-8992-9A79FB1235B8}"/>
    <dgm:cxn modelId="{E74123B8-3330-4337-B33B-9F7DCC3630F3}" type="presParOf" srcId="{4355617B-B841-4F06-847F-3EA98ED3A21D}" destId="{E6F61578-2EF2-4D0D-BE36-C508A11A8A85}" srcOrd="0" destOrd="0" presId="urn:microsoft.com/office/officeart/2005/8/layout/target3"/>
    <dgm:cxn modelId="{0C96419A-C51D-4B10-B8E8-A9CCA6C7845A}" type="presParOf" srcId="{4355617B-B841-4F06-847F-3EA98ED3A21D}" destId="{71F911C4-421C-4917-933C-98162EAA2C10}" srcOrd="1" destOrd="0" presId="urn:microsoft.com/office/officeart/2005/8/layout/target3"/>
    <dgm:cxn modelId="{9EE33E45-DE57-4F3D-AD11-15D5DF672D43}" type="presParOf" srcId="{4355617B-B841-4F06-847F-3EA98ED3A21D}" destId="{76F77B50-8B9C-456C-81F3-18AB72D9EE45}" srcOrd="2" destOrd="0" presId="urn:microsoft.com/office/officeart/2005/8/layout/target3"/>
    <dgm:cxn modelId="{A10E3FDF-F725-4D4D-B2C2-62A5BCBDBA28}" type="presParOf" srcId="{4355617B-B841-4F06-847F-3EA98ED3A21D}" destId="{13E98AF3-B4B3-4EF0-B80A-6B57F5248372}" srcOrd="3" destOrd="0" presId="urn:microsoft.com/office/officeart/2005/8/layout/target3"/>
    <dgm:cxn modelId="{7E20EAD2-4590-4511-A7E6-7F4AEFD260FE}" type="presParOf" srcId="{4355617B-B841-4F06-847F-3EA98ED3A21D}" destId="{075FF181-F487-49CC-94B0-B98DA988CD7F}" srcOrd="4" destOrd="0" presId="urn:microsoft.com/office/officeart/2005/8/layout/target3"/>
    <dgm:cxn modelId="{14491D0F-DE9E-4CBB-8479-DD81B1C7C247}" type="presParOf" srcId="{4355617B-B841-4F06-847F-3EA98ED3A21D}" destId="{08970B36-9B2C-45EB-9C40-919DEE984D53}" srcOrd="5" destOrd="0" presId="urn:microsoft.com/office/officeart/2005/8/layout/target3"/>
    <dgm:cxn modelId="{8761FD21-61F6-4D06-B0D1-3D0D7273BFA1}" type="presParOf" srcId="{4355617B-B841-4F06-847F-3EA98ED3A21D}" destId="{65903FEA-2E88-4BEB-A29A-07B9D1DAD44A}" srcOrd="6" destOrd="0" presId="urn:microsoft.com/office/officeart/2005/8/layout/target3"/>
    <dgm:cxn modelId="{7A4E94D8-E147-48E7-ABE1-8BA60DB8805A}" type="presParOf" srcId="{4355617B-B841-4F06-847F-3EA98ED3A21D}" destId="{871FFD92-B0FF-441B-9383-0466E1E46C41}" srcOrd="7" destOrd="0" presId="urn:microsoft.com/office/officeart/2005/8/layout/target3"/>
    <dgm:cxn modelId="{A1DB87F4-3373-4622-8C0E-5A4ABB348477}" type="presParOf" srcId="{4355617B-B841-4F06-847F-3EA98ED3A21D}" destId="{5AD87672-B194-436C-8F63-63CCEFCA5491}" srcOrd="8" destOrd="0" presId="urn:microsoft.com/office/officeart/2005/8/layout/target3"/>
    <dgm:cxn modelId="{183DC34F-F442-46F8-B108-B8AFCABB55DF}" type="presParOf" srcId="{4355617B-B841-4F06-847F-3EA98ED3A21D}" destId="{316A6EE4-BAD5-44A1-B554-B68CA823A153}" srcOrd="9" destOrd="0" presId="urn:microsoft.com/office/officeart/2005/8/layout/target3"/>
    <dgm:cxn modelId="{7DD74F24-C422-443A-B2CD-9C52D201D269}" type="presParOf" srcId="{4355617B-B841-4F06-847F-3EA98ED3A21D}" destId="{7737B72D-9FB2-4D63-B632-1AF0C299CC89}" srcOrd="10" destOrd="0" presId="urn:microsoft.com/office/officeart/2005/8/layout/target3"/>
    <dgm:cxn modelId="{2926F786-B348-4428-AE26-4A2C463CBE7B}" type="presParOf" srcId="{4355617B-B841-4F06-847F-3EA98ED3A21D}" destId="{B286E4B6-C93A-4F48-95E2-265E77A5BC2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61578-2EF2-4D0D-BE36-C508A11A8A85}">
      <dsp:nvSpPr>
        <dsp:cNvPr id="0" name=""/>
        <dsp:cNvSpPr/>
      </dsp:nvSpPr>
      <dsp:spPr>
        <a:xfrm>
          <a:off x="0" y="534111"/>
          <a:ext cx="4262729" cy="42627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F77B50-8B9C-456C-81F3-18AB72D9EE45}">
      <dsp:nvSpPr>
        <dsp:cNvPr id="0" name=""/>
        <dsp:cNvSpPr/>
      </dsp:nvSpPr>
      <dsp:spPr>
        <a:xfrm>
          <a:off x="2131364" y="534111"/>
          <a:ext cx="4973184" cy="4262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Алгоритм Евклида</a:t>
          </a:r>
          <a:endParaRPr lang="en-US" sz="3600" kern="1200" dirty="0"/>
        </a:p>
      </dsp:txBody>
      <dsp:txXfrm>
        <a:off x="2131364" y="534111"/>
        <a:ext cx="4973184" cy="1278821"/>
      </dsp:txXfrm>
    </dsp:sp>
    <dsp:sp modelId="{075FF181-F487-49CC-94B0-B98DA988CD7F}">
      <dsp:nvSpPr>
        <dsp:cNvPr id="0" name=""/>
        <dsp:cNvSpPr/>
      </dsp:nvSpPr>
      <dsp:spPr>
        <a:xfrm>
          <a:off x="745979" y="1812932"/>
          <a:ext cx="2770771" cy="277077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161356"/>
            <a:satOff val="-3010"/>
            <a:lumOff val="2839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970B36-9B2C-45EB-9C40-919DEE984D53}">
      <dsp:nvSpPr>
        <dsp:cNvPr id="0" name=""/>
        <dsp:cNvSpPr/>
      </dsp:nvSpPr>
      <dsp:spPr>
        <a:xfrm>
          <a:off x="2131364" y="1812932"/>
          <a:ext cx="4973184" cy="27707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50000"/>
              <a:hueOff val="161356"/>
              <a:satOff val="-3010"/>
              <a:lumOff val="28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Расширенный алгоритм Евклида</a:t>
          </a:r>
          <a:endParaRPr lang="en-US" sz="3600" kern="1200" dirty="0"/>
        </a:p>
      </dsp:txBody>
      <dsp:txXfrm>
        <a:off x="2131364" y="1812932"/>
        <a:ext cx="4973184" cy="1278817"/>
      </dsp:txXfrm>
    </dsp:sp>
    <dsp:sp modelId="{871FFD92-B0FF-441B-9383-0466E1E46C41}">
      <dsp:nvSpPr>
        <dsp:cNvPr id="0" name=""/>
        <dsp:cNvSpPr/>
      </dsp:nvSpPr>
      <dsp:spPr>
        <a:xfrm>
          <a:off x="1491955" y="3091750"/>
          <a:ext cx="1278817" cy="127881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50000"/>
            <a:hueOff val="161356"/>
            <a:satOff val="-3010"/>
            <a:lumOff val="2839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D87672-B194-436C-8F63-63CCEFCA5491}">
      <dsp:nvSpPr>
        <dsp:cNvPr id="0" name=""/>
        <dsp:cNvSpPr/>
      </dsp:nvSpPr>
      <dsp:spPr>
        <a:xfrm>
          <a:off x="2131364" y="3091750"/>
          <a:ext cx="4973184" cy="12788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50000"/>
              <a:hueOff val="161356"/>
              <a:satOff val="-3010"/>
              <a:lumOff val="28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Обратные по модулю числа</a:t>
          </a:r>
          <a:endParaRPr lang="en-US" sz="3600" kern="1200" dirty="0"/>
        </a:p>
      </dsp:txBody>
      <dsp:txXfrm>
        <a:off x="2131364" y="3091750"/>
        <a:ext cx="4973184" cy="1278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-maxx.ru/algo/export_euclid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6BD83-FA9C-4AF5-8851-F8FB9F79D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Модулярная арифметика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3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BBF-DF0F-4839-996B-908668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4" y="1426232"/>
            <a:ext cx="3654857" cy="2556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Этап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D3B171-F86E-46A8-A246-A4399D9ABB8A}"/>
              </a:ext>
            </a:extLst>
          </p:cNvPr>
          <p:cNvSpPr txBox="1">
            <a:spLocks/>
          </p:cNvSpPr>
          <p:nvPr/>
        </p:nvSpPr>
        <p:spPr>
          <a:xfrm>
            <a:off x="8313790" y="1232170"/>
            <a:ext cx="3654857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pc="-100"/>
              <a:t>Алгоритм Евклида</a:t>
            </a:r>
            <a:endParaRPr lang="en-US" sz="3200" spc="-100" dirty="0"/>
          </a:p>
        </p:txBody>
      </p:sp>
      <p:pic>
        <p:nvPicPr>
          <p:cNvPr id="1033" name="Picture 9" descr="x">
            <a:extLst>
              <a:ext uri="{FF2B5EF4-FFF2-40B4-BE49-F238E27FC236}">
                <a16:creationId xmlns:a16="http://schemas.microsoft.com/office/drawing/2014/main" id="{71B885A6-DF33-4AF8-8D32-594C77D2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13" y="-920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">
            <a:extLst>
              <a:ext uri="{FF2B5EF4-FFF2-40B4-BE49-F238E27FC236}">
                <a16:creationId xmlns:a16="http://schemas.microsoft.com/office/drawing/2014/main" id="{A85D1909-C67B-42F2-B9E8-526E6E18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-92075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5A1FC1-6D59-4D2E-AEB9-7872F7F1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9962" y="816727"/>
            <a:ext cx="8303069" cy="27790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A89CD4-A936-4EE1-905E-F8EB8B9465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31519" b="426"/>
          <a:stretch/>
        </p:blipFill>
        <p:spPr>
          <a:xfrm>
            <a:off x="3509962" y="3595782"/>
            <a:ext cx="8029521" cy="224149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BDEF2D-5236-40A3-8E5C-B9F0A56599AC}"/>
              </a:ext>
            </a:extLst>
          </p:cNvPr>
          <p:cNvSpPr/>
          <p:nvPr/>
        </p:nvSpPr>
        <p:spPr>
          <a:xfrm>
            <a:off x="3700130" y="5348177"/>
            <a:ext cx="3083442" cy="489096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0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597BF-9A59-44C1-A70D-79A28EB3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1B105-32C5-4DCD-8162-5BEF0FF8D88E}"/>
              </a:ext>
            </a:extLst>
          </p:cNvPr>
          <p:cNvSpPr txBox="1"/>
          <p:nvPr/>
        </p:nvSpPr>
        <p:spPr>
          <a:xfrm>
            <a:off x="6096000" y="453985"/>
            <a:ext cx="3227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 </a:t>
            </a:r>
            <a:r>
              <a:rPr lang="ru-RU" sz="7200" dirty="0"/>
              <a:t>= 17</a:t>
            </a:r>
          </a:p>
          <a:p>
            <a:r>
              <a:rPr lang="en-US" sz="7200" dirty="0"/>
              <a:t>b = </a:t>
            </a:r>
            <a:r>
              <a:rPr lang="ru-RU" sz="7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15ACA-3BB2-4083-8C45-EEE7CC54F280}"/>
              </a:ext>
            </a:extLst>
          </p:cNvPr>
          <p:cNvSpPr txBox="1"/>
          <p:nvPr/>
        </p:nvSpPr>
        <p:spPr>
          <a:xfrm>
            <a:off x="3919255" y="3042202"/>
            <a:ext cx="7134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 * </a:t>
            </a:r>
            <a:r>
              <a:rPr lang="en-US" sz="6000" dirty="0">
                <a:solidFill>
                  <a:schemeClr val="accent1"/>
                </a:solidFill>
              </a:rPr>
              <a:t>x</a:t>
            </a:r>
            <a:r>
              <a:rPr lang="en-US" sz="6000" dirty="0"/>
              <a:t> + b * </a:t>
            </a:r>
            <a:r>
              <a:rPr lang="en-US" sz="6000" dirty="0">
                <a:solidFill>
                  <a:schemeClr val="accent1"/>
                </a:solidFill>
              </a:rPr>
              <a:t>y</a:t>
            </a:r>
            <a:r>
              <a:rPr lang="en-US" sz="6000" dirty="0"/>
              <a:t> = </a:t>
            </a:r>
            <a:r>
              <a:rPr lang="en-US" sz="6000" dirty="0" err="1"/>
              <a:t>gcd</a:t>
            </a:r>
            <a:r>
              <a:rPr lang="en-US" sz="6000" dirty="0"/>
              <a:t>(</a:t>
            </a:r>
            <a:r>
              <a:rPr lang="en-US" sz="6000" dirty="0" err="1"/>
              <a:t>a,b</a:t>
            </a:r>
            <a:r>
              <a:rPr lang="en-US" sz="6000" dirty="0"/>
              <a:t>)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7875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8C9AA-5828-4394-A328-9CBE13BD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Модулярная арифметика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8B4B6-115F-421B-883D-0D04A3F8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10450"/>
          </a:xfrm>
        </p:spPr>
        <p:txBody>
          <a:bodyPr>
            <a:normAutofit/>
          </a:bodyPr>
          <a:lstStyle/>
          <a:p>
            <a:pPr algn="just"/>
            <a:r>
              <a:rPr lang="ru-RU" sz="3600" dirty="0">
                <a:solidFill>
                  <a:schemeClr val="tx1"/>
                </a:solidFill>
              </a:rPr>
              <a:t>В этой арифметике мы интересуемся </a:t>
            </a:r>
            <a:r>
              <a:rPr lang="ru-RU" sz="3600" dirty="0">
                <a:solidFill>
                  <a:schemeClr val="accent1"/>
                </a:solidFill>
              </a:rPr>
              <a:t>остатком от деления</a:t>
            </a:r>
            <a:r>
              <a:rPr lang="ru-RU" sz="3600" dirty="0">
                <a:solidFill>
                  <a:schemeClr val="tx1"/>
                </a:solidFill>
              </a:rPr>
              <a:t> числа </a:t>
            </a:r>
            <a:r>
              <a:rPr lang="ru-RU" sz="3600" i="1" dirty="0">
                <a:solidFill>
                  <a:schemeClr val="tx1"/>
                </a:solidFill>
              </a:rPr>
              <a:t>а</a:t>
            </a:r>
            <a:r>
              <a:rPr lang="ru-RU" sz="3600" dirty="0">
                <a:solidFill>
                  <a:schemeClr val="tx1"/>
                </a:solidFill>
              </a:rPr>
              <a:t> на число </a:t>
            </a:r>
            <a:r>
              <a:rPr lang="ru-RU" sz="3600" i="1" dirty="0">
                <a:solidFill>
                  <a:schemeClr val="tx1"/>
                </a:solidFill>
              </a:rPr>
              <a:t>n</a:t>
            </a:r>
            <a:r>
              <a:rPr lang="ru-RU" sz="3600" dirty="0">
                <a:solidFill>
                  <a:schemeClr val="tx1"/>
                </a:solidFill>
              </a:rPr>
              <a:t>. Если таким остатком является число </a:t>
            </a:r>
            <a:r>
              <a:rPr lang="ru-RU" sz="3600" i="1" dirty="0">
                <a:solidFill>
                  <a:schemeClr val="accent1"/>
                </a:solidFill>
              </a:rPr>
              <a:t>b</a:t>
            </a:r>
            <a:r>
              <a:rPr lang="ru-RU" sz="3600" dirty="0">
                <a:solidFill>
                  <a:schemeClr val="tx1"/>
                </a:solidFill>
              </a:rPr>
              <a:t>, то можно записать: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CE317-F4AE-4988-8A27-3CDA8A97B3CE}"/>
              </a:ext>
            </a:extLst>
          </p:cNvPr>
          <p:cNvSpPr txBox="1"/>
          <p:nvPr/>
        </p:nvSpPr>
        <p:spPr>
          <a:xfrm>
            <a:off x="5486400" y="4391247"/>
            <a:ext cx="3456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/>
              <a:t>a</a:t>
            </a:r>
            <a:r>
              <a:rPr lang="en-US" sz="5400" dirty="0"/>
              <a:t> </a:t>
            </a:r>
            <a:r>
              <a:rPr lang="ru-RU" sz="4400" dirty="0"/>
              <a:t>≡</a:t>
            </a:r>
            <a:r>
              <a:rPr lang="en-US" sz="5400" dirty="0"/>
              <a:t> </a:t>
            </a:r>
            <a:r>
              <a:rPr lang="en-US" sz="5400" i="1" dirty="0">
                <a:solidFill>
                  <a:schemeClr val="accent1"/>
                </a:solidFill>
              </a:rPr>
              <a:t>b</a:t>
            </a:r>
            <a:r>
              <a:rPr lang="en-US" sz="5400" dirty="0"/>
              <a:t> mod </a:t>
            </a:r>
            <a:r>
              <a:rPr lang="en-US" sz="5400" i="1" dirty="0"/>
              <a:t>n</a:t>
            </a:r>
            <a:endParaRPr lang="ru-RU" sz="5400" i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5C44E-6958-4C28-AB6E-597928197C17}"/>
              </a:ext>
            </a:extLst>
          </p:cNvPr>
          <p:cNvSpPr/>
          <p:nvPr/>
        </p:nvSpPr>
        <p:spPr>
          <a:xfrm>
            <a:off x="4995560" y="5201800"/>
            <a:ext cx="4787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(</a:t>
            </a:r>
            <a:r>
              <a:rPr lang="ru-RU" sz="2800" b="1" i="1" dirty="0"/>
              <a:t>a сравнимо с b по модулю n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939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8C9AA-5828-4394-A328-9CBE13BD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8B4B6-115F-421B-883D-0D04A3F8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166" y="980749"/>
            <a:ext cx="7315200" cy="2910450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При 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a=13 и n= 4 </a:t>
            </a:r>
          </a:p>
          <a:p>
            <a:r>
              <a:rPr lang="ru-RU" sz="2800" dirty="0">
                <a:solidFill>
                  <a:schemeClr val="tx1"/>
                </a:solidFill>
              </a:rPr>
              <a:t>имеем </a:t>
            </a:r>
          </a:p>
          <a:p>
            <a:pPr lvl="1"/>
            <a:r>
              <a:rPr lang="ru-RU" sz="2800" dirty="0">
                <a:solidFill>
                  <a:schemeClr val="tx1"/>
                </a:solidFill>
              </a:rPr>
              <a:t>b=1, </a:t>
            </a:r>
          </a:p>
          <a:p>
            <a:r>
              <a:rPr lang="ru-RU" sz="3000" dirty="0">
                <a:solidFill>
                  <a:schemeClr val="tx1"/>
                </a:solidFill>
              </a:rPr>
              <a:t>т.е. 13 = 1 + 3·4.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7FE77-E77D-41D8-AF84-26CCD6E0DC95}"/>
              </a:ext>
            </a:extLst>
          </p:cNvPr>
          <p:cNvSpPr txBox="1"/>
          <p:nvPr/>
        </p:nvSpPr>
        <p:spPr>
          <a:xfrm>
            <a:off x="5486400" y="4391247"/>
            <a:ext cx="365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i="1" dirty="0"/>
              <a:t>13</a:t>
            </a:r>
            <a:r>
              <a:rPr lang="en-US" sz="5400" dirty="0"/>
              <a:t> </a:t>
            </a:r>
            <a:r>
              <a:rPr lang="ru-RU" sz="4400" dirty="0"/>
              <a:t>≡</a:t>
            </a:r>
            <a:r>
              <a:rPr lang="en-US" sz="5400" dirty="0"/>
              <a:t> </a:t>
            </a:r>
            <a:r>
              <a:rPr lang="ru-RU" sz="5400" i="1" dirty="0">
                <a:solidFill>
                  <a:schemeClr val="accent1"/>
                </a:solidFill>
              </a:rPr>
              <a:t>4</a:t>
            </a:r>
            <a:r>
              <a:rPr lang="en-US" sz="5400" dirty="0"/>
              <a:t> mod </a:t>
            </a:r>
            <a:r>
              <a:rPr lang="ru-RU" sz="5400" i="1" dirty="0"/>
              <a:t>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FA6EEF-0F10-420C-994F-5AD809E9D37A}"/>
              </a:ext>
            </a:extLst>
          </p:cNvPr>
          <p:cNvSpPr/>
          <p:nvPr/>
        </p:nvSpPr>
        <p:spPr>
          <a:xfrm>
            <a:off x="7123814" y="850925"/>
            <a:ext cx="47295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i="1" dirty="0"/>
              <a:t>число 13 по модулю 4 равно </a:t>
            </a:r>
            <a:r>
              <a:rPr lang="ru-RU" sz="4000" i="1" dirty="0">
                <a:solidFill>
                  <a:schemeClr val="accent1"/>
                </a:solidFill>
              </a:rPr>
              <a:t>1</a:t>
            </a:r>
            <a:r>
              <a:rPr lang="ru-RU" sz="4000" i="1" dirty="0"/>
              <a:t> или числа 13 и </a:t>
            </a:r>
            <a:r>
              <a:rPr lang="ru-RU" sz="4000" i="1" dirty="0">
                <a:solidFill>
                  <a:schemeClr val="accent1"/>
                </a:solidFill>
              </a:rPr>
              <a:t>1</a:t>
            </a:r>
            <a:r>
              <a:rPr lang="ru-RU" sz="4000" i="1" dirty="0"/>
              <a:t> равны по модулю 4. </a:t>
            </a:r>
          </a:p>
        </p:txBody>
      </p:sp>
    </p:spTree>
    <p:extLst>
      <p:ext uri="{BB962C8B-B14F-4D97-AF65-F5344CB8AC3E}">
        <p14:creationId xmlns:p14="http://schemas.microsoft.com/office/powerpoint/2010/main" val="203918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8C9AA-5828-4394-A328-9CBE13BD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8B4B6-115F-421B-883D-0D04A3F8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569" y="719800"/>
            <a:ext cx="7315200" cy="175832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обратное к 7 равно 7 </a:t>
            </a:r>
            <a:r>
              <a:rPr lang="ru-RU" sz="3600" baseline="30000" dirty="0">
                <a:solidFill>
                  <a:schemeClr val="tx1"/>
                </a:solidFill>
              </a:rPr>
              <a:t>-1</a:t>
            </a:r>
            <a:r>
              <a:rPr lang="ru-RU" sz="3600" dirty="0">
                <a:solidFill>
                  <a:schemeClr val="tx1"/>
                </a:solidFill>
              </a:rPr>
              <a:t>=1/7,</a:t>
            </a:r>
          </a:p>
          <a:p>
            <a:r>
              <a:rPr lang="ru-RU" sz="3600" dirty="0">
                <a:solidFill>
                  <a:schemeClr val="tx1"/>
                </a:solidFill>
              </a:rPr>
              <a:t> так как 7·(1/7) =1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4FD21E-A4E9-4EDB-89DA-A091ED28FE09}"/>
              </a:ext>
            </a:extLst>
          </p:cNvPr>
          <p:cNvSpPr/>
          <p:nvPr/>
        </p:nvSpPr>
        <p:spPr>
          <a:xfrm>
            <a:off x="5559270" y="2256214"/>
            <a:ext cx="36323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В модулярной</a:t>
            </a:r>
          </a:p>
          <a:p>
            <a:r>
              <a:rPr lang="ru-RU" sz="4400" dirty="0"/>
              <a:t>1 ≡ </a:t>
            </a:r>
            <a:r>
              <a:rPr lang="ru-RU" sz="4400" dirty="0">
                <a:solidFill>
                  <a:schemeClr val="accent1"/>
                </a:solidFill>
              </a:rPr>
              <a:t>а</a:t>
            </a:r>
            <a:r>
              <a:rPr lang="ru-RU" sz="4400" dirty="0"/>
              <a:t>х </a:t>
            </a:r>
            <a:r>
              <a:rPr lang="en-US" sz="4400" dirty="0"/>
              <a:t>mod n.</a:t>
            </a:r>
            <a:r>
              <a:rPr lang="ru-RU" sz="4400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BA20251-9B63-4651-9FA2-57485EEEE480}"/>
              </a:ext>
            </a:extLst>
          </p:cNvPr>
          <p:cNvSpPr/>
          <p:nvPr/>
        </p:nvSpPr>
        <p:spPr>
          <a:xfrm>
            <a:off x="5225693" y="5292658"/>
            <a:ext cx="47083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chemeClr val="accent1"/>
                </a:solidFill>
              </a:rPr>
              <a:t>а</a:t>
            </a:r>
            <a:r>
              <a:rPr lang="ru-RU" sz="6000" baseline="30000" dirty="0"/>
              <a:t>-1 </a:t>
            </a:r>
            <a:r>
              <a:rPr lang="ru-RU" sz="6000" dirty="0"/>
              <a:t>≡ х </a:t>
            </a:r>
            <a:r>
              <a:rPr lang="ru-RU" sz="6000" dirty="0" err="1"/>
              <a:t>mod</a:t>
            </a:r>
            <a:r>
              <a:rPr lang="ru-RU" sz="6000" dirty="0"/>
              <a:t> n. </a:t>
            </a: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70E7B565-B95A-4064-BF1F-3A17EE22A476}"/>
              </a:ext>
            </a:extLst>
          </p:cNvPr>
          <p:cNvSpPr/>
          <p:nvPr/>
        </p:nvSpPr>
        <p:spPr>
          <a:xfrm>
            <a:off x="7015183" y="4274288"/>
            <a:ext cx="839972" cy="1222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8C9AA-5828-4394-A328-9CBE13BD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8B4B6-115F-421B-883D-0D04A3F8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7569" y="719800"/>
            <a:ext cx="7315200" cy="175832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обратное к 7 равно 7 </a:t>
            </a:r>
            <a:r>
              <a:rPr lang="ru-RU" sz="3600" baseline="30000" dirty="0">
                <a:solidFill>
                  <a:schemeClr val="tx1"/>
                </a:solidFill>
              </a:rPr>
              <a:t>-1</a:t>
            </a:r>
            <a:r>
              <a:rPr lang="ru-RU" sz="3600" dirty="0">
                <a:solidFill>
                  <a:schemeClr val="tx1"/>
                </a:solidFill>
              </a:rPr>
              <a:t>=1/7,</a:t>
            </a:r>
          </a:p>
          <a:p>
            <a:r>
              <a:rPr lang="ru-RU" sz="3600" dirty="0">
                <a:solidFill>
                  <a:schemeClr val="tx1"/>
                </a:solidFill>
              </a:rPr>
              <a:t> так как 7·(1/7) =1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4FD21E-A4E9-4EDB-89DA-A091ED28FE09}"/>
              </a:ext>
            </a:extLst>
          </p:cNvPr>
          <p:cNvSpPr/>
          <p:nvPr/>
        </p:nvSpPr>
        <p:spPr>
          <a:xfrm>
            <a:off x="5559270" y="2256214"/>
            <a:ext cx="36323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В модулярной</a:t>
            </a:r>
          </a:p>
          <a:p>
            <a:r>
              <a:rPr lang="ru-RU" sz="4400" dirty="0"/>
              <a:t>1 ≡ </a:t>
            </a:r>
            <a:r>
              <a:rPr lang="ru-RU" sz="4400" dirty="0">
                <a:solidFill>
                  <a:schemeClr val="accent1"/>
                </a:solidFill>
              </a:rPr>
              <a:t>а</a:t>
            </a:r>
            <a:r>
              <a:rPr lang="ru-RU" sz="4400" dirty="0"/>
              <a:t>х </a:t>
            </a:r>
            <a:r>
              <a:rPr lang="en-US" sz="4400" dirty="0"/>
              <a:t>mod n.</a:t>
            </a:r>
            <a:r>
              <a:rPr lang="ru-RU" sz="4400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BA20251-9B63-4651-9FA2-57485EEEE480}"/>
              </a:ext>
            </a:extLst>
          </p:cNvPr>
          <p:cNvSpPr/>
          <p:nvPr/>
        </p:nvSpPr>
        <p:spPr>
          <a:xfrm>
            <a:off x="5225693" y="5292658"/>
            <a:ext cx="47083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chemeClr val="accent1"/>
                </a:solidFill>
              </a:rPr>
              <a:t>а</a:t>
            </a:r>
            <a:r>
              <a:rPr lang="ru-RU" sz="6000" baseline="30000" dirty="0"/>
              <a:t>-1 </a:t>
            </a:r>
            <a:r>
              <a:rPr lang="ru-RU" sz="6000" dirty="0"/>
              <a:t>≡ х </a:t>
            </a:r>
            <a:r>
              <a:rPr lang="ru-RU" sz="6000" dirty="0" err="1"/>
              <a:t>mod</a:t>
            </a:r>
            <a:r>
              <a:rPr lang="ru-RU" sz="6000" dirty="0"/>
              <a:t> n. </a:t>
            </a: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70E7B565-B95A-4064-BF1F-3A17EE22A476}"/>
              </a:ext>
            </a:extLst>
          </p:cNvPr>
          <p:cNvSpPr/>
          <p:nvPr/>
        </p:nvSpPr>
        <p:spPr>
          <a:xfrm>
            <a:off x="7015183" y="4274288"/>
            <a:ext cx="839972" cy="1222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00B93-83A2-4CDE-9BC0-DE761BFAEFDA}"/>
              </a:ext>
            </a:extLst>
          </p:cNvPr>
          <p:cNvSpPr txBox="1"/>
          <p:nvPr/>
        </p:nvSpPr>
        <p:spPr>
          <a:xfrm>
            <a:off x="10249786" y="1994604"/>
            <a:ext cx="132440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b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FC30040-E7AD-43F5-AACE-0EAFE3EC961E}"/>
              </a:ext>
            </a:extLst>
          </p:cNvPr>
          <p:cNvCxnSpPr/>
          <p:nvPr/>
        </p:nvCxnSpPr>
        <p:spPr>
          <a:xfrm flipV="1">
            <a:off x="8793126" y="3136605"/>
            <a:ext cx="1584251" cy="18143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7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8C9AA-5828-4394-A328-9CBE13BD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BA20251-9B63-4651-9FA2-57485EEEE480}"/>
              </a:ext>
            </a:extLst>
          </p:cNvPr>
          <p:cNvSpPr/>
          <p:nvPr/>
        </p:nvSpPr>
        <p:spPr>
          <a:xfrm>
            <a:off x="4938614" y="880146"/>
            <a:ext cx="47083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chemeClr val="accent1"/>
                </a:solidFill>
              </a:rPr>
              <a:t>а</a:t>
            </a:r>
            <a:r>
              <a:rPr lang="ru-RU" sz="6000" baseline="30000" dirty="0"/>
              <a:t>-1 </a:t>
            </a:r>
            <a:r>
              <a:rPr lang="ru-RU" sz="6000" dirty="0"/>
              <a:t>≡ х </a:t>
            </a:r>
            <a:r>
              <a:rPr lang="ru-RU" sz="6000" dirty="0" err="1"/>
              <a:t>mod</a:t>
            </a:r>
            <a:r>
              <a:rPr lang="ru-RU" sz="6000" dirty="0"/>
              <a:t> n.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F55389-3E5D-4039-B2D5-E5CBFA79B435}"/>
              </a:ext>
            </a:extLst>
          </p:cNvPr>
          <p:cNvSpPr/>
          <p:nvPr/>
        </p:nvSpPr>
        <p:spPr>
          <a:xfrm>
            <a:off x="4938614" y="2620492"/>
            <a:ext cx="47798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chemeClr val="accent1"/>
                </a:solidFill>
              </a:rPr>
              <a:t>3</a:t>
            </a:r>
            <a:r>
              <a:rPr lang="ru-RU" sz="6000" baseline="30000" dirty="0"/>
              <a:t>-1 </a:t>
            </a:r>
            <a:r>
              <a:rPr lang="ru-RU" sz="6000" dirty="0"/>
              <a:t>≡ х </a:t>
            </a:r>
            <a:r>
              <a:rPr lang="ru-RU" sz="6000" dirty="0" err="1"/>
              <a:t>mod</a:t>
            </a:r>
            <a:r>
              <a:rPr lang="ru-RU" sz="6000" dirty="0"/>
              <a:t> 17. 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BD0FBE-A88B-42CC-B2DE-F9E1DD92395C}"/>
              </a:ext>
            </a:extLst>
          </p:cNvPr>
          <p:cNvSpPr/>
          <p:nvPr/>
        </p:nvSpPr>
        <p:spPr>
          <a:xfrm>
            <a:off x="4938614" y="4360838"/>
            <a:ext cx="54616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chemeClr val="accent1"/>
                </a:solidFill>
              </a:rPr>
              <a:t>3</a:t>
            </a:r>
            <a:r>
              <a:rPr lang="en-US" sz="6000" dirty="0"/>
              <a:t>·</a:t>
            </a:r>
            <a:r>
              <a:rPr lang="ru-RU" sz="8000" dirty="0">
                <a:solidFill>
                  <a:srgbClr val="FF0000"/>
                </a:solidFill>
              </a:rPr>
              <a:t>6</a:t>
            </a:r>
            <a:r>
              <a:rPr lang="en-US" sz="6000" dirty="0"/>
              <a:t> (mod 1</a:t>
            </a:r>
            <a:r>
              <a:rPr lang="ru-RU" sz="6000" dirty="0"/>
              <a:t>7</a:t>
            </a:r>
            <a:r>
              <a:rPr lang="en-US" sz="6000" dirty="0"/>
              <a:t>) ≡ 1.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62495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8E304-7D76-4681-B613-93D174D2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033E29-1B33-42DA-A7CF-14320948B0C7}"/>
              </a:ext>
            </a:extLst>
          </p:cNvPr>
          <p:cNvSpPr/>
          <p:nvPr/>
        </p:nvSpPr>
        <p:spPr>
          <a:xfrm>
            <a:off x="5512773" y="2689354"/>
            <a:ext cx="46907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x</a:t>
            </a:r>
            <a:r>
              <a:rPr lang="ru-RU" sz="6000" baseline="30000" dirty="0"/>
              <a:t>-1 </a:t>
            </a:r>
            <a:r>
              <a:rPr lang="ru-RU" sz="6000" dirty="0"/>
              <a:t>≡ </a:t>
            </a:r>
            <a:r>
              <a:rPr lang="en-US" sz="6000" dirty="0"/>
              <a:t>7</a:t>
            </a:r>
            <a:r>
              <a:rPr lang="ru-RU" sz="6000" dirty="0"/>
              <a:t> </a:t>
            </a:r>
            <a:r>
              <a:rPr lang="ru-RU" sz="6000" dirty="0" err="1"/>
              <a:t>mod</a:t>
            </a:r>
            <a:r>
              <a:rPr lang="ru-RU" sz="6000" dirty="0"/>
              <a:t> </a:t>
            </a:r>
            <a:r>
              <a:rPr lang="en-US" sz="6000" dirty="0"/>
              <a:t>49</a:t>
            </a:r>
            <a:r>
              <a:rPr lang="ru-RU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2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8E304-7D76-4681-B613-93D174D2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033E29-1B33-42DA-A7CF-14320948B0C7}"/>
              </a:ext>
            </a:extLst>
          </p:cNvPr>
          <p:cNvSpPr/>
          <p:nvPr/>
        </p:nvSpPr>
        <p:spPr>
          <a:xfrm>
            <a:off x="5055572" y="2529865"/>
            <a:ext cx="46153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x</a:t>
            </a:r>
            <a:r>
              <a:rPr lang="ru-RU" sz="6000" baseline="30000" dirty="0"/>
              <a:t>-1 </a:t>
            </a:r>
            <a:r>
              <a:rPr lang="ru-RU" sz="6000" dirty="0"/>
              <a:t>≡ </a:t>
            </a:r>
            <a:r>
              <a:rPr lang="en-US" sz="6000" dirty="0"/>
              <a:t>7</a:t>
            </a:r>
            <a:r>
              <a:rPr lang="ru-RU" sz="6000" dirty="0"/>
              <a:t> </a:t>
            </a:r>
            <a:r>
              <a:rPr lang="ru-RU" sz="6000" dirty="0" err="1"/>
              <a:t>mod</a:t>
            </a:r>
            <a:r>
              <a:rPr lang="ru-RU" sz="6000" dirty="0"/>
              <a:t> </a:t>
            </a:r>
            <a:r>
              <a:rPr lang="en-US" sz="6000" dirty="0"/>
              <a:t>47</a:t>
            </a:r>
            <a:r>
              <a:rPr lang="ru-RU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04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8E304-7D76-4681-B613-93D174D2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033E29-1B33-42DA-A7CF-14320948B0C7}"/>
              </a:ext>
            </a:extLst>
          </p:cNvPr>
          <p:cNvSpPr/>
          <p:nvPr/>
        </p:nvSpPr>
        <p:spPr>
          <a:xfrm>
            <a:off x="5151265" y="2536356"/>
            <a:ext cx="50353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x</a:t>
            </a:r>
            <a:r>
              <a:rPr lang="ru-RU" sz="6000" baseline="30000" dirty="0"/>
              <a:t>-1 </a:t>
            </a:r>
            <a:r>
              <a:rPr lang="ru-RU" sz="6000" dirty="0"/>
              <a:t>≡ </a:t>
            </a:r>
            <a:r>
              <a:rPr lang="en-US" sz="6000" dirty="0"/>
              <a:t>19</a:t>
            </a:r>
            <a:r>
              <a:rPr lang="ru-RU" sz="6000" dirty="0"/>
              <a:t> </a:t>
            </a:r>
            <a:r>
              <a:rPr lang="ru-RU" sz="6000" dirty="0" err="1"/>
              <a:t>mod</a:t>
            </a:r>
            <a:r>
              <a:rPr lang="ru-RU" sz="6000" dirty="0"/>
              <a:t> </a:t>
            </a:r>
            <a:r>
              <a:rPr lang="en-US" sz="6000" dirty="0"/>
              <a:t>47</a:t>
            </a:r>
            <a:r>
              <a:rPr lang="ru-RU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5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32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B7109-7AB9-42D2-9F22-2AA39FFD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015E7C8F-D0B9-4B20-BB96-0020181F6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630068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638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0631-F2C7-46C9-9CA2-64F03C8F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D775AE-D4B7-4876-BAC7-08D4F311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2365"/>
            <a:ext cx="2524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0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BBF-DF0F-4839-996B-908668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4" y="1426232"/>
            <a:ext cx="3654857" cy="2556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pc="-100" dirty="0"/>
              <a:t>Алгоритм Евклида</a:t>
            </a:r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D3B171-F86E-46A8-A246-A4399D9ABB8A}"/>
              </a:ext>
            </a:extLst>
          </p:cNvPr>
          <p:cNvSpPr txBox="1">
            <a:spLocks/>
          </p:cNvSpPr>
          <p:nvPr/>
        </p:nvSpPr>
        <p:spPr>
          <a:xfrm>
            <a:off x="8313790" y="1232170"/>
            <a:ext cx="3654857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pc="-100"/>
              <a:t>Алгоритм Евклида</a:t>
            </a:r>
            <a:endParaRPr lang="en-US" sz="3200" spc="-1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CE5314-CB20-4B75-9763-7EC793E7D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323" y="1805826"/>
            <a:ext cx="814196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sz="3200" i="1" dirty="0"/>
              <a:t>А</a:t>
            </a:r>
            <a:r>
              <a:rPr lang="ru-RU" sz="3200" dirty="0"/>
              <a:t>лгоритм нахождения наибольшего общего делителя (НОД) двух целых неотрицательных чисел.</a:t>
            </a:r>
          </a:p>
        </p:txBody>
      </p:sp>
      <p:pic>
        <p:nvPicPr>
          <p:cNvPr id="1033" name="Picture 9" descr="x">
            <a:extLst>
              <a:ext uri="{FF2B5EF4-FFF2-40B4-BE49-F238E27FC236}">
                <a16:creationId xmlns:a16="http://schemas.microsoft.com/office/drawing/2014/main" id="{71B885A6-DF33-4AF8-8D32-594C77D2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13" y="-920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">
            <a:extLst>
              <a:ext uri="{FF2B5EF4-FFF2-40B4-BE49-F238E27FC236}">
                <a16:creationId xmlns:a16="http://schemas.microsoft.com/office/drawing/2014/main" id="{A85D1909-C67B-42F2-B9E8-526E6E18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-92075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0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BBF-DF0F-4839-996B-908668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4" y="1426232"/>
            <a:ext cx="3654857" cy="2556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Расширенный алгоритм Евклида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D3B171-F86E-46A8-A246-A4399D9ABB8A}"/>
              </a:ext>
            </a:extLst>
          </p:cNvPr>
          <p:cNvSpPr txBox="1">
            <a:spLocks/>
          </p:cNvSpPr>
          <p:nvPr/>
        </p:nvSpPr>
        <p:spPr>
          <a:xfrm>
            <a:off x="8313790" y="1232170"/>
            <a:ext cx="3654857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pc="-100"/>
              <a:t>Алгоритм Евклида</a:t>
            </a:r>
            <a:endParaRPr lang="en-US" sz="3200" spc="-1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CE5314-CB20-4B75-9763-7EC793E7D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323" y="1036385"/>
            <a:ext cx="8141961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то время как 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4444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"обычный" алгоритм Евклида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просто находит наибольший общий делитель двух чисел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ru-RU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 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и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ru-RU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расширенный алгоритм Евклида находит помимо НОД также коэффициенты</a:t>
            </a:r>
            <a:r>
              <a:rPr kumimoji="0" lang="en-US" altLang="ru-RU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такие, что: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 descr="x">
            <a:extLst>
              <a:ext uri="{FF2B5EF4-FFF2-40B4-BE49-F238E27FC236}">
                <a16:creationId xmlns:a16="http://schemas.microsoft.com/office/drawing/2014/main" id="{71B885A6-DF33-4AF8-8D32-594C77D2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13" y="-920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">
            <a:extLst>
              <a:ext uri="{FF2B5EF4-FFF2-40B4-BE49-F238E27FC236}">
                <a16:creationId xmlns:a16="http://schemas.microsoft.com/office/drawing/2014/main" id="{A85D1909-C67B-42F2-B9E8-526E6E18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-92075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A0BBA-C031-44F3-9E35-44B42FEA2DAB}"/>
              </a:ext>
            </a:extLst>
          </p:cNvPr>
          <p:cNvSpPr txBox="1"/>
          <p:nvPr/>
        </p:nvSpPr>
        <p:spPr>
          <a:xfrm>
            <a:off x="4014948" y="4340713"/>
            <a:ext cx="71347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 * </a:t>
            </a:r>
            <a:r>
              <a:rPr lang="en-US" sz="6000" dirty="0">
                <a:solidFill>
                  <a:schemeClr val="accent1"/>
                </a:solidFill>
              </a:rPr>
              <a:t>x</a:t>
            </a:r>
            <a:r>
              <a:rPr lang="en-US" sz="6000" dirty="0"/>
              <a:t> + b * </a:t>
            </a:r>
            <a:r>
              <a:rPr lang="en-US" sz="6000" dirty="0">
                <a:solidFill>
                  <a:schemeClr val="accent1"/>
                </a:solidFill>
              </a:rPr>
              <a:t>y</a:t>
            </a:r>
            <a:r>
              <a:rPr lang="en-US" sz="6000" dirty="0"/>
              <a:t> = </a:t>
            </a:r>
            <a:r>
              <a:rPr lang="en-US" sz="6000" dirty="0" err="1"/>
              <a:t>gcd</a:t>
            </a:r>
            <a:r>
              <a:rPr lang="en-US" sz="6000" dirty="0"/>
              <a:t>(</a:t>
            </a:r>
            <a:r>
              <a:rPr lang="en-US" sz="6000" dirty="0" err="1"/>
              <a:t>a,b</a:t>
            </a:r>
            <a:r>
              <a:rPr lang="en-US" sz="6000" dirty="0"/>
              <a:t>)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2659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BBF-DF0F-4839-996B-908668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4" y="1426232"/>
            <a:ext cx="3654857" cy="2556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Расширенный алгоритм Евклида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D3B171-F86E-46A8-A246-A4399D9ABB8A}"/>
              </a:ext>
            </a:extLst>
          </p:cNvPr>
          <p:cNvSpPr txBox="1">
            <a:spLocks/>
          </p:cNvSpPr>
          <p:nvPr/>
        </p:nvSpPr>
        <p:spPr>
          <a:xfrm>
            <a:off x="8313790" y="1232170"/>
            <a:ext cx="3654857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pc="-100"/>
              <a:t>Алгоритм Евклида</a:t>
            </a:r>
            <a:endParaRPr lang="en-US" sz="3200" spc="-100" dirty="0"/>
          </a:p>
        </p:txBody>
      </p:sp>
      <p:pic>
        <p:nvPicPr>
          <p:cNvPr id="1033" name="Picture 9" descr="x">
            <a:extLst>
              <a:ext uri="{FF2B5EF4-FFF2-40B4-BE49-F238E27FC236}">
                <a16:creationId xmlns:a16="http://schemas.microsoft.com/office/drawing/2014/main" id="{71B885A6-DF33-4AF8-8D32-594C77D2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13" y="-920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">
            <a:extLst>
              <a:ext uri="{FF2B5EF4-FFF2-40B4-BE49-F238E27FC236}">
                <a16:creationId xmlns:a16="http://schemas.microsoft.com/office/drawing/2014/main" id="{A85D1909-C67B-42F2-B9E8-526E6E18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-92075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A0BBA-C031-44F3-9E35-44B42FEA2DAB}"/>
              </a:ext>
            </a:extLst>
          </p:cNvPr>
          <p:cNvSpPr txBox="1"/>
          <p:nvPr/>
        </p:nvSpPr>
        <p:spPr>
          <a:xfrm>
            <a:off x="5535561" y="2274838"/>
            <a:ext cx="3227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 </a:t>
            </a:r>
            <a:r>
              <a:rPr lang="ru-RU" sz="7200" dirty="0"/>
              <a:t>= 612</a:t>
            </a:r>
          </a:p>
          <a:p>
            <a:r>
              <a:rPr lang="en-US" sz="7200" dirty="0"/>
              <a:t>b = 342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18918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BBF-DF0F-4839-996B-908668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4" y="1426232"/>
            <a:ext cx="3654857" cy="2556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Этап 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D3B171-F86E-46A8-A246-A4399D9ABB8A}"/>
              </a:ext>
            </a:extLst>
          </p:cNvPr>
          <p:cNvSpPr txBox="1">
            <a:spLocks/>
          </p:cNvSpPr>
          <p:nvPr/>
        </p:nvSpPr>
        <p:spPr>
          <a:xfrm>
            <a:off x="8313790" y="1232170"/>
            <a:ext cx="3654857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pc="-100"/>
              <a:t>Алгоритм Евклида</a:t>
            </a:r>
            <a:endParaRPr lang="en-US" sz="3200" spc="-100" dirty="0"/>
          </a:p>
        </p:txBody>
      </p:sp>
      <p:pic>
        <p:nvPicPr>
          <p:cNvPr id="1033" name="Picture 9" descr="x">
            <a:extLst>
              <a:ext uri="{FF2B5EF4-FFF2-40B4-BE49-F238E27FC236}">
                <a16:creationId xmlns:a16="http://schemas.microsoft.com/office/drawing/2014/main" id="{71B885A6-DF33-4AF8-8D32-594C77D2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13" y="-920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">
            <a:extLst>
              <a:ext uri="{FF2B5EF4-FFF2-40B4-BE49-F238E27FC236}">
                <a16:creationId xmlns:a16="http://schemas.microsoft.com/office/drawing/2014/main" id="{A85D1909-C67B-42F2-B9E8-526E6E18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-92075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5A1FC1-6D59-4D2E-AEB9-7872F7F177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1" r="57245"/>
          <a:stretch/>
        </p:blipFill>
        <p:spPr>
          <a:xfrm>
            <a:off x="3509963" y="2039472"/>
            <a:ext cx="3550056" cy="27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2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BBF-DF0F-4839-996B-908668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4" y="1426232"/>
            <a:ext cx="3654857" cy="2556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Этап 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D3B171-F86E-46A8-A246-A4399D9ABB8A}"/>
              </a:ext>
            </a:extLst>
          </p:cNvPr>
          <p:cNvSpPr txBox="1">
            <a:spLocks/>
          </p:cNvSpPr>
          <p:nvPr/>
        </p:nvSpPr>
        <p:spPr>
          <a:xfrm>
            <a:off x="8313790" y="1232170"/>
            <a:ext cx="3654857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pc="-100"/>
              <a:t>Алгоритм Евклида</a:t>
            </a:r>
            <a:endParaRPr lang="en-US" sz="3200" spc="-100" dirty="0"/>
          </a:p>
        </p:txBody>
      </p:sp>
      <p:pic>
        <p:nvPicPr>
          <p:cNvPr id="1033" name="Picture 9" descr="x">
            <a:extLst>
              <a:ext uri="{FF2B5EF4-FFF2-40B4-BE49-F238E27FC236}">
                <a16:creationId xmlns:a16="http://schemas.microsoft.com/office/drawing/2014/main" id="{71B885A6-DF33-4AF8-8D32-594C77D2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13" y="-920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">
            <a:extLst>
              <a:ext uri="{FF2B5EF4-FFF2-40B4-BE49-F238E27FC236}">
                <a16:creationId xmlns:a16="http://schemas.microsoft.com/office/drawing/2014/main" id="{A85D1909-C67B-42F2-B9E8-526E6E18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-92075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5A1FC1-6D59-4D2E-AEB9-7872F7F1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9962" y="2039472"/>
            <a:ext cx="8303069" cy="27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BBF-DF0F-4839-996B-908668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4" y="1426232"/>
            <a:ext cx="3654857" cy="2556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Этап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D3B171-F86E-46A8-A246-A4399D9ABB8A}"/>
              </a:ext>
            </a:extLst>
          </p:cNvPr>
          <p:cNvSpPr txBox="1">
            <a:spLocks/>
          </p:cNvSpPr>
          <p:nvPr/>
        </p:nvSpPr>
        <p:spPr>
          <a:xfrm>
            <a:off x="8313790" y="1232170"/>
            <a:ext cx="3654857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pc="-100"/>
              <a:t>Алгоритм Евклида</a:t>
            </a:r>
            <a:endParaRPr lang="en-US" sz="3200" spc="-100" dirty="0"/>
          </a:p>
        </p:txBody>
      </p:sp>
      <p:pic>
        <p:nvPicPr>
          <p:cNvPr id="1033" name="Picture 9" descr="x">
            <a:extLst>
              <a:ext uri="{FF2B5EF4-FFF2-40B4-BE49-F238E27FC236}">
                <a16:creationId xmlns:a16="http://schemas.microsoft.com/office/drawing/2014/main" id="{71B885A6-DF33-4AF8-8D32-594C77D2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13" y="-920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">
            <a:extLst>
              <a:ext uri="{FF2B5EF4-FFF2-40B4-BE49-F238E27FC236}">
                <a16:creationId xmlns:a16="http://schemas.microsoft.com/office/drawing/2014/main" id="{A85D1909-C67B-42F2-B9E8-526E6E18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-92075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5A1FC1-6D59-4D2E-AEB9-7872F7F1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9962" y="816727"/>
            <a:ext cx="8303069" cy="27790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A89CD4-A936-4EE1-905E-F8EB8B9465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31518" b="73238"/>
          <a:stretch/>
        </p:blipFill>
        <p:spPr>
          <a:xfrm>
            <a:off x="3509962" y="3595783"/>
            <a:ext cx="8029521" cy="9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0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BBF-DF0F-4839-996B-9086680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54" y="1426232"/>
            <a:ext cx="3654857" cy="25565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/>
              <a:t>Этап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D3B171-F86E-46A8-A246-A4399D9ABB8A}"/>
              </a:ext>
            </a:extLst>
          </p:cNvPr>
          <p:cNvSpPr txBox="1">
            <a:spLocks/>
          </p:cNvSpPr>
          <p:nvPr/>
        </p:nvSpPr>
        <p:spPr>
          <a:xfrm>
            <a:off x="8313790" y="1232170"/>
            <a:ext cx="3654857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pc="-100"/>
              <a:t>Алгоритм Евклида</a:t>
            </a:r>
            <a:endParaRPr lang="en-US" sz="3200" spc="-100" dirty="0"/>
          </a:p>
        </p:txBody>
      </p:sp>
      <p:pic>
        <p:nvPicPr>
          <p:cNvPr id="1033" name="Picture 9" descr="x">
            <a:extLst>
              <a:ext uri="{FF2B5EF4-FFF2-40B4-BE49-F238E27FC236}">
                <a16:creationId xmlns:a16="http://schemas.microsoft.com/office/drawing/2014/main" id="{71B885A6-DF33-4AF8-8D32-594C77D28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513" y="-920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y">
            <a:extLst>
              <a:ext uri="{FF2B5EF4-FFF2-40B4-BE49-F238E27FC236}">
                <a16:creationId xmlns:a16="http://schemas.microsoft.com/office/drawing/2014/main" id="{A85D1909-C67B-42F2-B9E8-526E6E18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50" y="-92075"/>
            <a:ext cx="952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5A1FC1-6D59-4D2E-AEB9-7872F7F17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9962" y="816727"/>
            <a:ext cx="8303069" cy="27790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A89CD4-A936-4EE1-905E-F8EB8B9465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31518" b="31518"/>
          <a:stretch/>
        </p:blipFill>
        <p:spPr>
          <a:xfrm>
            <a:off x="3509962" y="3595783"/>
            <a:ext cx="8029521" cy="17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0260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336</Words>
  <Application>Microsoft Office PowerPoint</Application>
  <PresentationFormat>Широкоэкранный</PresentationFormat>
  <Paragraphs>66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 2</vt:lpstr>
      <vt:lpstr>Frame</vt:lpstr>
      <vt:lpstr>Модулярная арифметика</vt:lpstr>
      <vt:lpstr>Agenda </vt:lpstr>
      <vt:lpstr>Алгоритм Евклида</vt:lpstr>
      <vt:lpstr>Расширенный алгоритм Евклида</vt:lpstr>
      <vt:lpstr>Расширенный алгоритм Евклида</vt:lpstr>
      <vt:lpstr>Этап 1</vt:lpstr>
      <vt:lpstr>Этап 1</vt:lpstr>
      <vt:lpstr>Этап 2</vt:lpstr>
      <vt:lpstr>Этап 2</vt:lpstr>
      <vt:lpstr>Этап 2</vt:lpstr>
      <vt:lpstr>Пример</vt:lpstr>
      <vt:lpstr>Модулярная арифметика</vt:lpstr>
      <vt:lpstr>Пример</vt:lpstr>
      <vt:lpstr>Обратные числа</vt:lpstr>
      <vt:lpstr>Обратные числа</vt:lpstr>
      <vt:lpstr>Пример</vt:lpstr>
      <vt:lpstr>Задание 1</vt:lpstr>
      <vt:lpstr>Задание 2</vt:lpstr>
      <vt:lpstr>Задание 3</vt:lpstr>
      <vt:lpstr>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Apex</dc:title>
  <dc:creator>Artsiom Sushchenia</dc:creator>
  <cp:lastModifiedBy>Artsiom Sushchenia</cp:lastModifiedBy>
  <cp:revision>19</cp:revision>
  <dcterms:created xsi:type="dcterms:W3CDTF">2019-12-18T14:09:56Z</dcterms:created>
  <dcterms:modified xsi:type="dcterms:W3CDTF">2019-12-25T18:05:31Z</dcterms:modified>
</cp:coreProperties>
</file>