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97" r:id="rId3"/>
    <p:sldId id="513" r:id="rId4"/>
    <p:sldId id="537" r:id="rId5"/>
    <p:sldId id="538" r:id="rId6"/>
    <p:sldId id="539" r:id="rId7"/>
    <p:sldId id="540" r:id="rId8"/>
    <p:sldId id="541" r:id="rId9"/>
    <p:sldId id="544" r:id="rId10"/>
    <p:sldId id="542" r:id="rId11"/>
    <p:sldId id="543" r:id="rId12"/>
    <p:sldId id="545" r:id="rId13"/>
    <p:sldId id="546" r:id="rId14"/>
    <p:sldId id="547" r:id="rId15"/>
    <p:sldId id="548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99" d="100"/>
          <a:sy n="99" d="100"/>
        </p:scale>
        <p:origin x="30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Структура </a:t>
            </a:r>
            <a:r>
              <a:rPr lang="en-US" sz="1400" dirty="0" smtClean="0">
                <a:solidFill>
                  <a:schemeClr val="tx1"/>
                </a:solidFill>
              </a:rPr>
              <a:t>ERP-</a:t>
            </a:r>
            <a:r>
              <a:rPr lang="ru-RU" sz="1400" dirty="0" smtClean="0">
                <a:solidFill>
                  <a:schemeClr val="tx1"/>
                </a:solidFill>
              </a:rPr>
              <a:t>системы </a:t>
            </a:r>
            <a:r>
              <a:rPr lang="en-US" sz="1400" dirty="0" smtClean="0">
                <a:solidFill>
                  <a:schemeClr val="tx1"/>
                </a:solidFill>
              </a:rPr>
              <a:t>1C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Варианты установки сервера 1С и подключения к нему.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Редактирование конфигурации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Администрирование пользователей и информационной базы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smtClean="0"/>
              <a:t> 25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16" y="0"/>
            <a:ext cx="793596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0"/>
            <a:ext cx="8496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0"/>
            <a:ext cx="8477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464671" y="1930151"/>
            <a:ext cx="2664296" cy="52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0"/>
            <a:ext cx="84677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131840" y="195486"/>
            <a:ext cx="1656184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19872" y="1059582"/>
            <a:ext cx="1944216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779662"/>
            <a:ext cx="172819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-22919"/>
            <a:ext cx="5760640" cy="51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835696" y="1510680"/>
            <a:ext cx="338437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9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7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2" y="-5476"/>
            <a:ext cx="7624736" cy="514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b="22389"/>
          <a:stretch>
            <a:fillRect/>
          </a:stretch>
        </p:blipFill>
        <p:spPr bwMode="auto">
          <a:xfrm>
            <a:off x="1184395" y="0"/>
            <a:ext cx="67752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225"/>
            <a:ext cx="9144000" cy="49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986"/>
            <a:ext cx="9144000" cy="494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0"/>
            <a:ext cx="7934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619672" y="195487"/>
            <a:ext cx="1584176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6885781" y="1472580"/>
            <a:ext cx="648072" cy="216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19130" y="1889770"/>
            <a:ext cx="702171" cy="2499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43115</TotalTime>
  <Words>51</Words>
  <Application>Microsoft Office PowerPoint</Application>
  <PresentationFormat>Экран (16:9)</PresentationFormat>
  <Paragraphs>25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1825</cp:revision>
  <dcterms:created xsi:type="dcterms:W3CDTF">2020-02-03T20:15:10Z</dcterms:created>
  <dcterms:modified xsi:type="dcterms:W3CDTF">2023-01-06T13:23:16Z</dcterms:modified>
</cp:coreProperties>
</file>