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88" r:id="rId3"/>
    <p:sldId id="291" r:id="rId4"/>
    <p:sldId id="292" r:id="rId5"/>
    <p:sldId id="293" r:id="rId6"/>
    <p:sldId id="312" r:id="rId7"/>
    <p:sldId id="328" r:id="rId8"/>
    <p:sldId id="294" r:id="rId9"/>
    <p:sldId id="297" r:id="rId10"/>
    <p:sldId id="298" r:id="rId11"/>
    <p:sldId id="299" r:id="rId12"/>
    <p:sldId id="300" r:id="rId13"/>
    <p:sldId id="295" r:id="rId14"/>
    <p:sldId id="261" r:id="rId15"/>
    <p:sldId id="266" r:id="rId16"/>
    <p:sldId id="262" r:id="rId17"/>
    <p:sldId id="301" r:id="rId18"/>
    <p:sldId id="322" r:id="rId19"/>
    <p:sldId id="302" r:id="rId20"/>
    <p:sldId id="303" r:id="rId21"/>
    <p:sldId id="306" r:id="rId22"/>
    <p:sldId id="304" r:id="rId23"/>
    <p:sldId id="305" r:id="rId24"/>
    <p:sldId id="307" r:id="rId25"/>
    <p:sldId id="314" r:id="rId26"/>
    <p:sldId id="315" r:id="rId27"/>
    <p:sldId id="329" r:id="rId28"/>
    <p:sldId id="308" r:id="rId29"/>
    <p:sldId id="309" r:id="rId30"/>
    <p:sldId id="310" r:id="rId31"/>
    <p:sldId id="316" r:id="rId32"/>
    <p:sldId id="313" r:id="rId33"/>
    <p:sldId id="319" r:id="rId34"/>
    <p:sldId id="320" r:id="rId35"/>
    <p:sldId id="321" r:id="rId36"/>
    <p:sldId id="323" r:id="rId37"/>
    <p:sldId id="324" r:id="rId38"/>
    <p:sldId id="325" r:id="rId39"/>
    <p:sldId id="327" r:id="rId40"/>
    <p:sldId id="326" r:id="rId41"/>
    <p:sldId id="317" r:id="rId42"/>
    <p:sldId id="318" r:id="rId43"/>
    <p:sldId id="311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6428-8B2D-4C1C-A298-AA8D903677F6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8344-8442-467B-8160-7002171357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</a:t>
            </a:r>
            <a:r>
              <a:rPr lang="en-US" smtClean="0">
                <a:solidFill>
                  <a:schemeClr val="tx1"/>
                </a:solidFill>
              </a:rPr>
              <a:t> 20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Аутентификация в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веб-приложениях</a:t>
            </a:r>
            <a:r>
              <a:rPr lang="ru-RU" dirty="0" smtClean="0">
                <a:solidFill>
                  <a:schemeClr val="tx1"/>
                </a:solidFill>
              </a:rPr>
              <a:t> через </a:t>
            </a:r>
            <a:r>
              <a:rPr lang="en-US" dirty="0" smtClean="0">
                <a:solidFill>
                  <a:schemeClr val="tx1"/>
                </a:solidFill>
              </a:rPr>
              <a:t>Active Directory.</a:t>
            </a:r>
            <a:r>
              <a:rPr lang="be-BY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Чтение сведений о</a:t>
            </a:r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домене и пользователях из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Публикация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r>
              <a:rPr lang="ru-RU" dirty="0" smtClean="0">
                <a:solidFill>
                  <a:schemeClr val="tx1"/>
                </a:solidFill>
              </a:rPr>
              <a:t> на виртуальном </a:t>
            </a:r>
            <a:r>
              <a:rPr lang="ru-RU" dirty="0" err="1" smtClean="0">
                <a:solidFill>
                  <a:schemeClr val="tx1"/>
                </a:solidFill>
              </a:rPr>
              <a:t>веб-сервере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IIS.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Привязка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r>
              <a:rPr lang="ru-RU" dirty="0" smtClean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веб-сервере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IIS</a:t>
            </a:r>
            <a:r>
              <a:rPr lang="ru-RU" dirty="0" smtClean="0">
                <a:solidFill>
                  <a:schemeClr val="tx1"/>
                </a:solidFill>
              </a:rPr>
              <a:t> к доменным именам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5343" y="0"/>
            <a:ext cx="530865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7165" y="0"/>
            <a:ext cx="414683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677" y="0"/>
            <a:ext cx="4518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4344"/>
            <a:ext cx="9144000" cy="33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72831" y="195486"/>
            <a:ext cx="39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_</a:t>
            </a:r>
            <a:r>
              <a:rPr lang="en-US" sz="3600" dirty="0" err="1" smtClean="0"/>
              <a:t>Layout.cshtml</a:t>
            </a:r>
            <a:endParaRPr lang="ru-RU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51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9525"/>
            <a:ext cx="79057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4981"/>
            <a:ext cx="9144000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1630"/>
            <a:ext cx="9144000" cy="324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44155" y="195486"/>
            <a:ext cx="345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Index.cshtml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IIS+AD\4. hello.PNG"/>
          <p:cNvPicPr>
            <a:picLocks noChangeAspect="1" noChangeArrowheads="1"/>
          </p:cNvPicPr>
          <p:nvPr/>
        </p:nvPicPr>
        <p:blipFill>
          <a:blip r:embed="rId3" cstate="print"/>
          <a:srcRect t="19291"/>
          <a:stretch>
            <a:fillRect/>
          </a:stretch>
        </p:blipFill>
        <p:spPr bwMode="auto">
          <a:xfrm>
            <a:off x="0" y="462929"/>
            <a:ext cx="9144000" cy="4217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7022" y="0"/>
            <a:ext cx="541697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 r="23766"/>
          <a:stretch>
            <a:fillRect/>
          </a:stretch>
        </p:blipFill>
        <p:spPr bwMode="auto">
          <a:xfrm>
            <a:off x="0" y="0"/>
            <a:ext cx="2558923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r="43167"/>
          <a:stretch>
            <a:fillRect/>
          </a:stretch>
        </p:blipFill>
        <p:spPr bwMode="auto">
          <a:xfrm>
            <a:off x="0" y="0"/>
            <a:ext cx="1907704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228600"/>
            <a:ext cx="72580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58"/>
            <a:ext cx="9144000" cy="508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4656"/>
            <a:ext cx="9144000" cy="26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165"/>
            <a:ext cx="9144000" cy="49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r="10858"/>
          <a:stretch>
            <a:fillRect/>
          </a:stretch>
        </p:blipFill>
        <p:spPr bwMode="auto">
          <a:xfrm>
            <a:off x="-1" y="0"/>
            <a:ext cx="1979713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75" y="0"/>
            <a:ext cx="6219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b="47318"/>
          <a:stretch>
            <a:fillRect/>
          </a:stretch>
        </p:blipFill>
        <p:spPr bwMode="auto">
          <a:xfrm>
            <a:off x="0" y="703435"/>
            <a:ext cx="9144000" cy="3736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t="30292"/>
          <a:stretch>
            <a:fillRect/>
          </a:stretch>
        </p:blipFill>
        <p:spPr bwMode="auto">
          <a:xfrm>
            <a:off x="0" y="99642"/>
            <a:ext cx="9144000" cy="4944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l="2751" t="30292" r="5113" b="61250"/>
          <a:stretch>
            <a:fillRect/>
          </a:stretch>
        </p:blipFill>
        <p:spPr bwMode="auto">
          <a:xfrm>
            <a:off x="0" y="2246199"/>
            <a:ext cx="9144000" cy="6511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00"/>
            <a:ext cx="9144000" cy="51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099"/>
            <a:ext cx="9144000" cy="497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34504"/>
          <a:stretch>
            <a:fillRect/>
          </a:stretch>
        </p:blipFill>
        <p:spPr bwMode="auto">
          <a:xfrm>
            <a:off x="0" y="251014"/>
            <a:ext cx="9144000" cy="464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555"/>
            <a:ext cx="9143999" cy="510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IIS+AD\5. user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90" y="0"/>
            <a:ext cx="813342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979"/>
            <a:ext cx="9144000" cy="49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438"/>
            <a:ext cx="9144000" cy="450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4022"/>
            <a:ext cx="9144000" cy="343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b="60241"/>
          <a:stretch>
            <a:fillRect/>
          </a:stretch>
        </p:blipFill>
        <p:spPr bwMode="auto">
          <a:xfrm>
            <a:off x="0" y="1145282"/>
            <a:ext cx="914400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882080"/>
            <a:ext cx="9144000" cy="3379340"/>
            <a:chOff x="661980" y="1"/>
            <a:chExt cx="7510420" cy="2775620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55600"/>
            <a:stretch>
              <a:fillRect/>
            </a:stretch>
          </p:blipFill>
          <p:spPr bwMode="auto">
            <a:xfrm>
              <a:off x="661980" y="1"/>
              <a:ext cx="7510420" cy="228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90436"/>
            <a:stretch>
              <a:fillRect/>
            </a:stretch>
          </p:blipFill>
          <p:spPr bwMode="auto">
            <a:xfrm>
              <a:off x="661980" y="2283718"/>
              <a:ext cx="7510420" cy="491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Entertainment\картинки\!картинки-по-админке\IIS+AD\11. guest-OS-add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7454"/>
            <a:ext cx="9144000" cy="43085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Entertainment\картинки\!картинки-по-админке\IIS+AD\12. guest-OS-shared-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6493"/>
            <a:ext cx="9144000" cy="3230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Entertainment\картинки\!картинки-по-админке\IIS+AD\7. D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538"/>
            <a:ext cx="9144000" cy="452581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50000" b="25102"/>
          <a:stretch>
            <a:fillRect/>
          </a:stretch>
        </p:blipFill>
        <p:spPr bwMode="auto">
          <a:xfrm>
            <a:off x="0" y="-1"/>
            <a:ext cx="9143999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Entertainment\картинки\!картинки-по-админке\IIS+AD\8. IIS-add-sit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36" y="0"/>
            <a:ext cx="786492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E:\Entertainment\картинки\!картинки-по-админке\IIS+AD\8. IIS-add-sit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64088" cy="350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3794" name="Picture 2" descr="E:\Entertainment\картинки\!картинки-по-админке\IIS+AD\8. IIS-add-s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7302" y="1635646"/>
            <a:ext cx="5396698" cy="350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Entertainment\картинки\!картинки-по-админке\IIS+AD\9. IIS-site-overview.PNG"/>
          <p:cNvPicPr>
            <a:picLocks noChangeAspect="1" noChangeArrowheads="1"/>
          </p:cNvPicPr>
          <p:nvPr/>
        </p:nvPicPr>
        <p:blipFill>
          <a:blip r:embed="rId3" cstate="print"/>
          <a:srcRect b="17198"/>
          <a:stretch>
            <a:fillRect/>
          </a:stretch>
        </p:blipFill>
        <p:spPr bwMode="auto">
          <a:xfrm>
            <a:off x="305780" y="-1"/>
            <a:ext cx="8532441" cy="5142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Entertainment\картинки\!картинки-по-админке\IIS+AD\10. IIS-bind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274" y="0"/>
            <a:ext cx="69474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48901"/>
            <a:ext cx="9144000" cy="504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IIS+AD\0. install.PNG"/>
          <p:cNvPicPr>
            <a:picLocks noChangeAspect="1" noChangeArrowheads="1"/>
          </p:cNvPicPr>
          <p:nvPr/>
        </p:nvPicPr>
        <p:blipFill>
          <a:blip r:embed="rId3" cstate="print"/>
          <a:srcRect b="10801"/>
          <a:stretch>
            <a:fillRect/>
          </a:stretch>
        </p:blipFill>
        <p:spPr bwMode="auto">
          <a:xfrm>
            <a:off x="912364" y="0"/>
            <a:ext cx="731927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Entertainment\картинки\!картинки-по-админке\IIS+AD\1. проверка подлинност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804" y="0"/>
            <a:ext cx="8100392" cy="5130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b="20600"/>
          <a:stretch>
            <a:fillRect/>
          </a:stretch>
        </p:blipFill>
        <p:spPr bwMode="auto">
          <a:xfrm>
            <a:off x="3581377" y="0"/>
            <a:ext cx="556262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65"/>
            <a:ext cx="9144000" cy="511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22980</TotalTime>
  <Words>90</Words>
  <Application>Microsoft Office PowerPoint</Application>
  <PresentationFormat>Экран (16:9)</PresentationFormat>
  <Paragraphs>55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766</cp:revision>
  <dcterms:created xsi:type="dcterms:W3CDTF">2020-02-03T20:15:10Z</dcterms:created>
  <dcterms:modified xsi:type="dcterms:W3CDTF">2023-01-06T13:21:53Z</dcterms:modified>
</cp:coreProperties>
</file>