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1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9DC9-9BA2-4E00-8CBB-20870FF3799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90BC-4C99-4EA4-AF4A-D344F7FE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0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ips-k.org/full-text/4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1kramb/action-space-re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42C9-BCC9-8F87-2E4D-78F9B82EC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898" y="1517567"/>
            <a:ext cx="10332203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Dynamic action space reduction for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4B1B1-0576-13C9-2790-7D4EEBD1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8434"/>
            <a:ext cx="9144000" cy="1655762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Vikram Bala – CS 5824</a:t>
            </a:r>
          </a:p>
        </p:txBody>
      </p:sp>
    </p:spTree>
    <p:extLst>
      <p:ext uri="{BB962C8B-B14F-4D97-AF65-F5344CB8AC3E}">
        <p14:creationId xmlns:p14="http://schemas.microsoft.com/office/powerpoint/2010/main" val="275595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1DE-01CB-8954-6904-E5B7577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B6ED-A299-301E-E656-E7B5EE68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7"/>
            <a:ext cx="7546383" cy="4857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Recreation &amp; adaptation of Woo &amp; Sung (2020) [</a:t>
            </a:r>
            <a:r>
              <a:rPr lang="en-US" dirty="0">
                <a:latin typeface="Palatino Linotype" panose="02040502050505030304" pitchFamily="18" charset="0"/>
                <a:hlinkClick r:id="rId2"/>
              </a:rPr>
              <a:t>link</a:t>
            </a:r>
            <a:r>
              <a:rPr lang="en-US" dirty="0">
                <a:latin typeface="Palatino Linotype" panose="02040502050505030304" pitchFamily="18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Reinforcement learning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state-action space can grow incredibly large over time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Can we use spatial data to reduce the action space at each timestep?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Palatino Linotype" panose="02040502050505030304" pitchFamily="18" charset="0"/>
              </a:rPr>
              <a:t>Paper: Q-learning on 5x5 Tic Tac Toe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6EDF60-E08F-D6E0-6DCA-F39AFAE2C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8" b="10820"/>
          <a:stretch/>
        </p:blipFill>
        <p:spPr>
          <a:xfrm>
            <a:off x="8831742" y="533677"/>
            <a:ext cx="1942208" cy="18690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0E38093-3953-6F2D-0A25-203A31E3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7" r="33724" b="10515"/>
          <a:stretch/>
        </p:blipFill>
        <p:spPr>
          <a:xfrm>
            <a:off x="8831742" y="2441068"/>
            <a:ext cx="1942208" cy="184876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1CFE2E-3C10-7E1C-3CF1-439234D72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8" b="11787"/>
          <a:stretch/>
        </p:blipFill>
        <p:spPr>
          <a:xfrm>
            <a:off x="8831742" y="4328197"/>
            <a:ext cx="1942208" cy="18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1DE-01CB-8954-6904-E5B7577A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6"/>
            <a:ext cx="10515600" cy="1325563"/>
          </a:xfrm>
        </p:spPr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Recreation (5x5 Tic Tac Toe)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8104694-CAB1-08DE-308F-5EA888595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3" y="1837663"/>
            <a:ext cx="3379855" cy="4446546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A69355B-B04D-2A1D-8DC1-C59BB096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98" y="1521129"/>
            <a:ext cx="3596189" cy="194813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703A48A-ECE3-2F2F-1FC1-A40D51F8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36" y="4067274"/>
            <a:ext cx="2955913" cy="2216935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83A2DFC6-3DFA-17D6-365A-6668E6B50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08" y="1837662"/>
            <a:ext cx="2955914" cy="221693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0C03FE9-A82E-389F-AB3A-C8850358E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98" y="3491203"/>
            <a:ext cx="3596189" cy="278704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AEA29-E167-984E-E5C8-4C8CF009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27" y="946023"/>
            <a:ext cx="7546383" cy="4933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(Caps at 4 turns)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2DF60-42F1-28E1-DEE8-CE34F2A77F28}"/>
              </a:ext>
            </a:extLst>
          </p:cNvPr>
          <p:cNvSpPr txBox="1"/>
          <p:nvPr/>
        </p:nvSpPr>
        <p:spPr>
          <a:xfrm>
            <a:off x="2210503" y="1421837"/>
            <a:ext cx="79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266C0-DCED-0862-EFD9-CF900AC9C75C}"/>
              </a:ext>
            </a:extLst>
          </p:cNvPr>
          <p:cNvSpPr txBox="1"/>
          <p:nvPr/>
        </p:nvSpPr>
        <p:spPr>
          <a:xfrm>
            <a:off x="5397528" y="1468330"/>
            <a:ext cx="79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Mine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400C-B840-A0BA-1F84-071B29FEAD99}"/>
              </a:ext>
            </a:extLst>
          </p:cNvPr>
          <p:cNvSpPr txBox="1"/>
          <p:nvPr/>
        </p:nvSpPr>
        <p:spPr>
          <a:xfrm>
            <a:off x="9227955" y="1129378"/>
            <a:ext cx="79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C0F1F-F419-9442-F3AF-F7FA847DC83B}"/>
              </a:ext>
            </a:extLst>
          </p:cNvPr>
          <p:cNvSpPr txBox="1"/>
          <p:nvPr/>
        </p:nvSpPr>
        <p:spPr>
          <a:xfrm>
            <a:off x="9285019" y="6272927"/>
            <a:ext cx="79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Mine</a:t>
            </a:r>
          </a:p>
        </p:txBody>
      </p:sp>
    </p:spTree>
    <p:extLst>
      <p:ext uri="{BB962C8B-B14F-4D97-AF65-F5344CB8AC3E}">
        <p14:creationId xmlns:p14="http://schemas.microsoft.com/office/powerpoint/2010/main" val="366034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1DE-01CB-8954-6904-E5B7577A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70"/>
            <a:ext cx="10515600" cy="1325563"/>
          </a:xfrm>
        </p:spPr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B6ED-A299-301E-E656-E7B5EE68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706"/>
            <a:ext cx="799744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Walker2D (MuJoCo) with PPO (proximal policy optimization) from scratch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Method proved unsuitable for complex use cases (continuous action spaces, function approximation)</a:t>
            </a:r>
          </a:p>
        </p:txBody>
      </p:sp>
      <p:pic>
        <p:nvPicPr>
          <p:cNvPr id="7" name="Picture 6" descr="A picture containing black, white, floor, checker&#10;&#10;Description automatically generated">
            <a:extLst>
              <a:ext uri="{FF2B5EF4-FFF2-40B4-BE49-F238E27FC236}">
                <a16:creationId xmlns:a16="http://schemas.microsoft.com/office/drawing/2014/main" id="{CB3F1086-5675-9E1D-BF3D-E4D8402E5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84" y="611860"/>
            <a:ext cx="2427529" cy="2427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ED5E3-97B1-47DE-0B9E-4CEEFBD570BE}"/>
              </a:ext>
            </a:extLst>
          </p:cNvPr>
          <p:cNvSpPr txBox="1"/>
          <p:nvPr/>
        </p:nvSpPr>
        <p:spPr>
          <a:xfrm>
            <a:off x="8798708" y="3039389"/>
            <a:ext cx="277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Approach: Use bounding box to limit 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C354A-0739-FC02-F98E-CA7777CA7C36}"/>
              </a:ext>
            </a:extLst>
          </p:cNvPr>
          <p:cNvSpPr txBox="1"/>
          <p:nvPr/>
        </p:nvSpPr>
        <p:spPr>
          <a:xfrm>
            <a:off x="2139527" y="5909640"/>
            <a:ext cx="277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Random, 400 steps</a:t>
            </a:r>
          </a:p>
        </p:txBody>
      </p:sp>
      <p:pic>
        <p:nvPicPr>
          <p:cNvPr id="14" name="random_400_steps">
            <a:hlinkClick r:id="" action="ppaction://media"/>
            <a:extLst>
              <a:ext uri="{FF2B5EF4-FFF2-40B4-BE49-F238E27FC236}">
                <a16:creationId xmlns:a16="http://schemas.microsoft.com/office/drawing/2014/main" id="{A8972F37-F2EE-3390-BE8C-686E0D3B90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478131" y="3644520"/>
            <a:ext cx="2096072" cy="2096072"/>
          </a:xfrm>
          <a:prstGeom prst="rect">
            <a:avLst/>
          </a:prstGeom>
        </p:spPr>
      </p:pic>
      <p:pic>
        <p:nvPicPr>
          <p:cNvPr id="4" name="ppo">
            <a:hlinkClick r:id="" action="ppaction://media"/>
            <a:extLst>
              <a:ext uri="{FF2B5EF4-FFF2-40B4-BE49-F238E27FC236}">
                <a16:creationId xmlns:a16="http://schemas.microsoft.com/office/drawing/2014/main" id="{70871E0E-788C-7599-2E19-78578062129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11738" y="3644520"/>
            <a:ext cx="2096072" cy="2096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109C5-13DD-7610-C015-7F857CF5B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8" y="3992498"/>
            <a:ext cx="3095520" cy="242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1A4B8-C530-25F5-B022-6B76C179C227}"/>
              </a:ext>
            </a:extLst>
          </p:cNvPr>
          <p:cNvSpPr txBox="1"/>
          <p:nvPr/>
        </p:nvSpPr>
        <p:spPr>
          <a:xfrm>
            <a:off x="4973134" y="5909640"/>
            <a:ext cx="277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PPO, 1000 steps, 1M timesteps</a:t>
            </a:r>
          </a:p>
        </p:txBody>
      </p:sp>
    </p:spTree>
    <p:extLst>
      <p:ext uri="{BB962C8B-B14F-4D97-AF65-F5344CB8AC3E}">
        <p14:creationId xmlns:p14="http://schemas.microsoft.com/office/powerpoint/2010/main" val="20228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0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1DE-01CB-8954-6904-E5B7577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B6ED-A299-301E-E656-E7B5EE68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831"/>
            <a:ext cx="7267414" cy="5222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Hard to evaluate accuracy of recreation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Palatino Linotype" panose="02040502050505030304" pitchFamily="18" charset="0"/>
              </a:rPr>
              <a:t>Ablation, no defined hyperparameters, no defined exploration method, no defined rewards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Fails for complex use cases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Palatino Linotype" panose="02040502050505030304" pitchFamily="18" charset="0"/>
              </a:rPr>
              <a:t>Would have to fundamentally change approach for neural nets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Large action spaces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 can learn policy directly instead (e.g. Actor-Critic, PPO)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GitHub repo: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  <a:hlinkClick r:id="rId2"/>
              </a:rPr>
              <a:t>link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B39FE9A-F971-8567-B5D4-53B9EF703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14" y="2082170"/>
            <a:ext cx="3591547" cy="2693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2ED30-9E7B-B466-C5C1-937FDCD91295}"/>
              </a:ext>
            </a:extLst>
          </p:cNvPr>
          <p:cNvSpPr txBox="1"/>
          <p:nvPr/>
        </p:nvSpPr>
        <p:spPr>
          <a:xfrm>
            <a:off x="8105614" y="4804798"/>
            <a:ext cx="3591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Ablation of turn cap of 4</a:t>
            </a:r>
          </a:p>
        </p:txBody>
      </p:sp>
    </p:spTree>
    <p:extLst>
      <p:ext uri="{BB962C8B-B14F-4D97-AF65-F5344CB8AC3E}">
        <p14:creationId xmlns:p14="http://schemas.microsoft.com/office/powerpoint/2010/main" val="64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234</TotalTime>
  <Words>187</Words>
  <Application>Microsoft Office PowerPoint</Application>
  <PresentationFormat>Widescreen</PresentationFormat>
  <Paragraphs>27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Office Theme</vt:lpstr>
      <vt:lpstr>Dynamic action space reduction for reinforcement learning</vt:lpstr>
      <vt:lpstr>Background</vt:lpstr>
      <vt:lpstr>Recreation (5x5 Tic Tac Toe)</vt:lpstr>
      <vt:lpstr>Benchmark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action space reduction in games</dc:title>
  <dc:creator>Bala, Vikram</dc:creator>
  <cp:lastModifiedBy>Bala, Vikram</cp:lastModifiedBy>
  <cp:revision>23</cp:revision>
  <dcterms:created xsi:type="dcterms:W3CDTF">2023-04-24T21:47:20Z</dcterms:created>
  <dcterms:modified xsi:type="dcterms:W3CDTF">2023-04-25T21:49:47Z</dcterms:modified>
</cp:coreProperties>
</file>