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sldIdLst>
    <p:sldId id="256" r:id="rId5"/>
    <p:sldId id="272" r:id="rId6"/>
    <p:sldId id="275" r:id="rId7"/>
    <p:sldId id="273" r:id="rId8"/>
    <p:sldId id="274" r:id="rId9"/>
    <p:sldId id="277" r:id="rId10"/>
    <p:sldId id="278" r:id="rId11"/>
    <p:sldId id="279" r:id="rId12"/>
    <p:sldId id="280" r:id="rId13"/>
    <p:sldId id="258" r:id="rId14"/>
    <p:sldId id="260" r:id="rId15"/>
    <p:sldId id="257" r:id="rId16"/>
    <p:sldId id="265" r:id="rId17"/>
    <p:sldId id="270" r:id="rId18"/>
    <p:sldId id="271" r:id="rId19"/>
    <p:sldId id="266" r:id="rId20"/>
    <p:sldId id="276" r:id="rId21"/>
    <p:sldId id="259" r:id="rId22"/>
    <p:sldId id="267" r:id="rId23"/>
    <p:sldId id="262" r:id="rId24"/>
    <p:sldId id="263" r:id="rId25"/>
    <p:sldId id="268" r:id="rId26"/>
    <p:sldId id="26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C9CF21-0B7F-43C1-BBAD-E546F9A9E3B0}" v="2115" dt="2023-03-12T13:49:39.334"/>
    <p1510:client id="{285CB42F-6BB3-4A67-ACA3-671C5475ECE0}" v="704" dt="2023-03-12T13:26:40.947"/>
    <p1510:client id="{3A57EE98-6B17-42EA-85C6-FF23EAC32CF3}" v="415" dt="2023-03-11T15:16:24.630"/>
    <p1510:client id="{488AAC0E-F925-4FBD-AF09-AA919BB30B64}" v="1500" dt="2023-03-11T16:03:31.138"/>
    <p1510:client id="{6D34096D-8698-4352-909D-EAD8478F6B41}" v="269" dt="2023-03-11T21:34:00.653"/>
    <p1510:client id="{7597EC14-26AC-4164-AC28-A51A0B276C73}" v="353" dt="2023-03-12T14:48:34.345"/>
    <p1510:client id="{FC061876-CBBB-4E26-B009-F25D861B2F32}" v="1500" dt="2023-03-12T12:23:41.9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 Barnett" userId="S::barnettj2@uni.coventry.ac.uk::b8f91a0d-6838-462f-98e3-34f529391fa5" providerId="AD" clId="Web-{3A57EE98-6B17-42EA-85C6-FF23EAC32CF3}"/>
    <pc:docChg chg="addSld modSld">
      <pc:chgData name="Joe Barnett" userId="S::barnettj2@uni.coventry.ac.uk::b8f91a0d-6838-462f-98e3-34f529391fa5" providerId="AD" clId="Web-{3A57EE98-6B17-42EA-85C6-FF23EAC32CF3}" dt="2023-03-11T16:03:25.648" v="1282"/>
      <pc:docMkLst>
        <pc:docMk/>
      </pc:docMkLst>
      <pc:sldChg chg="addSp modSp new modNotes">
        <pc:chgData name="Joe Barnett" userId="S::barnettj2@uni.coventry.ac.uk::b8f91a0d-6838-462f-98e3-34f529391fa5" providerId="AD" clId="Web-{3A57EE98-6B17-42EA-85C6-FF23EAC32CF3}" dt="2023-03-11T16:03:25.648" v="1282"/>
        <pc:sldMkLst>
          <pc:docMk/>
          <pc:sldMk cId="1972229604" sldId="265"/>
        </pc:sldMkLst>
        <pc:spChg chg="mod">
          <ac:chgData name="Joe Barnett" userId="S::barnettj2@uni.coventry.ac.uk::b8f91a0d-6838-462f-98e3-34f529391fa5" providerId="AD" clId="Web-{3A57EE98-6B17-42EA-85C6-FF23EAC32CF3}" dt="2023-03-11T15:11:10.150" v="1088" actId="1076"/>
          <ac:spMkLst>
            <pc:docMk/>
            <pc:sldMk cId="1972229604" sldId="265"/>
            <ac:spMk id="2" creationId="{0BFE2B34-29A4-E236-4206-95FF376EF899}"/>
          </ac:spMkLst>
        </pc:spChg>
        <pc:spChg chg="mod">
          <ac:chgData name="Joe Barnett" userId="S::barnettj2@uni.coventry.ac.uk::b8f91a0d-6838-462f-98e3-34f529391fa5" providerId="AD" clId="Web-{3A57EE98-6B17-42EA-85C6-FF23EAC32CF3}" dt="2023-03-11T15:15:55.238" v="1176" actId="20577"/>
          <ac:spMkLst>
            <pc:docMk/>
            <pc:sldMk cId="1972229604" sldId="265"/>
            <ac:spMk id="3" creationId="{10ECFDD9-311B-12C0-FB77-A5BF68D73054}"/>
          </ac:spMkLst>
        </pc:spChg>
        <pc:picChg chg="add mod">
          <ac:chgData name="Joe Barnett" userId="S::barnettj2@uni.coventry.ac.uk::b8f91a0d-6838-462f-98e3-34f529391fa5" providerId="AD" clId="Web-{3A57EE98-6B17-42EA-85C6-FF23EAC32CF3}" dt="2023-03-11T15:12:28.699" v="1130" actId="14100"/>
          <ac:picMkLst>
            <pc:docMk/>
            <pc:sldMk cId="1972229604" sldId="265"/>
            <ac:picMk id="4" creationId="{E365F2C3-BFD0-06BA-0519-6AB22D947584}"/>
          </ac:picMkLst>
        </pc:picChg>
        <pc:picChg chg="add mod">
          <ac:chgData name="Joe Barnett" userId="S::barnettj2@uni.coventry.ac.uk::b8f91a0d-6838-462f-98e3-34f529391fa5" providerId="AD" clId="Web-{3A57EE98-6B17-42EA-85C6-FF23EAC32CF3}" dt="2023-03-11T15:16:24.630" v="1181" actId="14100"/>
          <ac:picMkLst>
            <pc:docMk/>
            <pc:sldMk cId="1972229604" sldId="265"/>
            <ac:picMk id="5" creationId="{0D55A8B2-BABC-AF77-5836-DA70F73D2E5A}"/>
          </ac:picMkLst>
        </pc:picChg>
      </pc:sldChg>
      <pc:sldChg chg="modSp new">
        <pc:chgData name="Joe Barnett" userId="S::barnettj2@uni.coventry.ac.uk::b8f91a0d-6838-462f-98e3-34f529391fa5" providerId="AD" clId="Web-{3A57EE98-6B17-42EA-85C6-FF23EAC32CF3}" dt="2023-03-11T14:24:30.829" v="316" actId="20577"/>
        <pc:sldMkLst>
          <pc:docMk/>
          <pc:sldMk cId="2484118286" sldId="266"/>
        </pc:sldMkLst>
        <pc:spChg chg="mod">
          <ac:chgData name="Joe Barnett" userId="S::barnettj2@uni.coventry.ac.uk::b8f91a0d-6838-462f-98e3-34f529391fa5" providerId="AD" clId="Web-{3A57EE98-6B17-42EA-85C6-FF23EAC32CF3}" dt="2023-03-11T14:24:22.032" v="315" actId="20577"/>
          <ac:spMkLst>
            <pc:docMk/>
            <pc:sldMk cId="2484118286" sldId="266"/>
            <ac:spMk id="2" creationId="{0CD580A1-BD76-55BF-619F-B86FFE12A848}"/>
          </ac:spMkLst>
        </pc:spChg>
        <pc:spChg chg="mod">
          <ac:chgData name="Joe Barnett" userId="S::barnettj2@uni.coventry.ac.uk::b8f91a0d-6838-462f-98e3-34f529391fa5" providerId="AD" clId="Web-{3A57EE98-6B17-42EA-85C6-FF23EAC32CF3}" dt="2023-03-11T14:24:30.829" v="316" actId="20577"/>
          <ac:spMkLst>
            <pc:docMk/>
            <pc:sldMk cId="2484118286" sldId="266"/>
            <ac:spMk id="3" creationId="{D7D514F9-4AA9-0394-6A25-3B2E92552A02}"/>
          </ac:spMkLst>
        </pc:spChg>
      </pc:sldChg>
    </pc:docChg>
  </pc:docChgLst>
  <pc:docChgLst>
    <pc:chgData name="Olly Atkins" userId="S::atkinso@uni.coventry.ac.uk::9c51ac51-f854-4eb5-b656-fd4affd7919f" providerId="AD" clId="Web-{6D34096D-8698-4352-909D-EAD8478F6B41}"/>
    <pc:docChg chg="modSld">
      <pc:chgData name="Olly Atkins" userId="S::atkinso@uni.coventry.ac.uk::9c51ac51-f854-4eb5-b656-fd4affd7919f" providerId="AD" clId="Web-{6D34096D-8698-4352-909D-EAD8478F6B41}" dt="2023-03-11T21:33:59.903" v="152" actId="20577"/>
      <pc:docMkLst>
        <pc:docMk/>
      </pc:docMkLst>
      <pc:sldChg chg="modSp">
        <pc:chgData name="Olly Atkins" userId="S::atkinso@uni.coventry.ac.uk::9c51ac51-f854-4eb5-b656-fd4affd7919f" providerId="AD" clId="Web-{6D34096D-8698-4352-909D-EAD8478F6B41}" dt="2023-03-11T20:44:11.912" v="0" actId="1076"/>
        <pc:sldMkLst>
          <pc:docMk/>
          <pc:sldMk cId="109857222" sldId="256"/>
        </pc:sldMkLst>
        <pc:spChg chg="mod">
          <ac:chgData name="Olly Atkins" userId="S::atkinso@uni.coventry.ac.uk::9c51ac51-f854-4eb5-b656-fd4affd7919f" providerId="AD" clId="Web-{6D34096D-8698-4352-909D-EAD8478F6B41}" dt="2023-03-11T20:44:11.912" v="0" actId="1076"/>
          <ac:spMkLst>
            <pc:docMk/>
            <pc:sldMk cId="109857222" sldId="256"/>
            <ac:spMk id="3" creationId="{00000000-0000-0000-0000-000000000000}"/>
          </ac:spMkLst>
        </pc:spChg>
      </pc:sldChg>
      <pc:sldChg chg="delSp modSp">
        <pc:chgData name="Olly Atkins" userId="S::atkinso@uni.coventry.ac.uk::9c51ac51-f854-4eb5-b656-fd4affd7919f" providerId="AD" clId="Web-{6D34096D-8698-4352-909D-EAD8478F6B41}" dt="2023-03-11T21:00:36.196" v="6"/>
        <pc:sldMkLst>
          <pc:docMk/>
          <pc:sldMk cId="592808916" sldId="259"/>
        </pc:sldMkLst>
        <pc:spChg chg="del">
          <ac:chgData name="Olly Atkins" userId="S::atkinso@uni.coventry.ac.uk::9c51ac51-f854-4eb5-b656-fd4affd7919f" providerId="AD" clId="Web-{6D34096D-8698-4352-909D-EAD8478F6B41}" dt="2023-03-11T21:00:36.196" v="6"/>
          <ac:spMkLst>
            <pc:docMk/>
            <pc:sldMk cId="592808916" sldId="259"/>
            <ac:spMk id="2" creationId="{EB230BDF-84DA-BDD6-DE2B-818878E02465}"/>
          </ac:spMkLst>
        </pc:spChg>
        <pc:graphicFrameChg chg="mod modGraphic">
          <ac:chgData name="Olly Atkins" userId="S::atkinso@uni.coventry.ac.uk::9c51ac51-f854-4eb5-b656-fd4affd7919f" providerId="AD" clId="Web-{6D34096D-8698-4352-909D-EAD8478F6B41}" dt="2023-03-11T20:52:39.617" v="5" actId="1076"/>
          <ac:graphicFrameMkLst>
            <pc:docMk/>
            <pc:sldMk cId="592808916" sldId="259"/>
            <ac:graphicFrameMk id="4" creationId="{40C6D694-9129-861A-B38F-15775C8D517A}"/>
          </ac:graphicFrameMkLst>
        </pc:graphicFrameChg>
      </pc:sldChg>
      <pc:sldChg chg="modSp">
        <pc:chgData name="Olly Atkins" userId="S::atkinso@uni.coventry.ac.uk::9c51ac51-f854-4eb5-b656-fd4affd7919f" providerId="AD" clId="Web-{6D34096D-8698-4352-909D-EAD8478F6B41}" dt="2023-03-11T21:33:39.184" v="151"/>
        <pc:sldMkLst>
          <pc:docMk/>
          <pc:sldMk cId="483755037" sldId="262"/>
        </pc:sldMkLst>
        <pc:graphicFrameChg chg="mod modGraphic">
          <ac:chgData name="Olly Atkins" userId="S::atkinso@uni.coventry.ac.uk::9c51ac51-f854-4eb5-b656-fd4affd7919f" providerId="AD" clId="Web-{6D34096D-8698-4352-909D-EAD8478F6B41}" dt="2023-03-11T21:33:39.184" v="151"/>
          <ac:graphicFrameMkLst>
            <pc:docMk/>
            <pc:sldMk cId="483755037" sldId="262"/>
            <ac:graphicFrameMk id="4" creationId="{776935DC-02E3-25FB-F76A-8B7056FEBEC8}"/>
          </ac:graphicFrameMkLst>
        </pc:graphicFrameChg>
      </pc:sldChg>
      <pc:sldChg chg="addSp modSp">
        <pc:chgData name="Olly Atkins" userId="S::atkinso@uni.coventry.ac.uk::9c51ac51-f854-4eb5-b656-fd4affd7919f" providerId="AD" clId="Web-{6D34096D-8698-4352-909D-EAD8478F6B41}" dt="2023-03-11T21:33:59.903" v="152" actId="20577"/>
        <pc:sldMkLst>
          <pc:docMk/>
          <pc:sldMk cId="1474935971" sldId="263"/>
        </pc:sldMkLst>
        <pc:spChg chg="add mod">
          <ac:chgData name="Olly Atkins" userId="S::atkinso@uni.coventry.ac.uk::9c51ac51-f854-4eb5-b656-fd4affd7919f" providerId="AD" clId="Web-{6D34096D-8698-4352-909D-EAD8478F6B41}" dt="2023-03-11T21:27:15.716" v="51" actId="1076"/>
          <ac:spMkLst>
            <pc:docMk/>
            <pc:sldMk cId="1474935971" sldId="263"/>
            <ac:spMk id="3" creationId="{1AA1C301-8159-A790-1FF0-846E36CBF17B}"/>
          </ac:spMkLst>
        </pc:spChg>
        <pc:spChg chg="add mod">
          <ac:chgData name="Olly Atkins" userId="S::atkinso@uni.coventry.ac.uk::9c51ac51-f854-4eb5-b656-fd4affd7919f" providerId="AD" clId="Web-{6D34096D-8698-4352-909D-EAD8478F6B41}" dt="2023-03-11T21:33:59.903" v="152" actId="20577"/>
          <ac:spMkLst>
            <pc:docMk/>
            <pc:sldMk cId="1474935971" sldId="263"/>
            <ac:spMk id="4" creationId="{41A488D4-8C4D-D597-CD9D-150AC0F69B68}"/>
          </ac:spMkLst>
        </pc:spChg>
        <pc:spChg chg="mod">
          <ac:chgData name="Olly Atkins" userId="S::atkinso@uni.coventry.ac.uk::9c51ac51-f854-4eb5-b656-fd4affd7919f" providerId="AD" clId="Web-{6D34096D-8698-4352-909D-EAD8478F6B41}" dt="2023-03-11T21:30:42.114" v="52" actId="1076"/>
          <ac:spMkLst>
            <pc:docMk/>
            <pc:sldMk cId="1474935971" sldId="263"/>
            <ac:spMk id="6" creationId="{82EBF995-0812-1BDD-0545-8EB346EE8349}"/>
          </ac:spMkLst>
        </pc:spChg>
        <pc:graphicFrameChg chg="mod modGraphic">
          <ac:chgData name="Olly Atkins" userId="S::atkinso@uni.coventry.ac.uk::9c51ac51-f854-4eb5-b656-fd4affd7919f" providerId="AD" clId="Web-{6D34096D-8698-4352-909D-EAD8478F6B41}" dt="2023-03-11T21:33:30.121" v="142"/>
          <ac:graphicFrameMkLst>
            <pc:docMk/>
            <pc:sldMk cId="1474935971" sldId="263"/>
            <ac:graphicFrameMk id="5" creationId="{3016B8FE-03A4-CC22-49B0-C99CB3963E23}"/>
          </ac:graphicFrameMkLst>
        </pc:graphicFrameChg>
      </pc:sldChg>
      <pc:sldChg chg="modSp">
        <pc:chgData name="Olly Atkins" userId="S::atkinso@uni.coventry.ac.uk::9c51ac51-f854-4eb5-b656-fd4affd7919f" providerId="AD" clId="Web-{6D34096D-8698-4352-909D-EAD8478F6B41}" dt="2023-03-11T21:32:45.010" v="115" actId="20577"/>
        <pc:sldMkLst>
          <pc:docMk/>
          <pc:sldMk cId="1064267228" sldId="264"/>
        </pc:sldMkLst>
        <pc:spChg chg="mod">
          <ac:chgData name="Olly Atkins" userId="S::atkinso@uni.coventry.ac.uk::9c51ac51-f854-4eb5-b656-fd4affd7919f" providerId="AD" clId="Web-{6D34096D-8698-4352-909D-EAD8478F6B41}" dt="2023-03-11T21:32:45.010" v="115" actId="20577"/>
          <ac:spMkLst>
            <pc:docMk/>
            <pc:sldMk cId="1064267228" sldId="264"/>
            <ac:spMk id="3" creationId="{70A06903-C479-D364-73DF-2B530528EABC}"/>
          </ac:spMkLst>
        </pc:spChg>
      </pc:sldChg>
    </pc:docChg>
  </pc:docChgLst>
  <pc:docChgLst>
    <pc:chgData name="Vanshul Kumar" userId="S::kumarv26@uni.coventry.ac.uk::78e5e7f2-c0ad-4c24-b721-0b9e53cf87b2" providerId="AD" clId="Web-{05C9CF21-0B7F-43C1-BBAD-E546F9A9E3B0}"/>
    <pc:docChg chg="addSld modSld sldOrd">
      <pc:chgData name="Vanshul Kumar" userId="S::kumarv26@uni.coventry.ac.uk::78e5e7f2-c0ad-4c24-b721-0b9e53cf87b2" providerId="AD" clId="Web-{05C9CF21-0B7F-43C1-BBAD-E546F9A9E3B0}" dt="2023-03-12T13:49:39.334" v="1643" actId="20577"/>
      <pc:docMkLst>
        <pc:docMk/>
      </pc:docMkLst>
      <pc:sldChg chg="addSp delSp modSp new mod ord setBg addAnim setClrOvrMap">
        <pc:chgData name="Vanshul Kumar" userId="S::kumarv26@uni.coventry.ac.uk::78e5e7f2-c0ad-4c24-b721-0b9e53cf87b2" providerId="AD" clId="Web-{05C9CF21-0B7F-43C1-BBAD-E546F9A9E3B0}" dt="2023-03-12T13:16:03.272" v="483"/>
        <pc:sldMkLst>
          <pc:docMk/>
          <pc:sldMk cId="2819220533" sldId="272"/>
        </pc:sldMkLst>
        <pc:spChg chg="mod">
          <ac:chgData name="Vanshul Kumar" userId="S::kumarv26@uni.coventry.ac.uk::78e5e7f2-c0ad-4c24-b721-0b9e53cf87b2" providerId="AD" clId="Web-{05C9CF21-0B7F-43C1-BBAD-E546F9A9E3B0}" dt="2023-03-12T13:11:06.525" v="416"/>
          <ac:spMkLst>
            <pc:docMk/>
            <pc:sldMk cId="2819220533" sldId="272"/>
            <ac:spMk id="2" creationId="{204216D1-E868-1EA6-C322-FC42714398C2}"/>
          </ac:spMkLst>
        </pc:spChg>
        <pc:spChg chg="del mod">
          <ac:chgData name="Vanshul Kumar" userId="S::kumarv26@uni.coventry.ac.uk::78e5e7f2-c0ad-4c24-b721-0b9e53cf87b2" providerId="AD" clId="Web-{05C9CF21-0B7F-43C1-BBAD-E546F9A9E3B0}" dt="2023-03-12T12:50:07.914" v="16"/>
          <ac:spMkLst>
            <pc:docMk/>
            <pc:sldMk cId="2819220533" sldId="272"/>
            <ac:spMk id="3" creationId="{E59697C4-AF2C-AB01-8430-0D4934C6B70F}"/>
          </ac:spMkLst>
        </pc:spChg>
        <pc:spChg chg="add del">
          <ac:chgData name="Vanshul Kumar" userId="S::kumarv26@uni.coventry.ac.uk::78e5e7f2-c0ad-4c24-b721-0b9e53cf87b2" providerId="AD" clId="Web-{05C9CF21-0B7F-43C1-BBAD-E546F9A9E3B0}" dt="2023-03-12T13:11:06.525" v="416"/>
          <ac:spMkLst>
            <pc:docMk/>
            <pc:sldMk cId="2819220533" sldId="272"/>
            <ac:spMk id="8" creationId="{71B2258F-86CA-4D4D-8270-BC05FCDEBFB3}"/>
          </ac:spMkLst>
        </pc:spChg>
        <pc:spChg chg="add">
          <ac:chgData name="Vanshul Kumar" userId="S::kumarv26@uni.coventry.ac.uk::78e5e7f2-c0ad-4c24-b721-0b9e53cf87b2" providerId="AD" clId="Web-{05C9CF21-0B7F-43C1-BBAD-E546F9A9E3B0}" dt="2023-03-12T13:11:06.525" v="416"/>
          <ac:spMkLst>
            <pc:docMk/>
            <pc:sldMk cId="2819220533" sldId="272"/>
            <ac:spMk id="13" creationId="{E91DC736-0EF8-4F87-9146-EBF1D2EE4D3D}"/>
          </ac:spMkLst>
        </pc:spChg>
        <pc:spChg chg="add">
          <ac:chgData name="Vanshul Kumar" userId="S::kumarv26@uni.coventry.ac.uk::78e5e7f2-c0ad-4c24-b721-0b9e53cf87b2" providerId="AD" clId="Web-{05C9CF21-0B7F-43C1-BBAD-E546F9A9E3B0}" dt="2023-03-12T13:11:06.525" v="416"/>
          <ac:spMkLst>
            <pc:docMk/>
            <pc:sldMk cId="2819220533" sldId="272"/>
            <ac:spMk id="15" creationId="{097CD68E-23E3-4007-8847-CD0944C4F7BE}"/>
          </ac:spMkLst>
        </pc:spChg>
        <pc:spChg chg="add">
          <ac:chgData name="Vanshul Kumar" userId="S::kumarv26@uni.coventry.ac.uk::78e5e7f2-c0ad-4c24-b721-0b9e53cf87b2" providerId="AD" clId="Web-{05C9CF21-0B7F-43C1-BBAD-E546F9A9E3B0}" dt="2023-03-12T13:11:06.525" v="416"/>
          <ac:spMkLst>
            <pc:docMk/>
            <pc:sldMk cId="2819220533" sldId="272"/>
            <ac:spMk id="17" creationId="{AF2F604E-43BE-4DC3-B983-E071523364F8}"/>
          </ac:spMkLst>
        </pc:spChg>
        <pc:spChg chg="add">
          <ac:chgData name="Vanshul Kumar" userId="S::kumarv26@uni.coventry.ac.uk::78e5e7f2-c0ad-4c24-b721-0b9e53cf87b2" providerId="AD" clId="Web-{05C9CF21-0B7F-43C1-BBAD-E546F9A9E3B0}" dt="2023-03-12T13:11:06.525" v="416"/>
          <ac:spMkLst>
            <pc:docMk/>
            <pc:sldMk cId="2819220533" sldId="272"/>
            <ac:spMk id="19" creationId="{08C9B587-E65E-4B52-B37C-ABEBB6E87928}"/>
          </ac:spMkLst>
        </pc:spChg>
        <pc:picChg chg="add mod">
          <ac:chgData name="Vanshul Kumar" userId="S::kumarv26@uni.coventry.ac.uk::78e5e7f2-c0ad-4c24-b721-0b9e53cf87b2" providerId="AD" clId="Web-{05C9CF21-0B7F-43C1-BBAD-E546F9A9E3B0}" dt="2023-03-12T13:11:06.525" v="416"/>
          <ac:picMkLst>
            <pc:docMk/>
            <pc:sldMk cId="2819220533" sldId="272"/>
            <ac:picMk id="4" creationId="{12842B87-5A46-7262-A974-7C08FF965E03}"/>
          </ac:picMkLst>
        </pc:picChg>
      </pc:sldChg>
      <pc:sldChg chg="addSp delSp modSp new mod ord setBg">
        <pc:chgData name="Vanshul Kumar" userId="S::kumarv26@uni.coventry.ac.uk::78e5e7f2-c0ad-4c24-b721-0b9e53cf87b2" providerId="AD" clId="Web-{05C9CF21-0B7F-43C1-BBAD-E546F9A9E3B0}" dt="2023-03-12T13:39:01.194" v="920" actId="20577"/>
        <pc:sldMkLst>
          <pc:docMk/>
          <pc:sldMk cId="145076891" sldId="273"/>
        </pc:sldMkLst>
        <pc:spChg chg="mod">
          <ac:chgData name="Vanshul Kumar" userId="S::kumarv26@uni.coventry.ac.uk::78e5e7f2-c0ad-4c24-b721-0b9e53cf87b2" providerId="AD" clId="Web-{05C9CF21-0B7F-43C1-BBAD-E546F9A9E3B0}" dt="2023-03-12T13:12:29.627" v="429" actId="20577"/>
          <ac:spMkLst>
            <pc:docMk/>
            <pc:sldMk cId="145076891" sldId="273"/>
            <ac:spMk id="2" creationId="{984B9D43-35E2-E854-4B71-D093D364FD55}"/>
          </ac:spMkLst>
        </pc:spChg>
        <pc:spChg chg="mod">
          <ac:chgData name="Vanshul Kumar" userId="S::kumarv26@uni.coventry.ac.uk::78e5e7f2-c0ad-4c24-b721-0b9e53cf87b2" providerId="AD" clId="Web-{05C9CF21-0B7F-43C1-BBAD-E546F9A9E3B0}" dt="2023-03-12T13:39:01.194" v="920" actId="20577"/>
          <ac:spMkLst>
            <pc:docMk/>
            <pc:sldMk cId="145076891" sldId="273"/>
            <ac:spMk id="3" creationId="{B4702F29-9CD2-F971-6F1B-7E99B809F531}"/>
          </ac:spMkLst>
        </pc:spChg>
        <pc:spChg chg="add del">
          <ac:chgData name="Vanshul Kumar" userId="S::kumarv26@uni.coventry.ac.uk::78e5e7f2-c0ad-4c24-b721-0b9e53cf87b2" providerId="AD" clId="Web-{05C9CF21-0B7F-43C1-BBAD-E546F9A9E3B0}" dt="2023-03-12T13:11:52.860" v="426"/>
          <ac:spMkLst>
            <pc:docMk/>
            <pc:sldMk cId="145076891" sldId="273"/>
            <ac:spMk id="8" creationId="{907EF6B7-1338-4443-8C46-6A318D952DFD}"/>
          </ac:spMkLst>
        </pc:spChg>
        <pc:spChg chg="add del">
          <ac:chgData name="Vanshul Kumar" userId="S::kumarv26@uni.coventry.ac.uk::78e5e7f2-c0ad-4c24-b721-0b9e53cf87b2" providerId="AD" clId="Web-{05C9CF21-0B7F-43C1-BBAD-E546F9A9E3B0}" dt="2023-03-12T13:11:52.860" v="426"/>
          <ac:spMkLst>
            <pc:docMk/>
            <pc:sldMk cId="145076891" sldId="273"/>
            <ac:spMk id="10" creationId="{DAAE4CDD-124C-4DCF-9584-B6033B545DD5}"/>
          </ac:spMkLst>
        </pc:spChg>
        <pc:spChg chg="add del">
          <ac:chgData name="Vanshul Kumar" userId="S::kumarv26@uni.coventry.ac.uk::78e5e7f2-c0ad-4c24-b721-0b9e53cf87b2" providerId="AD" clId="Web-{05C9CF21-0B7F-43C1-BBAD-E546F9A9E3B0}" dt="2023-03-12T13:11:52.860" v="426"/>
          <ac:spMkLst>
            <pc:docMk/>
            <pc:sldMk cId="145076891" sldId="273"/>
            <ac:spMk id="12" creationId="{081E4A58-353D-44AE-B2FC-2A74E2E400F7}"/>
          </ac:spMkLst>
        </pc:spChg>
        <pc:spChg chg="add del">
          <ac:chgData name="Vanshul Kumar" userId="S::kumarv26@uni.coventry.ac.uk::78e5e7f2-c0ad-4c24-b721-0b9e53cf87b2" providerId="AD" clId="Web-{05C9CF21-0B7F-43C1-BBAD-E546F9A9E3B0}" dt="2023-03-12T13:11:42.063" v="421"/>
          <ac:spMkLst>
            <pc:docMk/>
            <pc:sldMk cId="145076891" sldId="273"/>
            <ac:spMk id="17" creationId="{DAF1966E-FD40-4A4A-B61B-C4DF7FA05F06}"/>
          </ac:spMkLst>
        </pc:spChg>
        <pc:spChg chg="add del">
          <ac:chgData name="Vanshul Kumar" userId="S::kumarv26@uni.coventry.ac.uk::78e5e7f2-c0ad-4c24-b721-0b9e53cf87b2" providerId="AD" clId="Web-{05C9CF21-0B7F-43C1-BBAD-E546F9A9E3B0}" dt="2023-03-12T13:11:42.063" v="421"/>
          <ac:spMkLst>
            <pc:docMk/>
            <pc:sldMk cId="145076891" sldId="273"/>
            <ac:spMk id="19" creationId="{047BFA19-D45E-416B-A404-7AF2F3F27017}"/>
          </ac:spMkLst>
        </pc:spChg>
        <pc:spChg chg="add del">
          <ac:chgData name="Vanshul Kumar" userId="S::kumarv26@uni.coventry.ac.uk::78e5e7f2-c0ad-4c24-b721-0b9e53cf87b2" providerId="AD" clId="Web-{05C9CF21-0B7F-43C1-BBAD-E546F9A9E3B0}" dt="2023-03-12T13:11:42.063" v="421"/>
          <ac:spMkLst>
            <pc:docMk/>
            <pc:sldMk cId="145076891" sldId="273"/>
            <ac:spMk id="21" creationId="{8E0105E7-23DB-4CF2-8258-FF47C7620F6E}"/>
          </ac:spMkLst>
        </pc:spChg>
        <pc:spChg chg="add del">
          <ac:chgData name="Vanshul Kumar" userId="S::kumarv26@uni.coventry.ac.uk::78e5e7f2-c0ad-4c24-b721-0b9e53cf87b2" providerId="AD" clId="Web-{05C9CF21-0B7F-43C1-BBAD-E546F9A9E3B0}" dt="2023-03-12T13:11:42.063" v="421"/>
          <ac:spMkLst>
            <pc:docMk/>
            <pc:sldMk cId="145076891" sldId="273"/>
            <ac:spMk id="23" creationId="{074B4F7D-14B2-478B-8BF5-01E4E0C5D263}"/>
          </ac:spMkLst>
        </pc:spChg>
        <pc:spChg chg="add del">
          <ac:chgData name="Vanshul Kumar" userId="S::kumarv26@uni.coventry.ac.uk::78e5e7f2-c0ad-4c24-b721-0b9e53cf87b2" providerId="AD" clId="Web-{05C9CF21-0B7F-43C1-BBAD-E546F9A9E3B0}" dt="2023-03-12T13:11:50.688" v="423"/>
          <ac:spMkLst>
            <pc:docMk/>
            <pc:sldMk cId="145076891" sldId="273"/>
            <ac:spMk id="25" creationId="{907EF6B7-1338-4443-8C46-6A318D952DFD}"/>
          </ac:spMkLst>
        </pc:spChg>
        <pc:spChg chg="add del">
          <ac:chgData name="Vanshul Kumar" userId="S::kumarv26@uni.coventry.ac.uk::78e5e7f2-c0ad-4c24-b721-0b9e53cf87b2" providerId="AD" clId="Web-{05C9CF21-0B7F-43C1-BBAD-E546F9A9E3B0}" dt="2023-03-12T13:11:50.688" v="423"/>
          <ac:spMkLst>
            <pc:docMk/>
            <pc:sldMk cId="145076891" sldId="273"/>
            <ac:spMk id="26" creationId="{DAAE4CDD-124C-4DCF-9584-B6033B545DD5}"/>
          </ac:spMkLst>
        </pc:spChg>
        <pc:spChg chg="add del">
          <ac:chgData name="Vanshul Kumar" userId="S::kumarv26@uni.coventry.ac.uk::78e5e7f2-c0ad-4c24-b721-0b9e53cf87b2" providerId="AD" clId="Web-{05C9CF21-0B7F-43C1-BBAD-E546F9A9E3B0}" dt="2023-03-12T13:11:50.688" v="423"/>
          <ac:spMkLst>
            <pc:docMk/>
            <pc:sldMk cId="145076891" sldId="273"/>
            <ac:spMk id="27" creationId="{081E4A58-353D-44AE-B2FC-2A74E2E400F7}"/>
          </ac:spMkLst>
        </pc:spChg>
      </pc:sldChg>
      <pc:sldChg chg="addSp delSp modSp new ord">
        <pc:chgData name="Vanshul Kumar" userId="S::kumarv26@uni.coventry.ac.uk::78e5e7f2-c0ad-4c24-b721-0b9e53cf87b2" providerId="AD" clId="Web-{05C9CF21-0B7F-43C1-BBAD-E546F9A9E3B0}" dt="2023-03-12T13:16:33.023" v="487"/>
        <pc:sldMkLst>
          <pc:docMk/>
          <pc:sldMk cId="3124088617" sldId="274"/>
        </pc:sldMkLst>
        <pc:spChg chg="del">
          <ac:chgData name="Vanshul Kumar" userId="S::kumarv26@uni.coventry.ac.uk::78e5e7f2-c0ad-4c24-b721-0b9e53cf87b2" providerId="AD" clId="Web-{05C9CF21-0B7F-43C1-BBAD-E546F9A9E3B0}" dt="2023-03-12T13:01:59.043" v="236"/>
          <ac:spMkLst>
            <pc:docMk/>
            <pc:sldMk cId="3124088617" sldId="274"/>
            <ac:spMk id="3" creationId="{4184E513-5688-80A9-8E77-886CAF641264}"/>
          </ac:spMkLst>
        </pc:spChg>
        <pc:picChg chg="add mod ord">
          <ac:chgData name="Vanshul Kumar" userId="S::kumarv26@uni.coventry.ac.uk::78e5e7f2-c0ad-4c24-b721-0b9e53cf87b2" providerId="AD" clId="Web-{05C9CF21-0B7F-43C1-BBAD-E546F9A9E3B0}" dt="2023-03-12T13:02:06.325" v="239" actId="1076"/>
          <ac:picMkLst>
            <pc:docMk/>
            <pc:sldMk cId="3124088617" sldId="274"/>
            <ac:picMk id="4" creationId="{9588EE52-16D1-2152-04E2-8ED8367E2AE0}"/>
          </ac:picMkLst>
        </pc:picChg>
        <pc:picChg chg="add mod">
          <ac:chgData name="Vanshul Kumar" userId="S::kumarv26@uni.coventry.ac.uk::78e5e7f2-c0ad-4c24-b721-0b9e53cf87b2" providerId="AD" clId="Web-{05C9CF21-0B7F-43C1-BBAD-E546F9A9E3B0}" dt="2023-03-12T13:09:10.444" v="371" actId="1076"/>
          <ac:picMkLst>
            <pc:docMk/>
            <pc:sldMk cId="3124088617" sldId="274"/>
            <ac:picMk id="5" creationId="{30DB0041-3EBF-34AE-977C-2D8829BF045D}"/>
          </ac:picMkLst>
        </pc:picChg>
        <pc:picChg chg="add mod">
          <ac:chgData name="Vanshul Kumar" userId="S::kumarv26@uni.coventry.ac.uk::78e5e7f2-c0ad-4c24-b721-0b9e53cf87b2" providerId="AD" clId="Web-{05C9CF21-0B7F-43C1-BBAD-E546F9A9E3B0}" dt="2023-03-12T13:05:35.282" v="370" actId="1076"/>
          <ac:picMkLst>
            <pc:docMk/>
            <pc:sldMk cId="3124088617" sldId="274"/>
            <ac:picMk id="6" creationId="{E1F636FD-C058-B1F5-82A9-14D29AE77959}"/>
          </ac:picMkLst>
        </pc:picChg>
      </pc:sldChg>
      <pc:sldChg chg="addSp delSp modSp new ord">
        <pc:chgData name="Vanshul Kumar" userId="S::kumarv26@uni.coventry.ac.uk::78e5e7f2-c0ad-4c24-b721-0b9e53cf87b2" providerId="AD" clId="Web-{05C9CF21-0B7F-43C1-BBAD-E546F9A9E3B0}" dt="2023-03-12T13:21:01.091" v="594"/>
        <pc:sldMkLst>
          <pc:docMk/>
          <pc:sldMk cId="1985093696" sldId="275"/>
        </pc:sldMkLst>
        <pc:spChg chg="mod">
          <ac:chgData name="Vanshul Kumar" userId="S::kumarv26@uni.coventry.ac.uk::78e5e7f2-c0ad-4c24-b721-0b9e53cf87b2" providerId="AD" clId="Web-{05C9CF21-0B7F-43C1-BBAD-E546F9A9E3B0}" dt="2023-03-12T13:10:44.696" v="411" actId="20577"/>
          <ac:spMkLst>
            <pc:docMk/>
            <pc:sldMk cId="1985093696" sldId="275"/>
            <ac:spMk id="2" creationId="{745C9454-FCB5-A5CF-E3B1-27F2C997EC6B}"/>
          </ac:spMkLst>
        </pc:spChg>
        <pc:spChg chg="del mod">
          <ac:chgData name="Vanshul Kumar" userId="S::kumarv26@uni.coventry.ac.uk::78e5e7f2-c0ad-4c24-b721-0b9e53cf87b2" providerId="AD" clId="Web-{05C9CF21-0B7F-43C1-BBAD-E546F9A9E3B0}" dt="2023-03-12T13:21:01.091" v="594"/>
          <ac:spMkLst>
            <pc:docMk/>
            <pc:sldMk cId="1985093696" sldId="275"/>
            <ac:spMk id="3" creationId="{BD279EDD-C69F-9B2B-C072-1236452123B0}"/>
          </ac:spMkLst>
        </pc:spChg>
        <pc:graphicFrameChg chg="add">
          <ac:chgData name="Vanshul Kumar" userId="S::kumarv26@uni.coventry.ac.uk::78e5e7f2-c0ad-4c24-b721-0b9e53cf87b2" providerId="AD" clId="Web-{05C9CF21-0B7F-43C1-BBAD-E546F9A9E3B0}" dt="2023-03-12T13:21:01.091" v="594"/>
          <ac:graphicFrameMkLst>
            <pc:docMk/>
            <pc:sldMk cId="1985093696" sldId="275"/>
            <ac:graphicFrameMk id="5" creationId="{CE997308-2088-B36D-1CEF-D9A00C908A99}"/>
          </ac:graphicFrameMkLst>
        </pc:graphicFrameChg>
      </pc:sldChg>
      <pc:sldChg chg="addSp delSp modSp new">
        <pc:chgData name="Vanshul Kumar" userId="S::kumarv26@uni.coventry.ac.uk::78e5e7f2-c0ad-4c24-b721-0b9e53cf87b2" providerId="AD" clId="Web-{05C9CF21-0B7F-43C1-BBAD-E546F9A9E3B0}" dt="2023-03-12T13:23:27.704" v="604" actId="1076"/>
        <pc:sldMkLst>
          <pc:docMk/>
          <pc:sldMk cId="857068982" sldId="277"/>
        </pc:sldMkLst>
        <pc:spChg chg="mod">
          <ac:chgData name="Vanshul Kumar" userId="S::kumarv26@uni.coventry.ac.uk::78e5e7f2-c0ad-4c24-b721-0b9e53cf87b2" providerId="AD" clId="Web-{05C9CF21-0B7F-43C1-BBAD-E546F9A9E3B0}" dt="2023-03-12T13:23:14.485" v="601" actId="20577"/>
          <ac:spMkLst>
            <pc:docMk/>
            <pc:sldMk cId="857068982" sldId="277"/>
            <ac:spMk id="2" creationId="{58D7E274-7B18-1A85-3C35-0124A2897B66}"/>
          </ac:spMkLst>
        </pc:spChg>
        <pc:spChg chg="del">
          <ac:chgData name="Vanshul Kumar" userId="S::kumarv26@uni.coventry.ac.uk::78e5e7f2-c0ad-4c24-b721-0b9e53cf87b2" providerId="AD" clId="Web-{05C9CF21-0B7F-43C1-BBAD-E546F9A9E3B0}" dt="2023-03-12T13:23:21.704" v="602"/>
          <ac:spMkLst>
            <pc:docMk/>
            <pc:sldMk cId="857068982" sldId="277"/>
            <ac:spMk id="3" creationId="{84B025DF-4464-331F-6DD7-93117FA27831}"/>
          </ac:spMkLst>
        </pc:spChg>
        <pc:picChg chg="add mod ord">
          <ac:chgData name="Vanshul Kumar" userId="S::kumarv26@uni.coventry.ac.uk::78e5e7f2-c0ad-4c24-b721-0b9e53cf87b2" providerId="AD" clId="Web-{05C9CF21-0B7F-43C1-BBAD-E546F9A9E3B0}" dt="2023-03-12T13:23:27.704" v="604" actId="1076"/>
          <ac:picMkLst>
            <pc:docMk/>
            <pc:sldMk cId="857068982" sldId="277"/>
            <ac:picMk id="4" creationId="{DB91EAA3-714B-A7B8-7910-9D4B9FFBCBF2}"/>
          </ac:picMkLst>
        </pc:picChg>
      </pc:sldChg>
      <pc:sldChg chg="addSp delSp modSp new">
        <pc:chgData name="Vanshul Kumar" userId="S::kumarv26@uni.coventry.ac.uk::78e5e7f2-c0ad-4c24-b721-0b9e53cf87b2" providerId="AD" clId="Web-{05C9CF21-0B7F-43C1-BBAD-E546F9A9E3B0}" dt="2023-03-12T13:39:39.429" v="922" actId="20577"/>
        <pc:sldMkLst>
          <pc:docMk/>
          <pc:sldMk cId="3946028115" sldId="278"/>
        </pc:sldMkLst>
        <pc:spChg chg="mod">
          <ac:chgData name="Vanshul Kumar" userId="S::kumarv26@uni.coventry.ac.uk::78e5e7f2-c0ad-4c24-b721-0b9e53cf87b2" providerId="AD" clId="Web-{05C9CF21-0B7F-43C1-BBAD-E546F9A9E3B0}" dt="2023-03-12T13:39:39.429" v="922" actId="20577"/>
          <ac:spMkLst>
            <pc:docMk/>
            <pc:sldMk cId="3946028115" sldId="278"/>
            <ac:spMk id="2" creationId="{2F1C8620-E94F-AB17-1F35-D86EFBD4E22A}"/>
          </ac:spMkLst>
        </pc:spChg>
        <pc:spChg chg="del">
          <ac:chgData name="Vanshul Kumar" userId="S::kumarv26@uni.coventry.ac.uk::78e5e7f2-c0ad-4c24-b721-0b9e53cf87b2" providerId="AD" clId="Web-{05C9CF21-0B7F-43C1-BBAD-E546F9A9E3B0}" dt="2023-03-12T13:28:26.117" v="627"/>
          <ac:spMkLst>
            <pc:docMk/>
            <pc:sldMk cId="3946028115" sldId="278"/>
            <ac:spMk id="3" creationId="{FBA7C704-B329-99C0-6518-58329ECFAF01}"/>
          </ac:spMkLst>
        </pc:spChg>
        <pc:spChg chg="add mod">
          <ac:chgData name="Vanshul Kumar" userId="S::kumarv26@uni.coventry.ac.uk::78e5e7f2-c0ad-4c24-b721-0b9e53cf87b2" providerId="AD" clId="Web-{05C9CF21-0B7F-43C1-BBAD-E546F9A9E3B0}" dt="2023-03-12T13:31:25.012" v="898" actId="20577"/>
          <ac:spMkLst>
            <pc:docMk/>
            <pc:sldMk cId="3946028115" sldId="278"/>
            <ac:spMk id="5" creationId="{4B3EFCFD-705F-0C58-9755-4DF9A5055CF5}"/>
          </ac:spMkLst>
        </pc:spChg>
        <pc:picChg chg="add mod ord">
          <ac:chgData name="Vanshul Kumar" userId="S::kumarv26@uni.coventry.ac.uk::78e5e7f2-c0ad-4c24-b721-0b9e53cf87b2" providerId="AD" clId="Web-{05C9CF21-0B7F-43C1-BBAD-E546F9A9E3B0}" dt="2023-03-12T13:28:28.961" v="628" actId="1076"/>
          <ac:picMkLst>
            <pc:docMk/>
            <pc:sldMk cId="3946028115" sldId="278"/>
            <ac:picMk id="4" creationId="{2AF9B08A-B75D-06CA-1337-CB9131849AAE}"/>
          </ac:picMkLst>
        </pc:picChg>
      </pc:sldChg>
      <pc:sldChg chg="addSp delSp modSp new">
        <pc:chgData name="Vanshul Kumar" userId="S::kumarv26@uni.coventry.ac.uk::78e5e7f2-c0ad-4c24-b721-0b9e53cf87b2" providerId="AD" clId="Web-{05C9CF21-0B7F-43C1-BBAD-E546F9A9E3B0}" dt="2023-03-12T13:42:42.777" v="1167" actId="20577"/>
        <pc:sldMkLst>
          <pc:docMk/>
          <pc:sldMk cId="1982732956" sldId="279"/>
        </pc:sldMkLst>
        <pc:spChg chg="mod">
          <ac:chgData name="Vanshul Kumar" userId="S::kumarv26@uni.coventry.ac.uk::78e5e7f2-c0ad-4c24-b721-0b9e53cf87b2" providerId="AD" clId="Web-{05C9CF21-0B7F-43C1-BBAD-E546F9A9E3B0}" dt="2023-03-12T13:39:52.601" v="942" actId="20577"/>
          <ac:spMkLst>
            <pc:docMk/>
            <pc:sldMk cId="1982732956" sldId="279"/>
            <ac:spMk id="2" creationId="{0C131B5A-4B30-CB44-1F7F-15855608054E}"/>
          </ac:spMkLst>
        </pc:spChg>
        <pc:spChg chg="del">
          <ac:chgData name="Vanshul Kumar" userId="S::kumarv26@uni.coventry.ac.uk::78e5e7f2-c0ad-4c24-b721-0b9e53cf87b2" providerId="AD" clId="Web-{05C9CF21-0B7F-43C1-BBAD-E546F9A9E3B0}" dt="2023-03-12T13:40:24.149" v="943"/>
          <ac:spMkLst>
            <pc:docMk/>
            <pc:sldMk cId="1982732956" sldId="279"/>
            <ac:spMk id="3" creationId="{D0BF9C2C-5638-1BAC-6FEF-D2B483EE5960}"/>
          </ac:spMkLst>
        </pc:spChg>
        <pc:spChg chg="add mod">
          <ac:chgData name="Vanshul Kumar" userId="S::kumarv26@uni.coventry.ac.uk::78e5e7f2-c0ad-4c24-b721-0b9e53cf87b2" providerId="AD" clId="Web-{05C9CF21-0B7F-43C1-BBAD-E546F9A9E3B0}" dt="2023-03-12T13:42:42.777" v="1167" actId="20577"/>
          <ac:spMkLst>
            <pc:docMk/>
            <pc:sldMk cId="1982732956" sldId="279"/>
            <ac:spMk id="5" creationId="{E9540C45-16A9-7DF9-3B85-619B50A4A0A9}"/>
          </ac:spMkLst>
        </pc:spChg>
        <pc:picChg chg="add mod ord">
          <ac:chgData name="Vanshul Kumar" userId="S::kumarv26@uni.coventry.ac.uk::78e5e7f2-c0ad-4c24-b721-0b9e53cf87b2" providerId="AD" clId="Web-{05C9CF21-0B7F-43C1-BBAD-E546F9A9E3B0}" dt="2023-03-12T13:40:26.774" v="944" actId="1076"/>
          <ac:picMkLst>
            <pc:docMk/>
            <pc:sldMk cId="1982732956" sldId="279"/>
            <ac:picMk id="4" creationId="{64066CA8-0C57-3031-6476-43C2485D0B8B}"/>
          </ac:picMkLst>
        </pc:picChg>
      </pc:sldChg>
      <pc:sldChg chg="addSp delSp modSp new">
        <pc:chgData name="Vanshul Kumar" userId="S::kumarv26@uni.coventry.ac.uk::78e5e7f2-c0ad-4c24-b721-0b9e53cf87b2" providerId="AD" clId="Web-{05C9CF21-0B7F-43C1-BBAD-E546F9A9E3B0}" dt="2023-03-12T13:49:39.334" v="1643" actId="20577"/>
        <pc:sldMkLst>
          <pc:docMk/>
          <pc:sldMk cId="396238492" sldId="280"/>
        </pc:sldMkLst>
        <pc:spChg chg="mod">
          <ac:chgData name="Vanshul Kumar" userId="S::kumarv26@uni.coventry.ac.uk::78e5e7f2-c0ad-4c24-b721-0b9e53cf87b2" providerId="AD" clId="Web-{05C9CF21-0B7F-43C1-BBAD-E546F9A9E3B0}" dt="2023-03-12T13:43:52.576" v="1221" actId="20577"/>
          <ac:spMkLst>
            <pc:docMk/>
            <pc:sldMk cId="396238492" sldId="280"/>
            <ac:spMk id="2" creationId="{88FCBDE9-2489-B36B-8471-7F75516BF91D}"/>
          </ac:spMkLst>
        </pc:spChg>
        <pc:spChg chg="add del mod">
          <ac:chgData name="Vanshul Kumar" userId="S::kumarv26@uni.coventry.ac.uk::78e5e7f2-c0ad-4c24-b721-0b9e53cf87b2" providerId="AD" clId="Web-{05C9CF21-0B7F-43C1-BBAD-E546F9A9E3B0}" dt="2023-03-12T13:49:39.334" v="1643" actId="20577"/>
          <ac:spMkLst>
            <pc:docMk/>
            <pc:sldMk cId="396238492" sldId="280"/>
            <ac:spMk id="3" creationId="{3C5D90AF-14A7-DB77-6E31-F4B0A8C55861}"/>
          </ac:spMkLst>
        </pc:spChg>
        <pc:graphicFrameChg chg="add del mod ord modGraphic">
          <ac:chgData name="Vanshul Kumar" userId="S::kumarv26@uni.coventry.ac.uk::78e5e7f2-c0ad-4c24-b721-0b9e53cf87b2" providerId="AD" clId="Web-{05C9CF21-0B7F-43C1-BBAD-E546F9A9E3B0}" dt="2023-03-12T13:44:25.967" v="1223"/>
          <ac:graphicFrameMkLst>
            <pc:docMk/>
            <pc:sldMk cId="396238492" sldId="280"/>
            <ac:graphicFrameMk id="5" creationId="{6FCCA9AC-9B4D-AEC8-FC9C-BB7F680A96E1}"/>
          </ac:graphicFrameMkLst>
        </pc:graphicFrameChg>
      </pc:sldChg>
    </pc:docChg>
  </pc:docChgLst>
  <pc:docChgLst>
    <pc:chgData name="Olly Atkins" userId="S::atkinso@uni.coventry.ac.uk::9c51ac51-f854-4eb5-b656-fd4affd7919f" providerId="AD" clId="Web-{488AAC0E-F925-4FBD-AF09-AA919BB30B64}"/>
    <pc:docChg chg="addSld delSld modSld sldOrd">
      <pc:chgData name="Olly Atkins" userId="S::atkinso@uni.coventry.ac.uk::9c51ac51-f854-4eb5-b656-fd4affd7919f" providerId="AD" clId="Web-{488AAC0E-F925-4FBD-AF09-AA919BB30B64}" dt="2023-03-11T16:03:31.138" v="3036"/>
      <pc:docMkLst>
        <pc:docMk/>
      </pc:docMkLst>
      <pc:sldChg chg="addSp modSp mod setBg addAnim setClrOvrMap">
        <pc:chgData name="Olly Atkins" userId="S::atkinso@uni.coventry.ac.uk::9c51ac51-f854-4eb5-b656-fd4affd7919f" providerId="AD" clId="Web-{488AAC0E-F925-4FBD-AF09-AA919BB30B64}" dt="2023-03-11T16:02:34.293" v="3035" actId="1076"/>
        <pc:sldMkLst>
          <pc:docMk/>
          <pc:sldMk cId="109857222" sldId="256"/>
        </pc:sldMkLst>
        <pc:spChg chg="mod">
          <ac:chgData name="Olly Atkins" userId="S::atkinso@uni.coventry.ac.uk::9c51ac51-f854-4eb5-b656-fd4affd7919f" providerId="AD" clId="Web-{488AAC0E-F925-4FBD-AF09-AA919BB30B64}" dt="2023-03-11T16:02:34.293" v="3035" actId="1076"/>
          <ac:spMkLst>
            <pc:docMk/>
            <pc:sldMk cId="109857222" sldId="256"/>
            <ac:spMk id="2" creationId="{00000000-0000-0000-0000-000000000000}"/>
          </ac:spMkLst>
        </pc:spChg>
        <pc:spChg chg="mod">
          <ac:chgData name="Olly Atkins" userId="S::atkinso@uni.coventry.ac.uk::9c51ac51-f854-4eb5-b656-fd4affd7919f" providerId="AD" clId="Web-{488AAC0E-F925-4FBD-AF09-AA919BB30B64}" dt="2023-03-11T16:02:24.574" v="3032" actId="1076"/>
          <ac:spMkLst>
            <pc:docMk/>
            <pc:sldMk cId="109857222" sldId="256"/>
            <ac:spMk id="3" creationId="{00000000-0000-0000-0000-000000000000}"/>
          </ac:spMkLst>
        </pc:spChg>
        <pc:spChg chg="add">
          <ac:chgData name="Olly Atkins" userId="S::atkinso@uni.coventry.ac.uk::9c51ac51-f854-4eb5-b656-fd4affd7919f" providerId="AD" clId="Web-{488AAC0E-F925-4FBD-AF09-AA919BB30B64}" dt="2023-03-11T16:01:51.791" v="3021"/>
          <ac:spMkLst>
            <pc:docMk/>
            <pc:sldMk cId="109857222" sldId="256"/>
            <ac:spMk id="9" creationId="{71B2258F-86CA-4D4D-8270-BC05FCDEBFB3}"/>
          </ac:spMkLst>
        </pc:spChg>
        <pc:picChg chg="add mod">
          <ac:chgData name="Olly Atkins" userId="S::atkinso@uni.coventry.ac.uk::9c51ac51-f854-4eb5-b656-fd4affd7919f" providerId="AD" clId="Web-{488AAC0E-F925-4FBD-AF09-AA919BB30B64}" dt="2023-03-11T16:02:28.808" v="3034" actId="1076"/>
          <ac:picMkLst>
            <pc:docMk/>
            <pc:sldMk cId="109857222" sldId="256"/>
            <ac:picMk id="5" creationId="{BEB45B96-5C0C-E9E7-CFFB-FF9AA1FA46CE}"/>
          </ac:picMkLst>
        </pc:picChg>
      </pc:sldChg>
      <pc:sldChg chg="addSp delSp modSp new mod ord setBg">
        <pc:chgData name="Olly Atkins" userId="S::atkinso@uni.coventry.ac.uk::9c51ac51-f854-4eb5-b656-fd4affd7919f" providerId="AD" clId="Web-{488AAC0E-F925-4FBD-AF09-AA919BB30B64}" dt="2023-03-11T16:03:31.138" v="3036"/>
        <pc:sldMkLst>
          <pc:docMk/>
          <pc:sldMk cId="360823060" sldId="257"/>
        </pc:sldMkLst>
        <pc:spChg chg="del">
          <ac:chgData name="Olly Atkins" userId="S::atkinso@uni.coventry.ac.uk::9c51ac51-f854-4eb5-b656-fd4affd7919f" providerId="AD" clId="Web-{488AAC0E-F925-4FBD-AF09-AA919BB30B64}" dt="2023-03-11T11:27:22.821" v="4"/>
          <ac:spMkLst>
            <pc:docMk/>
            <pc:sldMk cId="360823060" sldId="257"/>
            <ac:spMk id="2" creationId="{2B8F238F-7FB7-A6A2-CEE6-EE8D1A8F78B7}"/>
          </ac:spMkLst>
        </pc:spChg>
        <pc:spChg chg="del">
          <ac:chgData name="Olly Atkins" userId="S::atkinso@uni.coventry.ac.uk::9c51ac51-f854-4eb5-b656-fd4affd7919f" providerId="AD" clId="Web-{488AAC0E-F925-4FBD-AF09-AA919BB30B64}" dt="2023-03-11T11:25:13.938" v="1"/>
          <ac:spMkLst>
            <pc:docMk/>
            <pc:sldMk cId="360823060" sldId="257"/>
            <ac:spMk id="3" creationId="{4ACDF48A-190D-8F80-2392-1E096D419F30}"/>
          </ac:spMkLst>
        </pc:spChg>
        <pc:spChg chg="add del mod">
          <ac:chgData name="Olly Atkins" userId="S::atkinso@uni.coventry.ac.uk::9c51ac51-f854-4eb5-b656-fd4affd7919f" providerId="AD" clId="Web-{488AAC0E-F925-4FBD-AF09-AA919BB30B64}" dt="2023-03-11T11:27:19.040" v="3"/>
          <ac:spMkLst>
            <pc:docMk/>
            <pc:sldMk cId="360823060" sldId="257"/>
            <ac:spMk id="6" creationId="{C99CA790-5623-4F51-F27B-37F16B381921}"/>
          </ac:spMkLst>
        </pc:spChg>
        <pc:spChg chg="add">
          <ac:chgData name="Olly Atkins" userId="S::atkinso@uni.coventry.ac.uk::9c51ac51-f854-4eb5-b656-fd4affd7919f" providerId="AD" clId="Web-{488AAC0E-F925-4FBD-AF09-AA919BB30B64}" dt="2023-03-11T11:27:22.821" v="4"/>
          <ac:spMkLst>
            <pc:docMk/>
            <pc:sldMk cId="360823060" sldId="257"/>
            <ac:spMk id="12" creationId="{86FF76B9-219D-4469-AF87-0236D29032F1}"/>
          </ac:spMkLst>
        </pc:spChg>
        <pc:spChg chg="add">
          <ac:chgData name="Olly Atkins" userId="S::atkinso@uni.coventry.ac.uk::9c51ac51-f854-4eb5-b656-fd4affd7919f" providerId="AD" clId="Web-{488AAC0E-F925-4FBD-AF09-AA919BB30B64}" dt="2023-03-11T11:27:22.821" v="4"/>
          <ac:spMkLst>
            <pc:docMk/>
            <pc:sldMk cId="360823060" sldId="257"/>
            <ac:spMk id="18" creationId="{2E80C965-DB6D-4F81-9E9E-B027384D0BD6}"/>
          </ac:spMkLst>
        </pc:spChg>
        <pc:spChg chg="add">
          <ac:chgData name="Olly Atkins" userId="S::atkinso@uni.coventry.ac.uk::9c51ac51-f854-4eb5-b656-fd4affd7919f" providerId="AD" clId="Web-{488AAC0E-F925-4FBD-AF09-AA919BB30B64}" dt="2023-03-11T11:27:22.821" v="4"/>
          <ac:spMkLst>
            <pc:docMk/>
            <pc:sldMk cId="360823060" sldId="257"/>
            <ac:spMk id="20" creationId="{633C5E46-DAC5-4661-9C87-22B08E2A512F}"/>
          </ac:spMkLst>
        </pc:spChg>
        <pc:grpChg chg="add">
          <ac:chgData name="Olly Atkins" userId="S::atkinso@uni.coventry.ac.uk::9c51ac51-f854-4eb5-b656-fd4affd7919f" providerId="AD" clId="Web-{488AAC0E-F925-4FBD-AF09-AA919BB30B64}" dt="2023-03-11T11:27:22.821" v="4"/>
          <ac:grpSpMkLst>
            <pc:docMk/>
            <pc:sldMk cId="360823060" sldId="257"/>
            <ac:grpSpMk id="14" creationId="{DB88BD78-87E1-424D-B479-C37D8E41B12E}"/>
          </ac:grpSpMkLst>
        </pc:grpChg>
        <pc:picChg chg="add del mod ord">
          <ac:chgData name="Olly Atkins" userId="S::atkinso@uni.coventry.ac.uk::9c51ac51-f854-4eb5-b656-fd4affd7919f" providerId="AD" clId="Web-{488AAC0E-F925-4FBD-AF09-AA919BB30B64}" dt="2023-03-11T11:27:17.852" v="2"/>
          <ac:picMkLst>
            <pc:docMk/>
            <pc:sldMk cId="360823060" sldId="257"/>
            <ac:picMk id="4" creationId="{1192A3B6-8C04-6038-FBF1-42EE52388BF3}"/>
          </ac:picMkLst>
        </pc:picChg>
        <pc:picChg chg="add mod ord">
          <ac:chgData name="Olly Atkins" userId="S::atkinso@uni.coventry.ac.uk::9c51ac51-f854-4eb5-b656-fd4affd7919f" providerId="AD" clId="Web-{488AAC0E-F925-4FBD-AF09-AA919BB30B64}" dt="2023-03-11T11:27:22.821" v="4"/>
          <ac:picMkLst>
            <pc:docMk/>
            <pc:sldMk cId="360823060" sldId="257"/>
            <ac:picMk id="7" creationId="{DDF399BB-6821-F5C6-E9FE-FAF6BB95E3E3}"/>
          </ac:picMkLst>
        </pc:picChg>
      </pc:sldChg>
      <pc:sldChg chg="modSp new ord">
        <pc:chgData name="Olly Atkins" userId="S::atkinso@uni.coventry.ac.uk::9c51ac51-f854-4eb5-b656-fd4affd7919f" providerId="AD" clId="Web-{488AAC0E-F925-4FBD-AF09-AA919BB30B64}" dt="2023-03-11T11:29:56.893" v="99" actId="20577"/>
        <pc:sldMkLst>
          <pc:docMk/>
          <pc:sldMk cId="160419788" sldId="258"/>
        </pc:sldMkLst>
        <pc:spChg chg="mod">
          <ac:chgData name="Olly Atkins" userId="S::atkinso@uni.coventry.ac.uk::9c51ac51-f854-4eb5-b656-fd4affd7919f" providerId="AD" clId="Web-{488AAC0E-F925-4FBD-AF09-AA919BB30B64}" dt="2023-03-11T11:27:42.510" v="17" actId="20577"/>
          <ac:spMkLst>
            <pc:docMk/>
            <pc:sldMk cId="160419788" sldId="258"/>
            <ac:spMk id="2" creationId="{41E3DB3F-AAD5-9A70-513A-1C7DBDA31243}"/>
          </ac:spMkLst>
        </pc:spChg>
        <pc:spChg chg="mod">
          <ac:chgData name="Olly Atkins" userId="S::atkinso@uni.coventry.ac.uk::9c51ac51-f854-4eb5-b656-fd4affd7919f" providerId="AD" clId="Web-{488AAC0E-F925-4FBD-AF09-AA919BB30B64}" dt="2023-03-11T11:29:56.893" v="99" actId="20577"/>
          <ac:spMkLst>
            <pc:docMk/>
            <pc:sldMk cId="160419788" sldId="258"/>
            <ac:spMk id="3" creationId="{489658D9-D44C-92CB-345A-0CC1DF303B32}"/>
          </ac:spMkLst>
        </pc:spChg>
      </pc:sldChg>
      <pc:sldChg chg="addSp delSp modSp new modNotes">
        <pc:chgData name="Olly Atkins" userId="S::atkinso@uni.coventry.ac.uk::9c51ac51-f854-4eb5-b656-fd4affd7919f" providerId="AD" clId="Web-{488AAC0E-F925-4FBD-AF09-AA919BB30B64}" dt="2023-03-11T14:49:52.241" v="1173" actId="1076"/>
        <pc:sldMkLst>
          <pc:docMk/>
          <pc:sldMk cId="592808916" sldId="259"/>
        </pc:sldMkLst>
        <pc:spChg chg="mod">
          <ac:chgData name="Olly Atkins" userId="S::atkinso@uni.coventry.ac.uk::9c51ac51-f854-4eb5-b656-fd4affd7919f" providerId="AD" clId="Web-{488AAC0E-F925-4FBD-AF09-AA919BB30B64}" dt="2023-03-11T14:23:54.904" v="630" actId="1076"/>
          <ac:spMkLst>
            <pc:docMk/>
            <pc:sldMk cId="592808916" sldId="259"/>
            <ac:spMk id="2" creationId="{EB230BDF-84DA-BDD6-DE2B-818878E02465}"/>
          </ac:spMkLst>
        </pc:spChg>
        <pc:spChg chg="del">
          <ac:chgData name="Olly Atkins" userId="S::atkinso@uni.coventry.ac.uk::9c51ac51-f854-4eb5-b656-fd4affd7919f" providerId="AD" clId="Web-{488AAC0E-F925-4FBD-AF09-AA919BB30B64}" dt="2023-03-11T11:48:09.966" v="101"/>
          <ac:spMkLst>
            <pc:docMk/>
            <pc:sldMk cId="592808916" sldId="259"/>
            <ac:spMk id="3" creationId="{001B0863-9EFE-E8FE-91A6-333DADD6642A}"/>
          </ac:spMkLst>
        </pc:spChg>
        <pc:spChg chg="add del mod">
          <ac:chgData name="Olly Atkins" userId="S::atkinso@uni.coventry.ac.uk::9c51ac51-f854-4eb5-b656-fd4affd7919f" providerId="AD" clId="Web-{488AAC0E-F925-4FBD-AF09-AA919BB30B64}" dt="2023-03-11T11:52:07.363" v="103"/>
          <ac:spMkLst>
            <pc:docMk/>
            <pc:sldMk cId="592808916" sldId="259"/>
            <ac:spMk id="7" creationId="{D2A155B3-53E9-7FA5-C994-FEC9C5C495A4}"/>
          </ac:spMkLst>
        </pc:spChg>
        <pc:graphicFrameChg chg="add del">
          <ac:chgData name="Olly Atkins" userId="S::atkinso@uni.coventry.ac.uk::9c51ac51-f854-4eb5-b656-fd4affd7919f" providerId="AD" clId="Web-{488AAC0E-F925-4FBD-AF09-AA919BB30B64}" dt="2023-03-11T14:22:04.995" v="563"/>
          <ac:graphicFrameMkLst>
            <pc:docMk/>
            <pc:sldMk cId="592808916" sldId="259"/>
            <ac:graphicFrameMk id="3" creationId="{8BF863A6-DF58-9E53-30B3-B094701CE137}"/>
          </ac:graphicFrameMkLst>
        </pc:graphicFrameChg>
        <pc:graphicFrameChg chg="add mod modGraphic">
          <ac:chgData name="Olly Atkins" userId="S::atkinso@uni.coventry.ac.uk::9c51ac51-f854-4eb5-b656-fd4affd7919f" providerId="AD" clId="Web-{488AAC0E-F925-4FBD-AF09-AA919BB30B64}" dt="2023-03-11T14:49:52.241" v="1173" actId="1076"/>
          <ac:graphicFrameMkLst>
            <pc:docMk/>
            <pc:sldMk cId="592808916" sldId="259"/>
            <ac:graphicFrameMk id="4" creationId="{40C6D694-9129-861A-B38F-15775C8D517A}"/>
          </ac:graphicFrameMkLst>
        </pc:graphicFrameChg>
        <pc:graphicFrameChg chg="add del mod ord modGraphic">
          <ac:chgData name="Olly Atkins" userId="S::atkinso@uni.coventry.ac.uk::9c51ac51-f854-4eb5-b656-fd4affd7919f" providerId="AD" clId="Web-{488AAC0E-F925-4FBD-AF09-AA919BB30B64}" dt="2023-03-11T11:52:05.206" v="102"/>
          <ac:graphicFrameMkLst>
            <pc:docMk/>
            <pc:sldMk cId="592808916" sldId="259"/>
            <ac:graphicFrameMk id="5" creationId="{F95B0BB5-4C6E-A7D8-8CB2-F3308C55D42C}"/>
          </ac:graphicFrameMkLst>
        </pc:graphicFrameChg>
        <pc:picChg chg="add mod ord">
          <ac:chgData name="Olly Atkins" userId="S::atkinso@uni.coventry.ac.uk::9c51ac51-f854-4eb5-b656-fd4affd7919f" providerId="AD" clId="Web-{488AAC0E-F925-4FBD-AF09-AA919BB30B64}" dt="2023-03-11T14:49:49.147" v="1172" actId="1076"/>
          <ac:picMkLst>
            <pc:docMk/>
            <pc:sldMk cId="592808916" sldId="259"/>
            <ac:picMk id="8" creationId="{9FBDB457-912B-7ABB-2C87-3CBB341A374A}"/>
          </ac:picMkLst>
        </pc:picChg>
      </pc:sldChg>
      <pc:sldChg chg="new del ord">
        <pc:chgData name="Olly Atkins" userId="S::atkinso@uni.coventry.ac.uk::9c51ac51-f854-4eb5-b656-fd4affd7919f" providerId="AD" clId="Web-{488AAC0E-F925-4FBD-AF09-AA919BB30B64}" dt="2023-03-11T11:52:24.239" v="106"/>
        <pc:sldMkLst>
          <pc:docMk/>
          <pc:sldMk cId="2790524225" sldId="260"/>
        </pc:sldMkLst>
      </pc:sldChg>
      <pc:sldChg chg="modSp new">
        <pc:chgData name="Olly Atkins" userId="S::atkinso@uni.coventry.ac.uk::9c51ac51-f854-4eb5-b656-fd4affd7919f" providerId="AD" clId="Web-{488AAC0E-F925-4FBD-AF09-AA919BB30B64}" dt="2023-03-11T11:52:46.475" v="116" actId="20577"/>
        <pc:sldMkLst>
          <pc:docMk/>
          <pc:sldMk cId="3486289105" sldId="260"/>
        </pc:sldMkLst>
        <pc:spChg chg="mod">
          <ac:chgData name="Olly Atkins" userId="S::atkinso@uni.coventry.ac.uk::9c51ac51-f854-4eb5-b656-fd4affd7919f" providerId="AD" clId="Web-{488AAC0E-F925-4FBD-AF09-AA919BB30B64}" dt="2023-03-11T11:52:46.475" v="116" actId="20577"/>
          <ac:spMkLst>
            <pc:docMk/>
            <pc:sldMk cId="3486289105" sldId="260"/>
            <ac:spMk id="2" creationId="{A185DFBD-8938-0E1F-99B5-ABA4BA2C2F88}"/>
          </ac:spMkLst>
        </pc:spChg>
      </pc:sldChg>
      <pc:sldChg chg="modSp new ord">
        <pc:chgData name="Olly Atkins" userId="S::atkinso@uni.coventry.ac.uk::9c51ac51-f854-4eb5-b656-fd4affd7919f" providerId="AD" clId="Web-{488AAC0E-F925-4FBD-AF09-AA919BB30B64}" dt="2023-03-11T11:52:55.522" v="128" actId="20577"/>
        <pc:sldMkLst>
          <pc:docMk/>
          <pc:sldMk cId="3098747146" sldId="261"/>
        </pc:sldMkLst>
        <pc:spChg chg="mod">
          <ac:chgData name="Olly Atkins" userId="S::atkinso@uni.coventry.ac.uk::9c51ac51-f854-4eb5-b656-fd4affd7919f" providerId="AD" clId="Web-{488AAC0E-F925-4FBD-AF09-AA919BB30B64}" dt="2023-03-11T11:52:55.522" v="128" actId="20577"/>
          <ac:spMkLst>
            <pc:docMk/>
            <pc:sldMk cId="3098747146" sldId="261"/>
            <ac:spMk id="2" creationId="{40C560B5-83C5-28C0-551F-1CB33FD01F7B}"/>
          </ac:spMkLst>
        </pc:spChg>
      </pc:sldChg>
      <pc:sldChg chg="addSp delSp modSp new mod ord setBg modNotes">
        <pc:chgData name="Olly Atkins" userId="S::atkinso@uni.coventry.ac.uk::9c51ac51-f854-4eb5-b656-fd4affd7919f" providerId="AD" clId="Web-{488AAC0E-F925-4FBD-AF09-AA919BB30B64}" dt="2023-03-11T15:57:42.947" v="2945"/>
        <pc:sldMkLst>
          <pc:docMk/>
          <pc:sldMk cId="483755037" sldId="262"/>
        </pc:sldMkLst>
        <pc:spChg chg="mod">
          <ac:chgData name="Olly Atkins" userId="S::atkinso@uni.coventry.ac.uk::9c51ac51-f854-4eb5-b656-fd4affd7919f" providerId="AD" clId="Web-{488AAC0E-F925-4FBD-AF09-AA919BB30B64}" dt="2023-03-11T15:52:39.109" v="2926" actId="20577"/>
          <ac:spMkLst>
            <pc:docMk/>
            <pc:sldMk cId="483755037" sldId="262"/>
            <ac:spMk id="2" creationId="{DE32BD79-583C-3074-433B-B6C25C6C71A4}"/>
          </ac:spMkLst>
        </pc:spChg>
        <pc:spChg chg="mod">
          <ac:chgData name="Olly Atkins" userId="S::atkinso@uni.coventry.ac.uk::9c51ac51-f854-4eb5-b656-fd4affd7919f" providerId="AD" clId="Web-{488AAC0E-F925-4FBD-AF09-AA919BB30B64}" dt="2023-03-11T15:53:18.454" v="2935" actId="20577"/>
          <ac:spMkLst>
            <pc:docMk/>
            <pc:sldMk cId="483755037" sldId="262"/>
            <ac:spMk id="3" creationId="{E7626484-4510-D906-02EA-DEE314E79156}"/>
          </ac:spMkLst>
        </pc:spChg>
        <pc:graphicFrameChg chg="add mod modGraphic">
          <ac:chgData name="Olly Atkins" userId="S::atkinso@uni.coventry.ac.uk::9c51ac51-f854-4eb5-b656-fd4affd7919f" providerId="AD" clId="Web-{488AAC0E-F925-4FBD-AF09-AA919BB30B64}" dt="2023-03-11T15:57:42.947" v="2945"/>
          <ac:graphicFrameMkLst>
            <pc:docMk/>
            <pc:sldMk cId="483755037" sldId="262"/>
            <ac:graphicFrameMk id="4" creationId="{776935DC-02E3-25FB-F76A-8B7056FEBEC8}"/>
          </ac:graphicFrameMkLst>
        </pc:graphicFrameChg>
        <pc:picChg chg="add del">
          <ac:chgData name="Olly Atkins" userId="S::atkinso@uni.coventry.ac.uk::9c51ac51-f854-4eb5-b656-fd4affd7919f" providerId="AD" clId="Web-{488AAC0E-F925-4FBD-AF09-AA919BB30B64}" dt="2023-03-11T15:40:24.800" v="2650"/>
          <ac:picMkLst>
            <pc:docMk/>
            <pc:sldMk cId="483755037" sldId="262"/>
            <ac:picMk id="5" creationId="{0A2F50E2-B9E0-680A-C19E-3404457D0E5C}"/>
          </ac:picMkLst>
        </pc:picChg>
        <pc:picChg chg="add mod">
          <ac:chgData name="Olly Atkins" userId="S::atkinso@uni.coventry.ac.uk::9c51ac51-f854-4eb5-b656-fd4affd7919f" providerId="AD" clId="Web-{488AAC0E-F925-4FBD-AF09-AA919BB30B64}" dt="2023-03-11T15:53:46.236" v="2937" actId="14100"/>
          <ac:picMkLst>
            <pc:docMk/>
            <pc:sldMk cId="483755037" sldId="262"/>
            <ac:picMk id="6" creationId="{AECB655D-5BC3-A3B5-B022-62CCCC60FFF6}"/>
          </ac:picMkLst>
        </pc:picChg>
        <pc:cxnChg chg="add">
          <ac:chgData name="Olly Atkins" userId="S::atkinso@uni.coventry.ac.uk::9c51ac51-f854-4eb5-b656-fd4affd7919f" providerId="AD" clId="Web-{488AAC0E-F925-4FBD-AF09-AA919BB30B64}" dt="2023-03-11T15:19:57.121" v="1909"/>
          <ac:cxnSpMkLst>
            <pc:docMk/>
            <pc:sldMk cId="483755037" sldId="262"/>
            <ac:cxnSpMk id="9" creationId="{A7F400EE-A8A5-48AF-B4D6-291B52C6F0B0}"/>
          </ac:cxnSpMkLst>
        </pc:cxnChg>
      </pc:sldChg>
      <pc:sldChg chg="addSp delSp modSp new ord modNotes">
        <pc:chgData name="Olly Atkins" userId="S::atkinso@uni.coventry.ac.uk::9c51ac51-f854-4eb5-b656-fd4affd7919f" providerId="AD" clId="Web-{488AAC0E-F925-4FBD-AF09-AA919BB30B64}" dt="2023-03-11T15:54:07.128" v="2941"/>
        <pc:sldMkLst>
          <pc:docMk/>
          <pc:sldMk cId="1474935971" sldId="263"/>
        </pc:sldMkLst>
        <pc:spChg chg="mod">
          <ac:chgData name="Olly Atkins" userId="S::atkinso@uni.coventry.ac.uk::9c51ac51-f854-4eb5-b656-fd4affd7919f" providerId="AD" clId="Web-{488AAC0E-F925-4FBD-AF09-AA919BB30B64}" dt="2023-03-11T12:07:01.107" v="162" actId="20577"/>
          <ac:spMkLst>
            <pc:docMk/>
            <pc:sldMk cId="1474935971" sldId="263"/>
            <ac:spMk id="2" creationId="{9E25165D-FBA2-2E9F-6AE4-803A868E78FD}"/>
          </ac:spMkLst>
        </pc:spChg>
        <pc:spChg chg="del">
          <ac:chgData name="Olly Atkins" userId="S::atkinso@uni.coventry.ac.uk::9c51ac51-f854-4eb5-b656-fd4affd7919f" providerId="AD" clId="Web-{488AAC0E-F925-4FBD-AF09-AA919BB30B64}" dt="2023-03-11T13:55:20.742" v="404"/>
          <ac:spMkLst>
            <pc:docMk/>
            <pc:sldMk cId="1474935971" sldId="263"/>
            <ac:spMk id="3" creationId="{B2C14E53-4F91-5661-9169-409032C4AE57}"/>
          </ac:spMkLst>
        </pc:spChg>
        <pc:spChg chg="add mod">
          <ac:chgData name="Olly Atkins" userId="S::atkinso@uni.coventry.ac.uk::9c51ac51-f854-4eb5-b656-fd4affd7919f" providerId="AD" clId="Web-{488AAC0E-F925-4FBD-AF09-AA919BB30B64}" dt="2023-03-11T14:09:27.815" v="558" actId="20577"/>
          <ac:spMkLst>
            <pc:docMk/>
            <pc:sldMk cId="1474935971" sldId="263"/>
            <ac:spMk id="6" creationId="{82EBF995-0812-1BDD-0545-8EB346EE8349}"/>
          </ac:spMkLst>
        </pc:spChg>
        <pc:graphicFrameChg chg="add mod ord modGraphic">
          <ac:chgData name="Olly Atkins" userId="S::atkinso@uni.coventry.ac.uk::9c51ac51-f854-4eb5-b656-fd4affd7919f" providerId="AD" clId="Web-{488AAC0E-F925-4FBD-AF09-AA919BB30B64}" dt="2023-03-11T14:02:33.724" v="408" actId="1076"/>
          <ac:graphicFrameMkLst>
            <pc:docMk/>
            <pc:sldMk cId="1474935971" sldId="263"/>
            <ac:graphicFrameMk id="5" creationId="{3016B8FE-03A4-CC22-49B0-C99CB3963E23}"/>
          </ac:graphicFrameMkLst>
        </pc:graphicFrameChg>
      </pc:sldChg>
      <pc:sldChg chg="modSp new">
        <pc:chgData name="Olly Atkins" userId="S::atkinso@uni.coventry.ac.uk::9c51ac51-f854-4eb5-b656-fd4affd7919f" providerId="AD" clId="Web-{488AAC0E-F925-4FBD-AF09-AA919BB30B64}" dt="2023-03-11T15:58:44.906" v="2979" actId="20577"/>
        <pc:sldMkLst>
          <pc:docMk/>
          <pc:sldMk cId="1064267228" sldId="264"/>
        </pc:sldMkLst>
        <pc:spChg chg="mod">
          <ac:chgData name="Olly Atkins" userId="S::atkinso@uni.coventry.ac.uk::9c51ac51-f854-4eb5-b656-fd4affd7919f" providerId="AD" clId="Web-{488AAC0E-F925-4FBD-AF09-AA919BB30B64}" dt="2023-03-11T15:13:52.938" v="1762" actId="20577"/>
          <ac:spMkLst>
            <pc:docMk/>
            <pc:sldMk cId="1064267228" sldId="264"/>
            <ac:spMk id="2" creationId="{BC71BFAA-7939-2274-3F8D-35A8240D3257}"/>
          </ac:spMkLst>
        </pc:spChg>
        <pc:spChg chg="mod">
          <ac:chgData name="Olly Atkins" userId="S::atkinso@uni.coventry.ac.uk::9c51ac51-f854-4eb5-b656-fd4affd7919f" providerId="AD" clId="Web-{488AAC0E-F925-4FBD-AF09-AA919BB30B64}" dt="2023-03-11T15:58:44.906" v="2979" actId="20577"/>
          <ac:spMkLst>
            <pc:docMk/>
            <pc:sldMk cId="1064267228" sldId="264"/>
            <ac:spMk id="3" creationId="{70A06903-C479-D364-73DF-2B530528EABC}"/>
          </ac:spMkLst>
        </pc:spChg>
      </pc:sldChg>
      <pc:sldChg chg="addSp modSp new mod ord setBg modNotes">
        <pc:chgData name="Olly Atkins" userId="S::atkinso@uni.coventry.ac.uk::9c51ac51-f854-4eb5-b656-fd4affd7919f" providerId="AD" clId="Web-{488AAC0E-F925-4FBD-AF09-AA919BB30B64}" dt="2023-03-11T15:54:16.003" v="2942"/>
        <pc:sldMkLst>
          <pc:docMk/>
          <pc:sldMk cId="2027506824" sldId="267"/>
        </pc:sldMkLst>
        <pc:spChg chg="mod">
          <ac:chgData name="Olly Atkins" userId="S::atkinso@uni.coventry.ac.uk::9c51ac51-f854-4eb5-b656-fd4affd7919f" providerId="AD" clId="Web-{488AAC0E-F925-4FBD-AF09-AA919BB30B64}" dt="2023-03-11T15:06:35.916" v="1436"/>
          <ac:spMkLst>
            <pc:docMk/>
            <pc:sldMk cId="2027506824" sldId="267"/>
            <ac:spMk id="2" creationId="{585ED6FF-FE85-81F2-0AD4-A311EBB74ACF}"/>
          </ac:spMkLst>
        </pc:spChg>
        <pc:spChg chg="mod ord">
          <ac:chgData name="Olly Atkins" userId="S::atkinso@uni.coventry.ac.uk::9c51ac51-f854-4eb5-b656-fd4affd7919f" providerId="AD" clId="Web-{488AAC0E-F925-4FBD-AF09-AA919BB30B64}" dt="2023-03-11T15:18:46.978" v="1888" actId="20577"/>
          <ac:spMkLst>
            <pc:docMk/>
            <pc:sldMk cId="2027506824" sldId="267"/>
            <ac:spMk id="3" creationId="{CE69D349-FBB6-9453-DDC5-E14223FBA978}"/>
          </ac:spMkLst>
        </pc:spChg>
        <pc:spChg chg="add">
          <ac:chgData name="Olly Atkins" userId="S::atkinso@uni.coventry.ac.uk::9c51ac51-f854-4eb5-b656-fd4affd7919f" providerId="AD" clId="Web-{488AAC0E-F925-4FBD-AF09-AA919BB30B64}" dt="2023-03-11T15:06:35.916" v="1436"/>
          <ac:spMkLst>
            <pc:docMk/>
            <pc:sldMk cId="2027506824" sldId="267"/>
            <ac:spMk id="9" creationId="{84ECDE7A-6944-466D-8FFE-149A29BA6BAE}"/>
          </ac:spMkLst>
        </pc:spChg>
        <pc:spChg chg="add">
          <ac:chgData name="Olly Atkins" userId="S::atkinso@uni.coventry.ac.uk::9c51ac51-f854-4eb5-b656-fd4affd7919f" providerId="AD" clId="Web-{488AAC0E-F925-4FBD-AF09-AA919BB30B64}" dt="2023-03-11T15:06:35.916" v="1436"/>
          <ac:spMkLst>
            <pc:docMk/>
            <pc:sldMk cId="2027506824" sldId="267"/>
            <ac:spMk id="11" creationId="{B3420082-9415-44EC-802E-C77D71D59C57}"/>
          </ac:spMkLst>
        </pc:spChg>
        <pc:spChg chg="add">
          <ac:chgData name="Olly Atkins" userId="S::atkinso@uni.coventry.ac.uk::9c51ac51-f854-4eb5-b656-fd4affd7919f" providerId="AD" clId="Web-{488AAC0E-F925-4FBD-AF09-AA919BB30B64}" dt="2023-03-11T15:06:35.916" v="1436"/>
          <ac:spMkLst>
            <pc:docMk/>
            <pc:sldMk cId="2027506824" sldId="267"/>
            <ac:spMk id="13" creationId="{55A52C45-1FCB-4636-A80F-2849B8226C01}"/>
          </ac:spMkLst>
        </pc:spChg>
        <pc:spChg chg="add">
          <ac:chgData name="Olly Atkins" userId="S::atkinso@uni.coventry.ac.uk::9c51ac51-f854-4eb5-b656-fd4affd7919f" providerId="AD" clId="Web-{488AAC0E-F925-4FBD-AF09-AA919BB30B64}" dt="2023-03-11T15:06:35.916" v="1436"/>
          <ac:spMkLst>
            <pc:docMk/>
            <pc:sldMk cId="2027506824" sldId="267"/>
            <ac:spMk id="15" creationId="{768EB4DD-3704-43AD-92B3-C4E0C6EA92CB}"/>
          </ac:spMkLst>
        </pc:spChg>
        <pc:picChg chg="add mod">
          <ac:chgData name="Olly Atkins" userId="S::atkinso@uni.coventry.ac.uk::9c51ac51-f854-4eb5-b656-fd4affd7919f" providerId="AD" clId="Web-{488AAC0E-F925-4FBD-AF09-AA919BB30B64}" dt="2023-03-11T15:06:35.916" v="1436"/>
          <ac:picMkLst>
            <pc:docMk/>
            <pc:sldMk cId="2027506824" sldId="267"/>
            <ac:picMk id="4" creationId="{F969AD5E-DE2C-A63D-FCE1-55CD94F9E31C}"/>
          </ac:picMkLst>
        </pc:picChg>
      </pc:sldChg>
    </pc:docChg>
  </pc:docChgLst>
  <pc:docChgLst>
    <pc:chgData name="Olly Atkins" userId="S::atkinso@uni.coventry.ac.uk::9c51ac51-f854-4eb5-b656-fd4affd7919f" providerId="AD" clId="Web-{FC061876-CBBB-4E26-B009-F25D861B2F32}"/>
    <pc:docChg chg="addSld delSld modSld sldOrd">
      <pc:chgData name="Olly Atkins" userId="S::atkinso@uni.coventry.ac.uk::9c51ac51-f854-4eb5-b656-fd4affd7919f" providerId="AD" clId="Web-{FC061876-CBBB-4E26-B009-F25D861B2F32}" dt="2023-03-12T12:29:05.277" v="1562"/>
      <pc:docMkLst>
        <pc:docMk/>
      </pc:docMkLst>
      <pc:sldChg chg="modSp ord">
        <pc:chgData name="Olly Atkins" userId="S::atkinso@uni.coventry.ac.uk::9c51ac51-f854-4eb5-b656-fd4affd7919f" providerId="AD" clId="Web-{FC061876-CBBB-4E26-B009-F25D861B2F32}" dt="2023-03-12T11:48:42.298" v="620" actId="20577"/>
        <pc:sldMkLst>
          <pc:docMk/>
          <pc:sldMk cId="160419788" sldId="258"/>
        </pc:sldMkLst>
        <pc:spChg chg="mod">
          <ac:chgData name="Olly Atkins" userId="S::atkinso@uni.coventry.ac.uk::9c51ac51-f854-4eb5-b656-fd4affd7919f" providerId="AD" clId="Web-{FC061876-CBBB-4E26-B009-F25D861B2F32}" dt="2023-03-12T11:48:42.298" v="620" actId="20577"/>
          <ac:spMkLst>
            <pc:docMk/>
            <pc:sldMk cId="160419788" sldId="258"/>
            <ac:spMk id="3" creationId="{489658D9-D44C-92CB-345A-0CC1DF303B32}"/>
          </ac:spMkLst>
        </pc:spChg>
      </pc:sldChg>
      <pc:sldChg chg="modSp">
        <pc:chgData name="Olly Atkins" userId="S::atkinso@uni.coventry.ac.uk::9c51ac51-f854-4eb5-b656-fd4affd7919f" providerId="AD" clId="Web-{FC061876-CBBB-4E26-B009-F25D861B2F32}" dt="2023-03-12T12:21:11.525" v="1124" actId="20577"/>
        <pc:sldMkLst>
          <pc:docMk/>
          <pc:sldMk cId="1064267228" sldId="264"/>
        </pc:sldMkLst>
        <pc:spChg chg="mod">
          <ac:chgData name="Olly Atkins" userId="S::atkinso@uni.coventry.ac.uk::9c51ac51-f854-4eb5-b656-fd4affd7919f" providerId="AD" clId="Web-{FC061876-CBBB-4E26-B009-F25D861B2F32}" dt="2023-03-12T12:21:11.525" v="1124" actId="20577"/>
          <ac:spMkLst>
            <pc:docMk/>
            <pc:sldMk cId="1064267228" sldId="264"/>
            <ac:spMk id="3" creationId="{70A06903-C479-D364-73DF-2B530528EABC}"/>
          </ac:spMkLst>
        </pc:spChg>
      </pc:sldChg>
      <pc:sldChg chg="addSp delSp modSp new mod setBg">
        <pc:chgData name="Olly Atkins" userId="S::atkinso@uni.coventry.ac.uk::9c51ac51-f854-4eb5-b656-fd4affd7919f" providerId="AD" clId="Web-{FC061876-CBBB-4E26-B009-F25D861B2F32}" dt="2023-03-12T11:38:38.322" v="584" actId="20577"/>
        <pc:sldMkLst>
          <pc:docMk/>
          <pc:sldMk cId="2129167133" sldId="268"/>
        </pc:sldMkLst>
        <pc:spChg chg="mod">
          <ac:chgData name="Olly Atkins" userId="S::atkinso@uni.coventry.ac.uk::9c51ac51-f854-4eb5-b656-fd4affd7919f" providerId="AD" clId="Web-{FC061876-CBBB-4E26-B009-F25D861B2F32}" dt="2023-03-12T10:29:43.765" v="53"/>
          <ac:spMkLst>
            <pc:docMk/>
            <pc:sldMk cId="2129167133" sldId="268"/>
            <ac:spMk id="2" creationId="{2D91C9F2-9C5F-E07C-4328-4F3DBF07E569}"/>
          </ac:spMkLst>
        </pc:spChg>
        <pc:spChg chg="del">
          <ac:chgData name="Olly Atkins" userId="S::atkinso@uni.coventry.ac.uk::9c51ac51-f854-4eb5-b656-fd4affd7919f" providerId="AD" clId="Web-{FC061876-CBBB-4E26-B009-F25D861B2F32}" dt="2023-03-12T10:28:35.279" v="22"/>
          <ac:spMkLst>
            <pc:docMk/>
            <pc:sldMk cId="2129167133" sldId="268"/>
            <ac:spMk id="3" creationId="{63858B1A-27B3-8B8B-2A67-AF1720C5B89F}"/>
          </ac:spMkLst>
        </pc:spChg>
        <pc:spChg chg="add mod">
          <ac:chgData name="Olly Atkins" userId="S::atkinso@uni.coventry.ac.uk::9c51ac51-f854-4eb5-b656-fd4affd7919f" providerId="AD" clId="Web-{FC061876-CBBB-4E26-B009-F25D861B2F32}" dt="2023-03-12T11:38:38.322" v="584" actId="20577"/>
          <ac:spMkLst>
            <pc:docMk/>
            <pc:sldMk cId="2129167133" sldId="268"/>
            <ac:spMk id="6" creationId="{8376B982-EF81-598B-2417-82E9011E688B}"/>
          </ac:spMkLst>
        </pc:spChg>
        <pc:spChg chg="add">
          <ac:chgData name="Olly Atkins" userId="S::atkinso@uni.coventry.ac.uk::9c51ac51-f854-4eb5-b656-fd4affd7919f" providerId="AD" clId="Web-{FC061876-CBBB-4E26-B009-F25D861B2F32}" dt="2023-03-12T10:29:43.765" v="53"/>
          <ac:spMkLst>
            <pc:docMk/>
            <pc:sldMk cId="2129167133" sldId="268"/>
            <ac:spMk id="12" creationId="{F13C74B1-5B17-4795-BED0-7140497B445A}"/>
          </ac:spMkLst>
        </pc:spChg>
        <pc:spChg chg="add">
          <ac:chgData name="Olly Atkins" userId="S::atkinso@uni.coventry.ac.uk::9c51ac51-f854-4eb5-b656-fd4affd7919f" providerId="AD" clId="Web-{FC061876-CBBB-4E26-B009-F25D861B2F32}" dt="2023-03-12T10:29:43.765" v="53"/>
          <ac:spMkLst>
            <pc:docMk/>
            <pc:sldMk cId="2129167133" sldId="268"/>
            <ac:spMk id="14" creationId="{D4974D33-8DC5-464E-8C6D-BE58F0669C17}"/>
          </ac:spMkLst>
        </pc:spChg>
        <pc:picChg chg="add del mod ord">
          <ac:chgData name="Olly Atkins" userId="S::atkinso@uni.coventry.ac.uk::9c51ac51-f854-4eb5-b656-fd4affd7919f" providerId="AD" clId="Web-{FC061876-CBBB-4E26-B009-F25D861B2F32}" dt="2023-03-12T10:28:40.248" v="24"/>
          <ac:picMkLst>
            <pc:docMk/>
            <pc:sldMk cId="2129167133" sldId="268"/>
            <ac:picMk id="4" creationId="{D8BB55C9-468D-23CF-D45A-F4E9EBCD40B2}"/>
          </ac:picMkLst>
        </pc:picChg>
        <pc:picChg chg="add mod modCrop">
          <ac:chgData name="Olly Atkins" userId="S::atkinso@uni.coventry.ac.uk::9c51ac51-f854-4eb5-b656-fd4affd7919f" providerId="AD" clId="Web-{FC061876-CBBB-4E26-B009-F25D861B2F32}" dt="2023-03-12T10:30:09.125" v="58" actId="14100"/>
          <ac:picMkLst>
            <pc:docMk/>
            <pc:sldMk cId="2129167133" sldId="268"/>
            <ac:picMk id="7" creationId="{190A6CDA-D5CE-FA94-E5AA-F49FC8B33013}"/>
          </ac:picMkLst>
        </pc:picChg>
      </pc:sldChg>
      <pc:sldChg chg="addSp modSp new">
        <pc:chgData name="Olly Atkins" userId="S::atkinso@uni.coventry.ac.uk::9c51ac51-f854-4eb5-b656-fd4affd7919f" providerId="AD" clId="Web-{FC061876-CBBB-4E26-B009-F25D861B2F32}" dt="2023-03-12T11:21:56.386" v="484" actId="20577"/>
        <pc:sldMkLst>
          <pc:docMk/>
          <pc:sldMk cId="4100504176" sldId="269"/>
        </pc:sldMkLst>
        <pc:spChg chg="mod">
          <ac:chgData name="Olly Atkins" userId="S::atkinso@uni.coventry.ac.uk::9c51ac51-f854-4eb5-b656-fd4affd7919f" providerId="AD" clId="Web-{FC061876-CBBB-4E26-B009-F25D861B2F32}" dt="2023-03-12T11:17:50.252" v="298" actId="20577"/>
          <ac:spMkLst>
            <pc:docMk/>
            <pc:sldMk cId="4100504176" sldId="269"/>
            <ac:spMk id="2" creationId="{9E7247DA-A046-AFBB-BAE1-4683D1C846BE}"/>
          </ac:spMkLst>
        </pc:spChg>
        <pc:spChg chg="mod">
          <ac:chgData name="Olly Atkins" userId="S::atkinso@uni.coventry.ac.uk::9c51ac51-f854-4eb5-b656-fd4affd7919f" providerId="AD" clId="Web-{FC061876-CBBB-4E26-B009-F25D861B2F32}" dt="2023-03-12T11:20:20.492" v="428" actId="20577"/>
          <ac:spMkLst>
            <pc:docMk/>
            <pc:sldMk cId="4100504176" sldId="269"/>
            <ac:spMk id="3" creationId="{EA14D4B2-94E6-921D-DEBB-7D57C3247C54}"/>
          </ac:spMkLst>
        </pc:spChg>
        <pc:spChg chg="add mod">
          <ac:chgData name="Olly Atkins" userId="S::atkinso@uni.coventry.ac.uk::9c51ac51-f854-4eb5-b656-fd4affd7919f" providerId="AD" clId="Web-{FC061876-CBBB-4E26-B009-F25D861B2F32}" dt="2023-03-12T11:21:56.386" v="484" actId="20577"/>
          <ac:spMkLst>
            <pc:docMk/>
            <pc:sldMk cId="4100504176" sldId="269"/>
            <ac:spMk id="5" creationId="{F00CAB45-C914-221F-D301-1F0C52B094AA}"/>
          </ac:spMkLst>
        </pc:spChg>
      </pc:sldChg>
      <pc:sldChg chg="new del">
        <pc:chgData name="Olly Atkins" userId="S::atkinso@uni.coventry.ac.uk::9c51ac51-f854-4eb5-b656-fd4affd7919f" providerId="AD" clId="Web-{FC061876-CBBB-4E26-B009-F25D861B2F32}" dt="2023-03-12T11:46:34.200" v="586"/>
        <pc:sldMkLst>
          <pc:docMk/>
          <pc:sldMk cId="1692732574" sldId="270"/>
        </pc:sldMkLst>
      </pc:sldChg>
      <pc:sldChg chg="modSp new">
        <pc:chgData name="Olly Atkins" userId="S::atkinso@uni.coventry.ac.uk::9c51ac51-f854-4eb5-b656-fd4affd7919f" providerId="AD" clId="Web-{FC061876-CBBB-4E26-B009-F25D861B2F32}" dt="2023-03-12T11:47:02.904" v="617" actId="20577"/>
        <pc:sldMkLst>
          <pc:docMk/>
          <pc:sldMk cId="2774617479" sldId="270"/>
        </pc:sldMkLst>
        <pc:spChg chg="mod">
          <ac:chgData name="Olly Atkins" userId="S::atkinso@uni.coventry.ac.uk::9c51ac51-f854-4eb5-b656-fd4affd7919f" providerId="AD" clId="Web-{FC061876-CBBB-4E26-B009-F25D861B2F32}" dt="2023-03-12T11:47:02.904" v="617" actId="20577"/>
          <ac:spMkLst>
            <pc:docMk/>
            <pc:sldMk cId="2774617479" sldId="270"/>
            <ac:spMk id="2" creationId="{0EDC049E-62A2-AE33-ECD4-EC4584F4FC04}"/>
          </ac:spMkLst>
        </pc:spChg>
      </pc:sldChg>
      <pc:sldChg chg="addSp delSp modSp new addAnim modAnim modNotes">
        <pc:chgData name="Olly Atkins" userId="S::atkinso@uni.coventry.ac.uk::9c51ac51-f854-4eb5-b656-fd4affd7919f" providerId="AD" clId="Web-{FC061876-CBBB-4E26-B009-F25D861B2F32}" dt="2023-03-12T12:29:05.277" v="1562"/>
        <pc:sldMkLst>
          <pc:docMk/>
          <pc:sldMk cId="949082898" sldId="271"/>
        </pc:sldMkLst>
        <pc:spChg chg="mod">
          <ac:chgData name="Olly Atkins" userId="S::atkinso@uni.coventry.ac.uk::9c51ac51-f854-4eb5-b656-fd4affd7919f" providerId="AD" clId="Web-{FC061876-CBBB-4E26-B009-F25D861B2F32}" dt="2023-03-12T11:58:41.462" v="640" actId="20577"/>
          <ac:spMkLst>
            <pc:docMk/>
            <pc:sldMk cId="949082898" sldId="271"/>
            <ac:spMk id="2" creationId="{426B467F-A475-FDFD-28A7-6D698E8A9592}"/>
          </ac:spMkLst>
        </pc:spChg>
        <pc:spChg chg="del">
          <ac:chgData name="Olly Atkins" userId="S::atkinso@uni.coventry.ac.uk::9c51ac51-f854-4eb5-b656-fd4affd7919f" providerId="AD" clId="Web-{FC061876-CBBB-4E26-B009-F25D861B2F32}" dt="2023-03-12T11:58:42.556" v="641"/>
          <ac:spMkLst>
            <pc:docMk/>
            <pc:sldMk cId="949082898" sldId="271"/>
            <ac:spMk id="3" creationId="{90601B66-0E7D-C2BF-FF13-3931D51C0A98}"/>
          </ac:spMkLst>
        </pc:spChg>
        <pc:spChg chg="add mod">
          <ac:chgData name="Olly Atkins" userId="S::atkinso@uni.coventry.ac.uk::9c51ac51-f854-4eb5-b656-fd4affd7919f" providerId="AD" clId="Web-{FC061876-CBBB-4E26-B009-F25D861B2F32}" dt="2023-03-12T12:23:41.953" v="1144" actId="20577"/>
          <ac:spMkLst>
            <pc:docMk/>
            <pc:sldMk cId="949082898" sldId="271"/>
            <ac:spMk id="5" creationId="{B8E4BBBB-8CC9-D458-29D7-7DA733B33F22}"/>
          </ac:spMkLst>
        </pc:spChg>
        <pc:picChg chg="add mod ord">
          <ac:chgData name="Olly Atkins" userId="S::atkinso@uni.coventry.ac.uk::9c51ac51-f854-4eb5-b656-fd4affd7919f" providerId="AD" clId="Web-{FC061876-CBBB-4E26-B009-F25D861B2F32}" dt="2023-03-12T12:11:00.307" v="792" actId="1076"/>
          <ac:picMkLst>
            <pc:docMk/>
            <pc:sldMk cId="949082898" sldId="271"/>
            <ac:picMk id="4" creationId="{FFBED1DF-5BC9-F2E3-CAFD-DED3ABAE7C8D}"/>
          </ac:picMkLst>
        </pc:picChg>
        <pc:picChg chg="add mod">
          <ac:chgData name="Olly Atkins" userId="S::atkinso@uni.coventry.ac.uk::9c51ac51-f854-4eb5-b656-fd4affd7919f" providerId="AD" clId="Web-{FC061876-CBBB-4E26-B009-F25D861B2F32}" dt="2023-03-12T12:12:57.752" v="798" actId="1076"/>
          <ac:picMkLst>
            <pc:docMk/>
            <pc:sldMk cId="949082898" sldId="271"/>
            <ac:picMk id="6" creationId="{FF22B9B6-530F-6C94-D818-AD67DCBEF0F5}"/>
          </ac:picMkLst>
        </pc:picChg>
      </pc:sldChg>
    </pc:docChg>
  </pc:docChgLst>
  <pc:docChgLst>
    <pc:chgData name="Olly Atkins" userId="S::atkinso@uni.coventry.ac.uk::9c51ac51-f854-4eb5-b656-fd4affd7919f" providerId="AD" clId="Web-{7597EC14-26AC-4164-AC28-A51A0B276C73}"/>
    <pc:docChg chg="addSld delSld modSld sldOrd">
      <pc:chgData name="Olly Atkins" userId="S::atkinso@uni.coventry.ac.uk::9c51ac51-f854-4eb5-b656-fd4affd7919f" providerId="AD" clId="Web-{7597EC14-26AC-4164-AC28-A51A0B276C73}" dt="2023-03-12T14:48:31.892" v="533" actId="20577"/>
      <pc:docMkLst>
        <pc:docMk/>
      </pc:docMkLst>
      <pc:sldChg chg="addSp modSp delAnim modAnim">
        <pc:chgData name="Olly Atkins" userId="S::atkinso@uni.coventry.ac.uk::9c51ac51-f854-4eb5-b656-fd4affd7919f" providerId="AD" clId="Web-{7597EC14-26AC-4164-AC28-A51A0B276C73}" dt="2023-03-12T13:37:57.537" v="491"/>
        <pc:sldMkLst>
          <pc:docMk/>
          <pc:sldMk cId="109857222" sldId="256"/>
        </pc:sldMkLst>
        <pc:spChg chg="mod">
          <ac:chgData name="Olly Atkins" userId="S::atkinso@uni.coventry.ac.uk::9c51ac51-f854-4eb5-b656-fd4affd7919f" providerId="AD" clId="Web-{7597EC14-26AC-4164-AC28-A51A0B276C73}" dt="2023-03-12T13:18:35.106" v="490" actId="20577"/>
          <ac:spMkLst>
            <pc:docMk/>
            <pc:sldMk cId="109857222" sldId="256"/>
            <ac:spMk id="3" creationId="{00000000-0000-0000-0000-000000000000}"/>
          </ac:spMkLst>
        </pc:spChg>
        <pc:picChg chg="add mod">
          <ac:chgData name="Olly Atkins" userId="S::atkinso@uni.coventry.ac.uk::9c51ac51-f854-4eb5-b656-fd4affd7919f" providerId="AD" clId="Web-{7597EC14-26AC-4164-AC28-A51A0B276C73}" dt="2023-03-12T12:49:07.439" v="1" actId="1076"/>
          <ac:picMkLst>
            <pc:docMk/>
            <pc:sldMk cId="109857222" sldId="256"/>
            <ac:picMk id="4" creationId="{F01010F0-34BC-152D-9E88-CADFD91E5AE2}"/>
          </ac:picMkLst>
        </pc:picChg>
        <pc:picChg chg="mod">
          <ac:chgData name="Olly Atkins" userId="S::atkinso@uni.coventry.ac.uk::9c51ac51-f854-4eb5-b656-fd4affd7919f" providerId="AD" clId="Web-{7597EC14-26AC-4164-AC28-A51A0B276C73}" dt="2023-03-12T12:50:50.239" v="4" actId="1076"/>
          <ac:picMkLst>
            <pc:docMk/>
            <pc:sldMk cId="109857222" sldId="256"/>
            <ac:picMk id="5" creationId="{BEB45B96-5C0C-E9E7-CFFB-FF9AA1FA46CE}"/>
          </ac:picMkLst>
        </pc:picChg>
        <pc:picChg chg="add mod">
          <ac:chgData name="Olly Atkins" userId="S::atkinso@uni.coventry.ac.uk::9c51ac51-f854-4eb5-b656-fd4affd7919f" providerId="AD" clId="Web-{7597EC14-26AC-4164-AC28-A51A0B276C73}" dt="2023-03-12T12:51:00.004" v="7" actId="1076"/>
          <ac:picMkLst>
            <pc:docMk/>
            <pc:sldMk cId="109857222" sldId="256"/>
            <ac:picMk id="6" creationId="{45C960D6-2E80-80F9-9639-459E5594CFE1}"/>
          </ac:picMkLst>
        </pc:picChg>
      </pc:sldChg>
      <pc:sldChg chg="addSp delSp modSp">
        <pc:chgData name="Olly Atkins" userId="S::atkinso@uni.coventry.ac.uk::9c51ac51-f854-4eb5-b656-fd4affd7919f" providerId="AD" clId="Web-{7597EC14-26AC-4164-AC28-A51A0B276C73}" dt="2023-03-12T14:22:35.844" v="528"/>
        <pc:sldMkLst>
          <pc:docMk/>
          <pc:sldMk cId="360823060" sldId="257"/>
        </pc:sldMkLst>
        <pc:spChg chg="mod ord">
          <ac:chgData name="Olly Atkins" userId="S::atkinso@uni.coventry.ac.uk::9c51ac51-f854-4eb5-b656-fd4affd7919f" providerId="AD" clId="Web-{7597EC14-26AC-4164-AC28-A51A0B276C73}" dt="2023-03-12T12:55:23.017" v="282"/>
          <ac:spMkLst>
            <pc:docMk/>
            <pc:sldMk cId="360823060" sldId="257"/>
            <ac:spMk id="2" creationId="{119FE95D-5547-A083-6189-CADFA0B5CA7D}"/>
          </ac:spMkLst>
        </pc:spChg>
        <pc:spChg chg="add del mod">
          <ac:chgData name="Olly Atkins" userId="S::atkinso@uni.coventry.ac.uk::9c51ac51-f854-4eb5-b656-fd4affd7919f" providerId="AD" clId="Web-{7597EC14-26AC-4164-AC28-A51A0B276C73}" dt="2023-03-12T14:22:35.844" v="528"/>
          <ac:spMkLst>
            <pc:docMk/>
            <pc:sldMk cId="360823060" sldId="257"/>
            <ac:spMk id="5" creationId="{BE481A80-91E5-4D00-7E60-CED285DFE09C}"/>
          </ac:spMkLst>
        </pc:spChg>
        <pc:spChg chg="add del mod">
          <ac:chgData name="Olly Atkins" userId="S::atkinso@uni.coventry.ac.uk::9c51ac51-f854-4eb5-b656-fd4affd7919f" providerId="AD" clId="Web-{7597EC14-26AC-4164-AC28-A51A0B276C73}" dt="2023-03-12T14:22:33.641" v="527"/>
          <ac:spMkLst>
            <pc:docMk/>
            <pc:sldMk cId="360823060" sldId="257"/>
            <ac:spMk id="8" creationId="{7C3B80FB-5223-E741-5DB3-FBDB34983F07}"/>
          </ac:spMkLst>
        </pc:spChg>
        <pc:spChg chg="del">
          <ac:chgData name="Olly Atkins" userId="S::atkinso@uni.coventry.ac.uk::9c51ac51-f854-4eb5-b656-fd4affd7919f" providerId="AD" clId="Web-{7597EC14-26AC-4164-AC28-A51A0B276C73}" dt="2023-03-12T12:55:23.017" v="282"/>
          <ac:spMkLst>
            <pc:docMk/>
            <pc:sldMk cId="360823060" sldId="257"/>
            <ac:spMk id="12" creationId="{86FF76B9-219D-4469-AF87-0236D29032F1}"/>
          </ac:spMkLst>
        </pc:spChg>
        <pc:spChg chg="del">
          <ac:chgData name="Olly Atkins" userId="S::atkinso@uni.coventry.ac.uk::9c51ac51-f854-4eb5-b656-fd4affd7919f" providerId="AD" clId="Web-{7597EC14-26AC-4164-AC28-A51A0B276C73}" dt="2023-03-12T12:55:23.017" v="282"/>
          <ac:spMkLst>
            <pc:docMk/>
            <pc:sldMk cId="360823060" sldId="257"/>
            <ac:spMk id="18" creationId="{2E80C965-DB6D-4F81-9E9E-B027384D0BD6}"/>
          </ac:spMkLst>
        </pc:spChg>
        <pc:spChg chg="del">
          <ac:chgData name="Olly Atkins" userId="S::atkinso@uni.coventry.ac.uk::9c51ac51-f854-4eb5-b656-fd4affd7919f" providerId="AD" clId="Web-{7597EC14-26AC-4164-AC28-A51A0B276C73}" dt="2023-03-12T12:55:23.017" v="282"/>
          <ac:spMkLst>
            <pc:docMk/>
            <pc:sldMk cId="360823060" sldId="257"/>
            <ac:spMk id="20" creationId="{633C5E46-DAC5-4661-9C87-22B08E2A512F}"/>
          </ac:spMkLst>
        </pc:spChg>
        <pc:spChg chg="add">
          <ac:chgData name="Olly Atkins" userId="S::atkinso@uni.coventry.ac.uk::9c51ac51-f854-4eb5-b656-fd4affd7919f" providerId="AD" clId="Web-{7597EC14-26AC-4164-AC28-A51A0B276C73}" dt="2023-03-12T12:55:23.017" v="282"/>
          <ac:spMkLst>
            <pc:docMk/>
            <pc:sldMk cId="360823060" sldId="257"/>
            <ac:spMk id="25" creationId="{6D24BC9E-AC6A-42EE-AFD8-B290720B841F}"/>
          </ac:spMkLst>
        </pc:spChg>
        <pc:spChg chg="add">
          <ac:chgData name="Olly Atkins" userId="S::atkinso@uni.coventry.ac.uk::9c51ac51-f854-4eb5-b656-fd4affd7919f" providerId="AD" clId="Web-{7597EC14-26AC-4164-AC28-A51A0B276C73}" dt="2023-03-12T12:55:23.017" v="282"/>
          <ac:spMkLst>
            <pc:docMk/>
            <pc:sldMk cId="360823060" sldId="257"/>
            <ac:spMk id="27" creationId="{0990C621-3B8B-4820-8328-D47EF7CE823C}"/>
          </ac:spMkLst>
        </pc:spChg>
        <pc:spChg chg="add">
          <ac:chgData name="Olly Atkins" userId="S::atkinso@uni.coventry.ac.uk::9c51ac51-f854-4eb5-b656-fd4affd7919f" providerId="AD" clId="Web-{7597EC14-26AC-4164-AC28-A51A0B276C73}" dt="2023-03-12T12:55:23.017" v="282"/>
          <ac:spMkLst>
            <pc:docMk/>
            <pc:sldMk cId="360823060" sldId="257"/>
            <ac:spMk id="29" creationId="{C1A2385B-1D2A-4E17-84FA-6CB7F0AAE473}"/>
          </ac:spMkLst>
        </pc:spChg>
        <pc:spChg chg="add">
          <ac:chgData name="Olly Atkins" userId="S::atkinso@uni.coventry.ac.uk::9c51ac51-f854-4eb5-b656-fd4affd7919f" providerId="AD" clId="Web-{7597EC14-26AC-4164-AC28-A51A0B276C73}" dt="2023-03-12T12:55:23.017" v="282"/>
          <ac:spMkLst>
            <pc:docMk/>
            <pc:sldMk cId="360823060" sldId="257"/>
            <ac:spMk id="31" creationId="{5E791F2F-79DB-4CC0-9FA1-001E3E91E8B7}"/>
          </ac:spMkLst>
        </pc:spChg>
        <pc:grpChg chg="del">
          <ac:chgData name="Olly Atkins" userId="S::atkinso@uni.coventry.ac.uk::9c51ac51-f854-4eb5-b656-fd4affd7919f" providerId="AD" clId="Web-{7597EC14-26AC-4164-AC28-A51A0B276C73}" dt="2023-03-12T12:55:23.017" v="282"/>
          <ac:grpSpMkLst>
            <pc:docMk/>
            <pc:sldMk cId="360823060" sldId="257"/>
            <ac:grpSpMk id="14" creationId="{DB88BD78-87E1-424D-B479-C37D8E41B12E}"/>
          </ac:grpSpMkLst>
        </pc:grpChg>
        <pc:picChg chg="add del mod">
          <ac:chgData name="Olly Atkins" userId="S::atkinso@uni.coventry.ac.uk::9c51ac51-f854-4eb5-b656-fd4affd7919f" providerId="AD" clId="Web-{7597EC14-26AC-4164-AC28-A51A0B276C73}" dt="2023-03-12T12:56:06.315" v="285"/>
          <ac:picMkLst>
            <pc:docMk/>
            <pc:sldMk cId="360823060" sldId="257"/>
            <ac:picMk id="3" creationId="{B57D05CA-0EA2-CAF4-043D-E63A6F7ADAAC}"/>
          </ac:picMkLst>
        </pc:picChg>
        <pc:picChg chg="add mod">
          <ac:chgData name="Olly Atkins" userId="S::atkinso@uni.coventry.ac.uk::9c51ac51-f854-4eb5-b656-fd4affd7919f" providerId="AD" clId="Web-{7597EC14-26AC-4164-AC28-A51A0B276C73}" dt="2023-03-12T12:59:39.086" v="297" actId="14100"/>
          <ac:picMkLst>
            <pc:docMk/>
            <pc:sldMk cId="360823060" sldId="257"/>
            <ac:picMk id="4" creationId="{6772C803-DCEB-1CD7-6892-C39A78A9FAEB}"/>
          </ac:picMkLst>
        </pc:picChg>
        <pc:picChg chg="add del mod">
          <ac:chgData name="Olly Atkins" userId="S::atkinso@uni.coventry.ac.uk::9c51ac51-f854-4eb5-b656-fd4affd7919f" providerId="AD" clId="Web-{7597EC14-26AC-4164-AC28-A51A0B276C73}" dt="2023-03-12T13:01:20.136" v="350"/>
          <ac:picMkLst>
            <pc:docMk/>
            <pc:sldMk cId="360823060" sldId="257"/>
            <ac:picMk id="6" creationId="{02042B00-2A31-65A3-05EF-D18AC9F69478}"/>
          </ac:picMkLst>
        </pc:picChg>
        <pc:picChg chg="mod">
          <ac:chgData name="Olly Atkins" userId="S::atkinso@uni.coventry.ac.uk::9c51ac51-f854-4eb5-b656-fd4affd7919f" providerId="AD" clId="Web-{7597EC14-26AC-4164-AC28-A51A0B276C73}" dt="2023-03-12T13:01:34.809" v="353" actId="14100"/>
          <ac:picMkLst>
            <pc:docMk/>
            <pc:sldMk cId="360823060" sldId="257"/>
            <ac:picMk id="7" creationId="{DDF399BB-6821-F5C6-E9FE-FAF6BB95E3E3}"/>
          </ac:picMkLst>
        </pc:picChg>
      </pc:sldChg>
      <pc:sldChg chg="addSp modSp mod setBg">
        <pc:chgData name="Olly Atkins" userId="S::atkinso@uni.coventry.ac.uk::9c51ac51-f854-4eb5-b656-fd4affd7919f" providerId="AD" clId="Web-{7597EC14-26AC-4164-AC28-A51A0B276C73}" dt="2023-03-12T13:02:59.717" v="371" actId="20577"/>
        <pc:sldMkLst>
          <pc:docMk/>
          <pc:sldMk cId="160419788" sldId="258"/>
        </pc:sldMkLst>
        <pc:spChg chg="mod">
          <ac:chgData name="Olly Atkins" userId="S::atkinso@uni.coventry.ac.uk::9c51ac51-f854-4eb5-b656-fd4affd7919f" providerId="AD" clId="Web-{7597EC14-26AC-4164-AC28-A51A0B276C73}" dt="2023-03-12T13:02:50.701" v="367"/>
          <ac:spMkLst>
            <pc:docMk/>
            <pc:sldMk cId="160419788" sldId="258"/>
            <ac:spMk id="2" creationId="{41E3DB3F-AAD5-9A70-513A-1C7DBDA31243}"/>
          </ac:spMkLst>
        </pc:spChg>
        <pc:spChg chg="mod">
          <ac:chgData name="Olly Atkins" userId="S::atkinso@uni.coventry.ac.uk::9c51ac51-f854-4eb5-b656-fd4affd7919f" providerId="AD" clId="Web-{7597EC14-26AC-4164-AC28-A51A0B276C73}" dt="2023-03-12T13:02:59.717" v="371" actId="20577"/>
          <ac:spMkLst>
            <pc:docMk/>
            <pc:sldMk cId="160419788" sldId="258"/>
            <ac:spMk id="3" creationId="{489658D9-D44C-92CB-345A-0CC1DF303B32}"/>
          </ac:spMkLst>
        </pc:spChg>
        <pc:spChg chg="add">
          <ac:chgData name="Olly Atkins" userId="S::atkinso@uni.coventry.ac.uk::9c51ac51-f854-4eb5-b656-fd4affd7919f" providerId="AD" clId="Web-{7597EC14-26AC-4164-AC28-A51A0B276C73}" dt="2023-03-12T13:02:50.701" v="367"/>
          <ac:spMkLst>
            <pc:docMk/>
            <pc:sldMk cId="160419788" sldId="258"/>
            <ac:spMk id="8" creationId="{C2554CA6-288E-4202-BC52-2E5A8F0C0AED}"/>
          </ac:spMkLst>
        </pc:spChg>
        <pc:spChg chg="add">
          <ac:chgData name="Olly Atkins" userId="S::atkinso@uni.coventry.ac.uk::9c51ac51-f854-4eb5-b656-fd4affd7919f" providerId="AD" clId="Web-{7597EC14-26AC-4164-AC28-A51A0B276C73}" dt="2023-03-12T13:02:50.701" v="367"/>
          <ac:spMkLst>
            <pc:docMk/>
            <pc:sldMk cId="160419788" sldId="258"/>
            <ac:spMk id="10" creationId="{B10BB131-AC8E-4A8E-A5D1-36260F720C3B}"/>
          </ac:spMkLst>
        </pc:spChg>
        <pc:spChg chg="add">
          <ac:chgData name="Olly Atkins" userId="S::atkinso@uni.coventry.ac.uk::9c51ac51-f854-4eb5-b656-fd4affd7919f" providerId="AD" clId="Web-{7597EC14-26AC-4164-AC28-A51A0B276C73}" dt="2023-03-12T13:02:50.701" v="367"/>
          <ac:spMkLst>
            <pc:docMk/>
            <pc:sldMk cId="160419788" sldId="258"/>
            <ac:spMk id="12" creationId="{5B7778FC-632E-4DCA-A7CB-0D7731CCF970}"/>
          </ac:spMkLst>
        </pc:spChg>
        <pc:spChg chg="add">
          <ac:chgData name="Olly Atkins" userId="S::atkinso@uni.coventry.ac.uk::9c51ac51-f854-4eb5-b656-fd4affd7919f" providerId="AD" clId="Web-{7597EC14-26AC-4164-AC28-A51A0B276C73}" dt="2023-03-12T13:02:50.701" v="367"/>
          <ac:spMkLst>
            <pc:docMk/>
            <pc:sldMk cId="160419788" sldId="258"/>
            <ac:spMk id="14" creationId="{FA23A907-97FB-4A8F-880A-DD77401C4296}"/>
          </ac:spMkLst>
        </pc:spChg>
      </pc:sldChg>
      <pc:sldChg chg="addSp modSp mod setBg addAnim modAnim">
        <pc:chgData name="Olly Atkins" userId="S::atkinso@uni.coventry.ac.uk::9c51ac51-f854-4eb5-b656-fd4affd7919f" providerId="AD" clId="Web-{7597EC14-26AC-4164-AC28-A51A0B276C73}" dt="2023-03-12T13:12:27.549" v="466"/>
        <pc:sldMkLst>
          <pc:docMk/>
          <pc:sldMk cId="592808916" sldId="259"/>
        </pc:sldMkLst>
        <pc:spChg chg="add">
          <ac:chgData name="Olly Atkins" userId="S::atkinso@uni.coventry.ac.uk::9c51ac51-f854-4eb5-b656-fd4affd7919f" providerId="AD" clId="Web-{7597EC14-26AC-4164-AC28-A51A0B276C73}" dt="2023-03-12T13:11:47.204" v="458"/>
          <ac:spMkLst>
            <pc:docMk/>
            <pc:sldMk cId="592808916" sldId="259"/>
            <ac:spMk id="13" creationId="{F3060C83-F051-4F0E-ABAD-AA0DFC48B218}"/>
          </ac:spMkLst>
        </pc:spChg>
        <pc:spChg chg="add">
          <ac:chgData name="Olly Atkins" userId="S::atkinso@uni.coventry.ac.uk::9c51ac51-f854-4eb5-b656-fd4affd7919f" providerId="AD" clId="Web-{7597EC14-26AC-4164-AC28-A51A0B276C73}" dt="2023-03-12T13:11:47.204" v="458"/>
          <ac:spMkLst>
            <pc:docMk/>
            <pc:sldMk cId="592808916" sldId="259"/>
            <ac:spMk id="15" creationId="{83C98ABE-055B-441F-B07E-44F97F083C39}"/>
          </ac:spMkLst>
        </pc:spChg>
        <pc:spChg chg="add">
          <ac:chgData name="Olly Atkins" userId="S::atkinso@uni.coventry.ac.uk::9c51ac51-f854-4eb5-b656-fd4affd7919f" providerId="AD" clId="Web-{7597EC14-26AC-4164-AC28-A51A0B276C73}" dt="2023-03-12T13:11:47.204" v="458"/>
          <ac:spMkLst>
            <pc:docMk/>
            <pc:sldMk cId="592808916" sldId="259"/>
            <ac:spMk id="17" creationId="{29FDB030-9B49-4CED-8CCD-4D99382388AC}"/>
          </ac:spMkLst>
        </pc:spChg>
        <pc:spChg chg="add">
          <ac:chgData name="Olly Atkins" userId="S::atkinso@uni.coventry.ac.uk::9c51ac51-f854-4eb5-b656-fd4affd7919f" providerId="AD" clId="Web-{7597EC14-26AC-4164-AC28-A51A0B276C73}" dt="2023-03-12T13:11:47.204" v="458"/>
          <ac:spMkLst>
            <pc:docMk/>
            <pc:sldMk cId="592808916" sldId="259"/>
            <ac:spMk id="19" creationId="{3783CA14-24A1-485C-8B30-D6A5D87987AD}"/>
          </ac:spMkLst>
        </pc:spChg>
        <pc:spChg chg="add">
          <ac:chgData name="Olly Atkins" userId="S::atkinso@uni.coventry.ac.uk::9c51ac51-f854-4eb5-b656-fd4affd7919f" providerId="AD" clId="Web-{7597EC14-26AC-4164-AC28-A51A0B276C73}" dt="2023-03-12T13:11:47.204" v="458"/>
          <ac:spMkLst>
            <pc:docMk/>
            <pc:sldMk cId="592808916" sldId="259"/>
            <ac:spMk id="21" creationId="{9A97C86A-04D6-40F7-AE84-31AB43E6A846}"/>
          </ac:spMkLst>
        </pc:spChg>
        <pc:spChg chg="add">
          <ac:chgData name="Olly Atkins" userId="S::atkinso@uni.coventry.ac.uk::9c51ac51-f854-4eb5-b656-fd4affd7919f" providerId="AD" clId="Web-{7597EC14-26AC-4164-AC28-A51A0B276C73}" dt="2023-03-12T13:11:47.204" v="458"/>
          <ac:spMkLst>
            <pc:docMk/>
            <pc:sldMk cId="592808916" sldId="259"/>
            <ac:spMk id="23" creationId="{FF9F2414-84E8-453E-B1F3-389FDE8192D9}"/>
          </ac:spMkLst>
        </pc:spChg>
        <pc:spChg chg="add">
          <ac:chgData name="Olly Atkins" userId="S::atkinso@uni.coventry.ac.uk::9c51ac51-f854-4eb5-b656-fd4affd7919f" providerId="AD" clId="Web-{7597EC14-26AC-4164-AC28-A51A0B276C73}" dt="2023-03-12T13:11:47.204" v="458"/>
          <ac:spMkLst>
            <pc:docMk/>
            <pc:sldMk cId="592808916" sldId="259"/>
            <ac:spMk id="25" creationId="{3ECA69A1-7536-43AC-85EF-C7106179F5ED}"/>
          </ac:spMkLst>
        </pc:spChg>
        <pc:graphicFrameChg chg="mod modGraphic">
          <ac:chgData name="Olly Atkins" userId="S::atkinso@uni.coventry.ac.uk::9c51ac51-f854-4eb5-b656-fd4affd7919f" providerId="AD" clId="Web-{7597EC14-26AC-4164-AC28-A51A0B276C73}" dt="2023-03-12T13:12:16.704" v="463" actId="1076"/>
          <ac:graphicFrameMkLst>
            <pc:docMk/>
            <pc:sldMk cId="592808916" sldId="259"/>
            <ac:graphicFrameMk id="4" creationId="{40C6D694-9129-861A-B38F-15775C8D517A}"/>
          </ac:graphicFrameMkLst>
        </pc:graphicFrameChg>
        <pc:picChg chg="mod">
          <ac:chgData name="Olly Atkins" userId="S::atkinso@uni.coventry.ac.uk::9c51ac51-f854-4eb5-b656-fd4affd7919f" providerId="AD" clId="Web-{7597EC14-26AC-4164-AC28-A51A0B276C73}" dt="2023-03-12T13:11:55.563" v="459" actId="1076"/>
          <ac:picMkLst>
            <pc:docMk/>
            <pc:sldMk cId="592808916" sldId="259"/>
            <ac:picMk id="8" creationId="{9FBDB457-912B-7ABB-2C87-3CBB341A374A}"/>
          </ac:picMkLst>
        </pc:picChg>
      </pc:sldChg>
      <pc:sldChg chg="addSp delSp modSp mod setBg">
        <pc:chgData name="Olly Atkins" userId="S::atkinso@uni.coventry.ac.uk::9c51ac51-f854-4eb5-b656-fd4affd7919f" providerId="AD" clId="Web-{7597EC14-26AC-4164-AC28-A51A0B276C73}" dt="2023-03-12T13:03:53.484" v="379"/>
        <pc:sldMkLst>
          <pc:docMk/>
          <pc:sldMk cId="3486289105" sldId="260"/>
        </pc:sldMkLst>
        <pc:spChg chg="mod">
          <ac:chgData name="Olly Atkins" userId="S::atkinso@uni.coventry.ac.uk::9c51ac51-f854-4eb5-b656-fd4affd7919f" providerId="AD" clId="Web-{7597EC14-26AC-4164-AC28-A51A0B276C73}" dt="2023-03-12T13:03:48.015" v="378"/>
          <ac:spMkLst>
            <pc:docMk/>
            <pc:sldMk cId="3486289105" sldId="260"/>
            <ac:spMk id="2" creationId="{A185DFBD-8938-0E1F-99B5-ABA4BA2C2F88}"/>
          </ac:spMkLst>
        </pc:spChg>
        <pc:spChg chg="del mod">
          <ac:chgData name="Olly Atkins" userId="S::atkinso@uni.coventry.ac.uk::9c51ac51-f854-4eb5-b656-fd4affd7919f" providerId="AD" clId="Web-{7597EC14-26AC-4164-AC28-A51A0B276C73}" dt="2023-03-12T13:03:53.484" v="379"/>
          <ac:spMkLst>
            <pc:docMk/>
            <pc:sldMk cId="3486289105" sldId="260"/>
            <ac:spMk id="3" creationId="{7F03B5AA-9488-E816-2863-4BEC2E591944}"/>
          </ac:spMkLst>
        </pc:spChg>
        <pc:spChg chg="add del">
          <ac:chgData name="Olly Atkins" userId="S::atkinso@uni.coventry.ac.uk::9c51ac51-f854-4eb5-b656-fd4affd7919f" providerId="AD" clId="Web-{7597EC14-26AC-4164-AC28-A51A0B276C73}" dt="2023-03-12T13:03:24.390" v="373"/>
          <ac:spMkLst>
            <pc:docMk/>
            <pc:sldMk cId="3486289105" sldId="260"/>
            <ac:spMk id="8" creationId="{D278ADA9-6383-4BDD-80D2-8899A402687B}"/>
          </ac:spMkLst>
        </pc:spChg>
        <pc:spChg chg="add">
          <ac:chgData name="Olly Atkins" userId="S::atkinso@uni.coventry.ac.uk::9c51ac51-f854-4eb5-b656-fd4affd7919f" providerId="AD" clId="Web-{7597EC14-26AC-4164-AC28-A51A0B276C73}" dt="2023-03-12T13:03:48.015" v="378"/>
          <ac:spMkLst>
            <pc:docMk/>
            <pc:sldMk cId="3486289105" sldId="260"/>
            <ac:spMk id="9" creationId="{A1D7EC86-7CB9-431D-8AC3-8AAF0440B162}"/>
          </ac:spMkLst>
        </pc:spChg>
        <pc:spChg chg="add del">
          <ac:chgData name="Olly Atkins" userId="S::atkinso@uni.coventry.ac.uk::9c51ac51-f854-4eb5-b656-fd4affd7919f" providerId="AD" clId="Web-{7597EC14-26AC-4164-AC28-A51A0B276C73}" dt="2023-03-12T13:03:24.390" v="373"/>
          <ac:spMkLst>
            <pc:docMk/>
            <pc:sldMk cId="3486289105" sldId="260"/>
            <ac:spMk id="10" creationId="{484B7147-B0F6-40ED-B5A2-FF72BC8198B6}"/>
          </ac:spMkLst>
        </pc:spChg>
        <pc:spChg chg="add">
          <ac:chgData name="Olly Atkins" userId="S::atkinso@uni.coventry.ac.uk::9c51ac51-f854-4eb5-b656-fd4affd7919f" providerId="AD" clId="Web-{7597EC14-26AC-4164-AC28-A51A0B276C73}" dt="2023-03-12T13:03:48.015" v="378"/>
          <ac:spMkLst>
            <pc:docMk/>
            <pc:sldMk cId="3486289105" sldId="260"/>
            <ac:spMk id="11" creationId="{D4B9777F-B610-419B-9193-80306388F3E2}"/>
          </ac:spMkLst>
        </pc:spChg>
        <pc:spChg chg="add del">
          <ac:chgData name="Olly Atkins" userId="S::atkinso@uni.coventry.ac.uk::9c51ac51-f854-4eb5-b656-fd4affd7919f" providerId="AD" clId="Web-{7597EC14-26AC-4164-AC28-A51A0B276C73}" dt="2023-03-12T13:03:24.390" v="373"/>
          <ac:spMkLst>
            <pc:docMk/>
            <pc:sldMk cId="3486289105" sldId="260"/>
            <ac:spMk id="12" creationId="{B36D2DE0-0628-4A9A-A59D-7BA8B5EB3022}"/>
          </ac:spMkLst>
        </pc:spChg>
        <pc:spChg chg="add">
          <ac:chgData name="Olly Atkins" userId="S::atkinso@uni.coventry.ac.uk::9c51ac51-f854-4eb5-b656-fd4affd7919f" providerId="AD" clId="Web-{7597EC14-26AC-4164-AC28-A51A0B276C73}" dt="2023-03-12T13:03:48.015" v="378"/>
          <ac:spMkLst>
            <pc:docMk/>
            <pc:sldMk cId="3486289105" sldId="260"/>
            <ac:spMk id="13" creationId="{311F016A-A753-449B-9EA6-322199B7119E}"/>
          </ac:spMkLst>
        </pc:spChg>
        <pc:spChg chg="add del">
          <ac:chgData name="Olly Atkins" userId="S::atkinso@uni.coventry.ac.uk::9c51ac51-f854-4eb5-b656-fd4affd7919f" providerId="AD" clId="Web-{7597EC14-26AC-4164-AC28-A51A0B276C73}" dt="2023-03-12T13:03:24.390" v="373"/>
          <ac:spMkLst>
            <pc:docMk/>
            <pc:sldMk cId="3486289105" sldId="260"/>
            <ac:spMk id="14" creationId="{48E405C9-94BE-41DA-928C-DEC9A8550E9F}"/>
          </ac:spMkLst>
        </pc:spChg>
        <pc:spChg chg="add">
          <ac:chgData name="Olly Atkins" userId="S::atkinso@uni.coventry.ac.uk::9c51ac51-f854-4eb5-b656-fd4affd7919f" providerId="AD" clId="Web-{7597EC14-26AC-4164-AC28-A51A0B276C73}" dt="2023-03-12T13:03:48.015" v="378"/>
          <ac:spMkLst>
            <pc:docMk/>
            <pc:sldMk cId="3486289105" sldId="260"/>
            <ac:spMk id="15" creationId="{95106A28-883A-4993-BF9E-C403B81A8D66}"/>
          </ac:spMkLst>
        </pc:spChg>
        <pc:spChg chg="add del">
          <ac:chgData name="Olly Atkins" userId="S::atkinso@uni.coventry.ac.uk::9c51ac51-f854-4eb5-b656-fd4affd7919f" providerId="AD" clId="Web-{7597EC14-26AC-4164-AC28-A51A0B276C73}" dt="2023-03-12T13:03:24.390" v="373"/>
          <ac:spMkLst>
            <pc:docMk/>
            <pc:sldMk cId="3486289105" sldId="260"/>
            <ac:spMk id="16" creationId="{D2091A72-D5BB-42AC-8FD3-F7747D90861E}"/>
          </ac:spMkLst>
        </pc:spChg>
        <pc:spChg chg="add">
          <ac:chgData name="Olly Atkins" userId="S::atkinso@uni.coventry.ac.uk::9c51ac51-f854-4eb5-b656-fd4affd7919f" providerId="AD" clId="Web-{7597EC14-26AC-4164-AC28-A51A0B276C73}" dt="2023-03-12T13:03:48.015" v="378"/>
          <ac:spMkLst>
            <pc:docMk/>
            <pc:sldMk cId="3486289105" sldId="260"/>
            <ac:spMk id="17" creationId="{F5AE4E4F-9F4C-43ED-8299-9BD63B74E8F0}"/>
          </ac:spMkLst>
        </pc:spChg>
        <pc:spChg chg="add del">
          <ac:chgData name="Olly Atkins" userId="S::atkinso@uni.coventry.ac.uk::9c51ac51-f854-4eb5-b656-fd4affd7919f" providerId="AD" clId="Web-{7597EC14-26AC-4164-AC28-A51A0B276C73}" dt="2023-03-12T13:03:24.390" v="373"/>
          <ac:spMkLst>
            <pc:docMk/>
            <pc:sldMk cId="3486289105" sldId="260"/>
            <ac:spMk id="18" creationId="{6ED12BFC-A737-46AF-8411-481112D54B0C}"/>
          </ac:spMkLst>
        </pc:spChg>
        <pc:spChg chg="add del">
          <ac:chgData name="Olly Atkins" userId="S::atkinso@uni.coventry.ac.uk::9c51ac51-f854-4eb5-b656-fd4affd7919f" providerId="AD" clId="Web-{7597EC14-26AC-4164-AC28-A51A0B276C73}" dt="2023-03-12T13:03:32.656" v="375"/>
          <ac:spMkLst>
            <pc:docMk/>
            <pc:sldMk cId="3486289105" sldId="260"/>
            <ac:spMk id="20" creationId="{BAD76F3E-3A97-486B-B402-44400A8B9173}"/>
          </ac:spMkLst>
        </pc:spChg>
        <pc:spChg chg="add del">
          <ac:chgData name="Olly Atkins" userId="S::atkinso@uni.coventry.ac.uk::9c51ac51-f854-4eb5-b656-fd4affd7919f" providerId="AD" clId="Web-{7597EC14-26AC-4164-AC28-A51A0B276C73}" dt="2023-03-12T13:03:32.656" v="375"/>
          <ac:spMkLst>
            <pc:docMk/>
            <pc:sldMk cId="3486289105" sldId="260"/>
            <ac:spMk id="21" creationId="{391F6B52-91F4-4AEB-B6DB-29FEBCF28C8B}"/>
          </ac:spMkLst>
        </pc:spChg>
        <pc:spChg chg="add del">
          <ac:chgData name="Olly Atkins" userId="S::atkinso@uni.coventry.ac.uk::9c51ac51-f854-4eb5-b656-fd4affd7919f" providerId="AD" clId="Web-{7597EC14-26AC-4164-AC28-A51A0B276C73}" dt="2023-03-12T13:03:32.656" v="375"/>
          <ac:spMkLst>
            <pc:docMk/>
            <pc:sldMk cId="3486289105" sldId="260"/>
            <ac:spMk id="22" creationId="{2CD6F061-7C53-44F4-9794-953DB70A451B}"/>
          </ac:spMkLst>
        </pc:spChg>
        <pc:spChg chg="add del">
          <ac:chgData name="Olly Atkins" userId="S::atkinso@uni.coventry.ac.uk::9c51ac51-f854-4eb5-b656-fd4affd7919f" providerId="AD" clId="Web-{7597EC14-26AC-4164-AC28-A51A0B276C73}" dt="2023-03-12T13:03:47.984" v="377"/>
          <ac:spMkLst>
            <pc:docMk/>
            <pc:sldMk cId="3486289105" sldId="260"/>
            <ac:spMk id="24" creationId="{C36A08F5-3B56-47C5-A371-9187BE56E1E5}"/>
          </ac:spMkLst>
        </pc:spChg>
        <pc:spChg chg="add del">
          <ac:chgData name="Olly Atkins" userId="S::atkinso@uni.coventry.ac.uk::9c51ac51-f854-4eb5-b656-fd4affd7919f" providerId="AD" clId="Web-{7597EC14-26AC-4164-AC28-A51A0B276C73}" dt="2023-03-12T13:03:47.984" v="377"/>
          <ac:spMkLst>
            <pc:docMk/>
            <pc:sldMk cId="3486289105" sldId="260"/>
            <ac:spMk id="25" creationId="{E5EAE061-4AFE-4B3A-8FA1-FC5953E7E857}"/>
          </ac:spMkLst>
        </pc:spChg>
        <pc:spChg chg="add del">
          <ac:chgData name="Olly Atkins" userId="S::atkinso@uni.coventry.ac.uk::9c51ac51-f854-4eb5-b656-fd4affd7919f" providerId="AD" clId="Web-{7597EC14-26AC-4164-AC28-A51A0B276C73}" dt="2023-03-12T13:03:47.984" v="377"/>
          <ac:spMkLst>
            <pc:docMk/>
            <pc:sldMk cId="3486289105" sldId="260"/>
            <ac:spMk id="26" creationId="{BD0398FB-7D27-4C59-A68B-663AE7A37CC4}"/>
          </ac:spMkLst>
        </pc:spChg>
        <pc:spChg chg="add del">
          <ac:chgData name="Olly Atkins" userId="S::atkinso@uni.coventry.ac.uk::9c51ac51-f854-4eb5-b656-fd4affd7919f" providerId="AD" clId="Web-{7597EC14-26AC-4164-AC28-A51A0B276C73}" dt="2023-03-12T13:03:47.984" v="377"/>
          <ac:spMkLst>
            <pc:docMk/>
            <pc:sldMk cId="3486289105" sldId="260"/>
            <ac:spMk id="27" creationId="{9C682A1A-5B2D-4111-BBD6-620165633E5B}"/>
          </ac:spMkLst>
        </pc:spChg>
        <pc:spChg chg="add del">
          <ac:chgData name="Olly Atkins" userId="S::atkinso@uni.coventry.ac.uk::9c51ac51-f854-4eb5-b656-fd4affd7919f" providerId="AD" clId="Web-{7597EC14-26AC-4164-AC28-A51A0B276C73}" dt="2023-03-12T13:03:47.984" v="377"/>
          <ac:spMkLst>
            <pc:docMk/>
            <pc:sldMk cId="3486289105" sldId="260"/>
            <ac:spMk id="29" creationId="{EA804283-B929-4503-802F-4585376E2B42}"/>
          </ac:spMkLst>
        </pc:spChg>
        <pc:spChg chg="add del">
          <ac:chgData name="Olly Atkins" userId="S::atkinso@uni.coventry.ac.uk::9c51ac51-f854-4eb5-b656-fd4affd7919f" providerId="AD" clId="Web-{7597EC14-26AC-4164-AC28-A51A0B276C73}" dt="2023-03-12T13:03:47.984" v="377"/>
          <ac:spMkLst>
            <pc:docMk/>
            <pc:sldMk cId="3486289105" sldId="260"/>
            <ac:spMk id="30" creationId="{D6EE29F2-D77F-4BD0-A20B-334D316A1C9D}"/>
          </ac:spMkLst>
        </pc:spChg>
        <pc:spChg chg="add del">
          <ac:chgData name="Olly Atkins" userId="S::atkinso@uni.coventry.ac.uk::9c51ac51-f854-4eb5-b656-fd4affd7919f" providerId="AD" clId="Web-{7597EC14-26AC-4164-AC28-A51A0B276C73}" dt="2023-03-12T13:03:47.984" v="377"/>
          <ac:spMkLst>
            <pc:docMk/>
            <pc:sldMk cId="3486289105" sldId="260"/>
            <ac:spMk id="31" creationId="{A04F1504-431A-4D86-9091-AE7E4B33376B}"/>
          </ac:spMkLst>
        </pc:spChg>
        <pc:spChg chg="add del">
          <ac:chgData name="Olly Atkins" userId="S::atkinso@uni.coventry.ac.uk::9c51ac51-f854-4eb5-b656-fd4affd7919f" providerId="AD" clId="Web-{7597EC14-26AC-4164-AC28-A51A0B276C73}" dt="2023-03-12T13:03:47.984" v="377"/>
          <ac:spMkLst>
            <pc:docMk/>
            <pc:sldMk cId="3486289105" sldId="260"/>
            <ac:spMk id="32" creationId="{0DEE8134-8942-423C-9EAA-0110FCA1131B}"/>
          </ac:spMkLst>
        </pc:spChg>
        <pc:picChg chg="add">
          <ac:chgData name="Olly Atkins" userId="S::atkinso@uni.coventry.ac.uk::9c51ac51-f854-4eb5-b656-fd4affd7919f" providerId="AD" clId="Web-{7597EC14-26AC-4164-AC28-A51A0B276C73}" dt="2023-03-12T13:03:48.015" v="378"/>
          <ac:picMkLst>
            <pc:docMk/>
            <pc:sldMk cId="3486289105" sldId="260"/>
            <ac:picMk id="5" creationId="{973273CE-C3CA-436E-75DA-0123E19AD299}"/>
          </ac:picMkLst>
        </pc:picChg>
        <pc:cxnChg chg="add del">
          <ac:chgData name="Olly Atkins" userId="S::atkinso@uni.coventry.ac.uk::9c51ac51-f854-4eb5-b656-fd4affd7919f" providerId="AD" clId="Web-{7597EC14-26AC-4164-AC28-A51A0B276C73}" dt="2023-03-12T13:03:47.984" v="377"/>
          <ac:cxnSpMkLst>
            <pc:docMk/>
            <pc:sldMk cId="3486289105" sldId="260"/>
            <ac:cxnSpMk id="28" creationId="{266A0658-1CC4-4B0D-AAB7-A702286AFB03}"/>
          </ac:cxnSpMkLst>
        </pc:cxnChg>
      </pc:sldChg>
      <pc:sldChg chg="addSp delSp modSp del">
        <pc:chgData name="Olly Atkins" userId="S::atkinso@uni.coventry.ac.uk::9c51ac51-f854-4eb5-b656-fd4affd7919f" providerId="AD" clId="Web-{7597EC14-26AC-4164-AC28-A51A0B276C73}" dt="2023-03-12T13:10:46.093" v="450"/>
        <pc:sldMkLst>
          <pc:docMk/>
          <pc:sldMk cId="3098747146" sldId="261"/>
        </pc:sldMkLst>
        <pc:spChg chg="mod">
          <ac:chgData name="Olly Atkins" userId="S::atkinso@uni.coventry.ac.uk::9c51ac51-f854-4eb5-b656-fd4affd7919f" providerId="AD" clId="Web-{7597EC14-26AC-4164-AC28-A51A0B276C73}" dt="2023-03-12T13:10:06.201" v="438" actId="20577"/>
          <ac:spMkLst>
            <pc:docMk/>
            <pc:sldMk cId="3098747146" sldId="261"/>
            <ac:spMk id="2" creationId="{40C560B5-83C5-28C0-551F-1CB33FD01F7B}"/>
          </ac:spMkLst>
        </pc:spChg>
        <pc:spChg chg="del mod">
          <ac:chgData name="Olly Atkins" userId="S::atkinso@uni.coventry.ac.uk::9c51ac51-f854-4eb5-b656-fd4affd7919f" providerId="AD" clId="Web-{7597EC14-26AC-4164-AC28-A51A0B276C73}" dt="2023-03-12T13:09:24.121" v="424"/>
          <ac:spMkLst>
            <pc:docMk/>
            <pc:sldMk cId="3098747146" sldId="261"/>
            <ac:spMk id="3" creationId="{A6A61F8C-0A59-4A2F-ABF7-625621AE85F7}"/>
          </ac:spMkLst>
        </pc:spChg>
        <pc:spChg chg="add mod">
          <ac:chgData name="Olly Atkins" userId="S::atkinso@uni.coventry.ac.uk::9c51ac51-f854-4eb5-b656-fd4affd7919f" providerId="AD" clId="Web-{7597EC14-26AC-4164-AC28-A51A0B276C73}" dt="2023-03-12T13:09:24.121" v="424"/>
          <ac:spMkLst>
            <pc:docMk/>
            <pc:sldMk cId="3098747146" sldId="261"/>
            <ac:spMk id="5" creationId="{0F76AD11-311A-7A6F-C449-70CECB1F635D}"/>
          </ac:spMkLst>
        </pc:spChg>
      </pc:sldChg>
      <pc:sldChg chg="addSp delSp modSp mod setBg">
        <pc:chgData name="Olly Atkins" userId="S::atkinso@uni.coventry.ac.uk::9c51ac51-f854-4eb5-b656-fd4affd7919f" providerId="AD" clId="Web-{7597EC14-26AC-4164-AC28-A51A0B276C73}" dt="2023-03-12T14:23:08.251" v="532" actId="14100"/>
        <pc:sldMkLst>
          <pc:docMk/>
          <pc:sldMk cId="1474935971" sldId="263"/>
        </pc:sldMkLst>
        <pc:spChg chg="mod">
          <ac:chgData name="Olly Atkins" userId="S::atkinso@uni.coventry.ac.uk::9c51ac51-f854-4eb5-b656-fd4affd7919f" providerId="AD" clId="Web-{7597EC14-26AC-4164-AC28-A51A0B276C73}" dt="2023-03-12T13:12:43.643" v="467"/>
          <ac:spMkLst>
            <pc:docMk/>
            <pc:sldMk cId="1474935971" sldId="263"/>
            <ac:spMk id="2" creationId="{9E25165D-FBA2-2E9F-6AE4-803A868E78FD}"/>
          </ac:spMkLst>
        </pc:spChg>
        <pc:spChg chg="del mod">
          <ac:chgData name="Olly Atkins" userId="S::atkinso@uni.coventry.ac.uk::9c51ac51-f854-4eb5-b656-fd4affd7919f" providerId="AD" clId="Web-{7597EC14-26AC-4164-AC28-A51A0B276C73}" dt="2023-03-12T14:22:55.282" v="529"/>
          <ac:spMkLst>
            <pc:docMk/>
            <pc:sldMk cId="1474935971" sldId="263"/>
            <ac:spMk id="3" creationId="{1AA1C301-8159-A790-1FF0-846E36CBF17B}"/>
          </ac:spMkLst>
        </pc:spChg>
        <pc:spChg chg="del mod">
          <ac:chgData name="Olly Atkins" userId="S::atkinso@uni.coventry.ac.uk::9c51ac51-f854-4eb5-b656-fd4affd7919f" providerId="AD" clId="Web-{7597EC14-26AC-4164-AC28-A51A0B276C73}" dt="2023-03-12T14:23:05.236" v="531"/>
          <ac:spMkLst>
            <pc:docMk/>
            <pc:sldMk cId="1474935971" sldId="263"/>
            <ac:spMk id="4" creationId="{41A488D4-8C4D-D597-CD9D-150AC0F69B68}"/>
          </ac:spMkLst>
        </pc:spChg>
        <pc:spChg chg="mod">
          <ac:chgData name="Olly Atkins" userId="S::atkinso@uni.coventry.ac.uk::9c51ac51-f854-4eb5-b656-fd4affd7919f" providerId="AD" clId="Web-{7597EC14-26AC-4164-AC28-A51A0B276C73}" dt="2023-03-12T14:23:08.251" v="532" actId="14100"/>
          <ac:spMkLst>
            <pc:docMk/>
            <pc:sldMk cId="1474935971" sldId="263"/>
            <ac:spMk id="6" creationId="{82EBF995-0812-1BDD-0545-8EB346EE8349}"/>
          </ac:spMkLst>
        </pc:spChg>
        <pc:spChg chg="add">
          <ac:chgData name="Olly Atkins" userId="S::atkinso@uni.coventry.ac.uk::9c51ac51-f854-4eb5-b656-fd4affd7919f" providerId="AD" clId="Web-{7597EC14-26AC-4164-AC28-A51A0B276C73}" dt="2023-03-12T13:12:43.643" v="467"/>
          <ac:spMkLst>
            <pc:docMk/>
            <pc:sldMk cId="1474935971" sldId="263"/>
            <ac:spMk id="12" creationId="{53B021B3-DE93-4AB7-8A18-CF5F1CED88B8}"/>
          </ac:spMkLst>
        </pc:spChg>
        <pc:spChg chg="add">
          <ac:chgData name="Olly Atkins" userId="S::atkinso@uni.coventry.ac.uk::9c51ac51-f854-4eb5-b656-fd4affd7919f" providerId="AD" clId="Web-{7597EC14-26AC-4164-AC28-A51A0B276C73}" dt="2023-03-12T13:12:43.643" v="467"/>
          <ac:spMkLst>
            <pc:docMk/>
            <pc:sldMk cId="1474935971" sldId="263"/>
            <ac:spMk id="14" creationId="{52D502E5-F6B4-4D58-B4AE-FC466FF15EE8}"/>
          </ac:spMkLst>
        </pc:spChg>
        <pc:spChg chg="add">
          <ac:chgData name="Olly Atkins" userId="S::atkinso@uni.coventry.ac.uk::9c51ac51-f854-4eb5-b656-fd4affd7919f" providerId="AD" clId="Web-{7597EC14-26AC-4164-AC28-A51A0B276C73}" dt="2023-03-12T13:12:43.643" v="467"/>
          <ac:spMkLst>
            <pc:docMk/>
            <pc:sldMk cId="1474935971" sldId="263"/>
            <ac:spMk id="16" creationId="{9DECDBF4-02B6-4BB4-B65B-B8107AD6A9E8}"/>
          </ac:spMkLst>
        </pc:spChg>
        <pc:graphicFrameChg chg="mod modGraphic">
          <ac:chgData name="Olly Atkins" userId="S::atkinso@uni.coventry.ac.uk::9c51ac51-f854-4eb5-b656-fd4affd7919f" providerId="AD" clId="Web-{7597EC14-26AC-4164-AC28-A51A0B276C73}" dt="2023-03-12T13:12:57.690" v="472"/>
          <ac:graphicFrameMkLst>
            <pc:docMk/>
            <pc:sldMk cId="1474935971" sldId="263"/>
            <ac:graphicFrameMk id="5" creationId="{3016B8FE-03A4-CC22-49B0-C99CB3963E23}"/>
          </ac:graphicFrameMkLst>
        </pc:graphicFrameChg>
      </pc:sldChg>
      <pc:sldChg chg="addSp modSp mod setBg">
        <pc:chgData name="Olly Atkins" userId="S::atkinso@uni.coventry.ac.uk::9c51ac51-f854-4eb5-b656-fd4affd7919f" providerId="AD" clId="Web-{7597EC14-26AC-4164-AC28-A51A0B276C73}" dt="2023-03-12T14:05:31.228" v="525"/>
        <pc:sldMkLst>
          <pc:docMk/>
          <pc:sldMk cId="1064267228" sldId="264"/>
        </pc:sldMkLst>
        <pc:spChg chg="mod">
          <ac:chgData name="Olly Atkins" userId="S::atkinso@uni.coventry.ac.uk::9c51ac51-f854-4eb5-b656-fd4affd7919f" providerId="AD" clId="Web-{7597EC14-26AC-4164-AC28-A51A0B276C73}" dt="2023-03-12T14:05:31.228" v="525"/>
          <ac:spMkLst>
            <pc:docMk/>
            <pc:sldMk cId="1064267228" sldId="264"/>
            <ac:spMk id="2" creationId="{BC71BFAA-7939-2274-3F8D-35A8240D3257}"/>
          </ac:spMkLst>
        </pc:spChg>
        <pc:spChg chg="mod">
          <ac:chgData name="Olly Atkins" userId="S::atkinso@uni.coventry.ac.uk::9c51ac51-f854-4eb5-b656-fd4affd7919f" providerId="AD" clId="Web-{7597EC14-26AC-4164-AC28-A51A0B276C73}" dt="2023-03-12T14:05:31.228" v="525"/>
          <ac:spMkLst>
            <pc:docMk/>
            <pc:sldMk cId="1064267228" sldId="264"/>
            <ac:spMk id="3" creationId="{70A06903-C479-D364-73DF-2B530528EABC}"/>
          </ac:spMkLst>
        </pc:spChg>
        <pc:spChg chg="add">
          <ac:chgData name="Olly Atkins" userId="S::atkinso@uni.coventry.ac.uk::9c51ac51-f854-4eb5-b656-fd4affd7919f" providerId="AD" clId="Web-{7597EC14-26AC-4164-AC28-A51A0B276C73}" dt="2023-03-12T14:05:31.228" v="525"/>
          <ac:spMkLst>
            <pc:docMk/>
            <pc:sldMk cId="1064267228" sldId="264"/>
            <ac:spMk id="8" creationId="{100EDD19-6802-4EC3-95CE-CFFAB042CFD6}"/>
          </ac:spMkLst>
        </pc:spChg>
        <pc:spChg chg="add">
          <ac:chgData name="Olly Atkins" userId="S::atkinso@uni.coventry.ac.uk::9c51ac51-f854-4eb5-b656-fd4affd7919f" providerId="AD" clId="Web-{7597EC14-26AC-4164-AC28-A51A0B276C73}" dt="2023-03-12T14:05:31.228" v="525"/>
          <ac:spMkLst>
            <pc:docMk/>
            <pc:sldMk cId="1064267228" sldId="264"/>
            <ac:spMk id="10" creationId="{DB17E863-922E-4C26-BD64-E8FD41D28661}"/>
          </ac:spMkLst>
        </pc:spChg>
      </pc:sldChg>
      <pc:sldChg chg="addSp modSp mod setBg">
        <pc:chgData name="Olly Atkins" userId="S::atkinso@uni.coventry.ac.uk::9c51ac51-f854-4eb5-b656-fd4affd7919f" providerId="AD" clId="Web-{7597EC14-26AC-4164-AC28-A51A0B276C73}" dt="2023-03-12T14:04:33.539" v="517" actId="1076"/>
        <pc:sldMkLst>
          <pc:docMk/>
          <pc:sldMk cId="1972229604" sldId="265"/>
        </pc:sldMkLst>
        <pc:spChg chg="mod">
          <ac:chgData name="Olly Atkins" userId="S::atkinso@uni.coventry.ac.uk::9c51ac51-f854-4eb5-b656-fd4affd7919f" providerId="AD" clId="Web-{7597EC14-26AC-4164-AC28-A51A0B276C73}" dt="2023-03-12T14:04:14.804" v="510"/>
          <ac:spMkLst>
            <pc:docMk/>
            <pc:sldMk cId="1972229604" sldId="265"/>
            <ac:spMk id="2" creationId="{0BFE2B34-29A4-E236-4206-95FF376EF899}"/>
          </ac:spMkLst>
        </pc:spChg>
        <pc:spChg chg="mod">
          <ac:chgData name="Olly Atkins" userId="S::atkinso@uni.coventry.ac.uk::9c51ac51-f854-4eb5-b656-fd4affd7919f" providerId="AD" clId="Web-{7597EC14-26AC-4164-AC28-A51A0B276C73}" dt="2023-03-12T14:04:33.539" v="517" actId="1076"/>
          <ac:spMkLst>
            <pc:docMk/>
            <pc:sldMk cId="1972229604" sldId="265"/>
            <ac:spMk id="3" creationId="{10ECFDD9-311B-12C0-FB77-A5BF68D73054}"/>
          </ac:spMkLst>
        </pc:spChg>
        <pc:spChg chg="add">
          <ac:chgData name="Olly Atkins" userId="S::atkinso@uni.coventry.ac.uk::9c51ac51-f854-4eb5-b656-fd4affd7919f" providerId="AD" clId="Web-{7597EC14-26AC-4164-AC28-A51A0B276C73}" dt="2023-03-12T14:04:14.804" v="510"/>
          <ac:spMkLst>
            <pc:docMk/>
            <pc:sldMk cId="1972229604" sldId="265"/>
            <ac:spMk id="10" creationId="{88263A24-0C1F-4677-B43C-4AE14E276B27}"/>
          </ac:spMkLst>
        </pc:spChg>
        <pc:spChg chg="add">
          <ac:chgData name="Olly Atkins" userId="S::atkinso@uni.coventry.ac.uk::9c51ac51-f854-4eb5-b656-fd4affd7919f" providerId="AD" clId="Web-{7597EC14-26AC-4164-AC28-A51A0B276C73}" dt="2023-03-12T14:04:14.804" v="510"/>
          <ac:spMkLst>
            <pc:docMk/>
            <pc:sldMk cId="1972229604" sldId="265"/>
            <ac:spMk id="12" creationId="{0ADDB668-2CA4-4D2B-9C34-3487CA330BA8}"/>
          </ac:spMkLst>
        </pc:spChg>
        <pc:spChg chg="add">
          <ac:chgData name="Olly Atkins" userId="S::atkinso@uni.coventry.ac.uk::9c51ac51-f854-4eb5-b656-fd4affd7919f" providerId="AD" clId="Web-{7597EC14-26AC-4164-AC28-A51A0B276C73}" dt="2023-03-12T14:04:14.804" v="510"/>
          <ac:spMkLst>
            <pc:docMk/>
            <pc:sldMk cId="1972229604" sldId="265"/>
            <ac:spMk id="14" creationId="{2568BC19-F052-4108-93E1-6A3D1DEC072F}"/>
          </ac:spMkLst>
        </pc:spChg>
        <pc:spChg chg="add">
          <ac:chgData name="Olly Atkins" userId="S::atkinso@uni.coventry.ac.uk::9c51ac51-f854-4eb5-b656-fd4affd7919f" providerId="AD" clId="Web-{7597EC14-26AC-4164-AC28-A51A0B276C73}" dt="2023-03-12T14:04:14.804" v="510"/>
          <ac:spMkLst>
            <pc:docMk/>
            <pc:sldMk cId="1972229604" sldId="265"/>
            <ac:spMk id="16" creationId="{D5FD337D-4D6B-4C8B-B6F5-121097E09881}"/>
          </ac:spMkLst>
        </pc:spChg>
        <pc:picChg chg="mod ord">
          <ac:chgData name="Olly Atkins" userId="S::atkinso@uni.coventry.ac.uk::9c51ac51-f854-4eb5-b656-fd4affd7919f" providerId="AD" clId="Web-{7597EC14-26AC-4164-AC28-A51A0B276C73}" dt="2023-03-12T14:04:14.804" v="510"/>
          <ac:picMkLst>
            <pc:docMk/>
            <pc:sldMk cId="1972229604" sldId="265"/>
            <ac:picMk id="4" creationId="{E365F2C3-BFD0-06BA-0519-6AB22D947584}"/>
          </ac:picMkLst>
        </pc:picChg>
        <pc:picChg chg="mod">
          <ac:chgData name="Olly Atkins" userId="S::atkinso@uni.coventry.ac.uk::9c51ac51-f854-4eb5-b656-fd4affd7919f" providerId="AD" clId="Web-{7597EC14-26AC-4164-AC28-A51A0B276C73}" dt="2023-03-12T14:04:14.804" v="510"/>
          <ac:picMkLst>
            <pc:docMk/>
            <pc:sldMk cId="1972229604" sldId="265"/>
            <ac:picMk id="5" creationId="{0D55A8B2-BABC-AF77-5836-DA70F73D2E5A}"/>
          </ac:picMkLst>
        </pc:picChg>
      </pc:sldChg>
      <pc:sldChg chg="addSp modSp mod setBg">
        <pc:chgData name="Olly Atkins" userId="S::atkinso@uni.coventry.ac.uk::9c51ac51-f854-4eb5-b656-fd4affd7919f" providerId="AD" clId="Web-{7597EC14-26AC-4164-AC28-A51A0B276C73}" dt="2023-03-12T14:05:21.978" v="524" actId="1076"/>
        <pc:sldMkLst>
          <pc:docMk/>
          <pc:sldMk cId="2484118286" sldId="266"/>
        </pc:sldMkLst>
        <pc:spChg chg="mod">
          <ac:chgData name="Olly Atkins" userId="S::atkinso@uni.coventry.ac.uk::9c51ac51-f854-4eb5-b656-fd4affd7919f" providerId="AD" clId="Web-{7597EC14-26AC-4164-AC28-A51A0B276C73}" dt="2023-03-12T14:05:08.306" v="519"/>
          <ac:spMkLst>
            <pc:docMk/>
            <pc:sldMk cId="2484118286" sldId="266"/>
            <ac:spMk id="2" creationId="{0CD580A1-BD76-55BF-619F-B86FFE12A848}"/>
          </ac:spMkLst>
        </pc:spChg>
        <pc:spChg chg="mod">
          <ac:chgData name="Olly Atkins" userId="S::atkinso@uni.coventry.ac.uk::9c51ac51-f854-4eb5-b656-fd4affd7919f" providerId="AD" clId="Web-{7597EC14-26AC-4164-AC28-A51A0B276C73}" dt="2023-03-12T14:05:21.978" v="524" actId="1076"/>
          <ac:spMkLst>
            <pc:docMk/>
            <pc:sldMk cId="2484118286" sldId="266"/>
            <ac:spMk id="3" creationId="{D7D514F9-4AA9-0394-6A25-3B2E92552A02}"/>
          </ac:spMkLst>
        </pc:spChg>
        <pc:spChg chg="add">
          <ac:chgData name="Olly Atkins" userId="S::atkinso@uni.coventry.ac.uk::9c51ac51-f854-4eb5-b656-fd4affd7919f" providerId="AD" clId="Web-{7597EC14-26AC-4164-AC28-A51A0B276C73}" dt="2023-03-12T14:05:08.306" v="519"/>
          <ac:spMkLst>
            <pc:docMk/>
            <pc:sldMk cId="2484118286" sldId="266"/>
            <ac:spMk id="9" creationId="{5DCB5928-DC7D-4612-9922-441966E15627}"/>
          </ac:spMkLst>
        </pc:spChg>
        <pc:spChg chg="add">
          <ac:chgData name="Olly Atkins" userId="S::atkinso@uni.coventry.ac.uk::9c51ac51-f854-4eb5-b656-fd4affd7919f" providerId="AD" clId="Web-{7597EC14-26AC-4164-AC28-A51A0B276C73}" dt="2023-03-12T14:05:08.306" v="519"/>
          <ac:spMkLst>
            <pc:docMk/>
            <pc:sldMk cId="2484118286" sldId="266"/>
            <ac:spMk id="11" creationId="{682C1161-1736-45EC-99B7-33F3CAE9D517}"/>
          </ac:spMkLst>
        </pc:spChg>
        <pc:spChg chg="add">
          <ac:chgData name="Olly Atkins" userId="S::atkinso@uni.coventry.ac.uk::9c51ac51-f854-4eb5-b656-fd4affd7919f" providerId="AD" clId="Web-{7597EC14-26AC-4164-AC28-A51A0B276C73}" dt="2023-03-12T14:05:08.306" v="519"/>
          <ac:spMkLst>
            <pc:docMk/>
            <pc:sldMk cId="2484118286" sldId="266"/>
            <ac:spMk id="13" creationId="{84D4DDB8-B68F-45B0-9F62-C4279996F672}"/>
          </ac:spMkLst>
        </pc:spChg>
        <pc:spChg chg="add">
          <ac:chgData name="Olly Atkins" userId="S::atkinso@uni.coventry.ac.uk::9c51ac51-f854-4eb5-b656-fd4affd7919f" providerId="AD" clId="Web-{7597EC14-26AC-4164-AC28-A51A0B276C73}" dt="2023-03-12T14:05:08.306" v="519"/>
          <ac:spMkLst>
            <pc:docMk/>
            <pc:sldMk cId="2484118286" sldId="266"/>
            <ac:spMk id="15" creationId="{AF2F604E-43BE-4DC3-B983-E071523364F8}"/>
          </ac:spMkLst>
        </pc:spChg>
        <pc:spChg chg="add">
          <ac:chgData name="Olly Atkins" userId="S::atkinso@uni.coventry.ac.uk::9c51ac51-f854-4eb5-b656-fd4affd7919f" providerId="AD" clId="Web-{7597EC14-26AC-4164-AC28-A51A0B276C73}" dt="2023-03-12T14:05:08.306" v="519"/>
          <ac:spMkLst>
            <pc:docMk/>
            <pc:sldMk cId="2484118286" sldId="266"/>
            <ac:spMk id="17" creationId="{08C9B587-E65E-4B52-B37C-ABEBB6E87928}"/>
          </ac:spMkLst>
        </pc:spChg>
        <pc:picChg chg="mod">
          <ac:chgData name="Olly Atkins" userId="S::atkinso@uni.coventry.ac.uk::9c51ac51-f854-4eb5-b656-fd4affd7919f" providerId="AD" clId="Web-{7597EC14-26AC-4164-AC28-A51A0B276C73}" dt="2023-03-12T14:05:08.306" v="519"/>
          <ac:picMkLst>
            <pc:docMk/>
            <pc:sldMk cId="2484118286" sldId="266"/>
            <ac:picMk id="4" creationId="{FC8F554D-D562-21F6-6D9C-C1A6DC0184E1}"/>
          </ac:picMkLst>
        </pc:picChg>
      </pc:sldChg>
      <pc:sldChg chg="del">
        <pc:chgData name="Olly Atkins" userId="S::atkinso@uni.coventry.ac.uk::9c51ac51-f854-4eb5-b656-fd4affd7919f" providerId="AD" clId="Web-{7597EC14-26AC-4164-AC28-A51A0B276C73}" dt="2023-03-12T13:54:18.475" v="492"/>
        <pc:sldMkLst>
          <pc:docMk/>
          <pc:sldMk cId="4100504176" sldId="269"/>
        </pc:sldMkLst>
      </pc:sldChg>
      <pc:sldChg chg="addSp modSp mod setBg">
        <pc:chgData name="Olly Atkins" userId="S::atkinso@uni.coventry.ac.uk::9c51ac51-f854-4eb5-b656-fd4affd7919f" providerId="AD" clId="Web-{7597EC14-26AC-4164-AC28-A51A0B276C73}" dt="2023-03-12T14:04:56.040" v="518"/>
        <pc:sldMkLst>
          <pc:docMk/>
          <pc:sldMk cId="2774617479" sldId="270"/>
        </pc:sldMkLst>
        <pc:spChg chg="mod">
          <ac:chgData name="Olly Atkins" userId="S::atkinso@uni.coventry.ac.uk::9c51ac51-f854-4eb5-b656-fd4affd7919f" providerId="AD" clId="Web-{7597EC14-26AC-4164-AC28-A51A0B276C73}" dt="2023-03-12T14:04:56.040" v="518"/>
          <ac:spMkLst>
            <pc:docMk/>
            <pc:sldMk cId="2774617479" sldId="270"/>
            <ac:spMk id="2" creationId="{0EDC049E-62A2-AE33-ECD4-EC4584F4FC04}"/>
          </ac:spMkLst>
        </pc:spChg>
        <pc:spChg chg="mod">
          <ac:chgData name="Olly Atkins" userId="S::atkinso@uni.coventry.ac.uk::9c51ac51-f854-4eb5-b656-fd4affd7919f" providerId="AD" clId="Web-{7597EC14-26AC-4164-AC28-A51A0B276C73}" dt="2023-03-12T14:04:56.040" v="518"/>
          <ac:spMkLst>
            <pc:docMk/>
            <pc:sldMk cId="2774617479" sldId="270"/>
            <ac:spMk id="3" creationId="{3CDE1CFE-DDFD-6F23-898E-D33D7FF28C35}"/>
          </ac:spMkLst>
        </pc:spChg>
        <pc:spChg chg="add">
          <ac:chgData name="Olly Atkins" userId="S::atkinso@uni.coventry.ac.uk::9c51ac51-f854-4eb5-b656-fd4affd7919f" providerId="AD" clId="Web-{7597EC14-26AC-4164-AC28-A51A0B276C73}" dt="2023-03-12T14:04:56.040" v="518"/>
          <ac:spMkLst>
            <pc:docMk/>
            <pc:sldMk cId="2774617479" sldId="270"/>
            <ac:spMk id="9" creationId="{F13C74B1-5B17-4795-BED0-7140497B445A}"/>
          </ac:spMkLst>
        </pc:spChg>
        <pc:spChg chg="add">
          <ac:chgData name="Olly Atkins" userId="S::atkinso@uni.coventry.ac.uk::9c51ac51-f854-4eb5-b656-fd4affd7919f" providerId="AD" clId="Web-{7597EC14-26AC-4164-AC28-A51A0B276C73}" dt="2023-03-12T14:04:56.040" v="518"/>
          <ac:spMkLst>
            <pc:docMk/>
            <pc:sldMk cId="2774617479" sldId="270"/>
            <ac:spMk id="11" creationId="{D4974D33-8DC5-464E-8C6D-BE58F0669C17}"/>
          </ac:spMkLst>
        </pc:spChg>
        <pc:picChg chg="add">
          <ac:chgData name="Olly Atkins" userId="S::atkinso@uni.coventry.ac.uk::9c51ac51-f854-4eb5-b656-fd4affd7919f" providerId="AD" clId="Web-{7597EC14-26AC-4164-AC28-A51A0B276C73}" dt="2023-03-12T14:04:56.040" v="518"/>
          <ac:picMkLst>
            <pc:docMk/>
            <pc:sldMk cId="2774617479" sldId="270"/>
            <ac:picMk id="5" creationId="{A799A431-64D6-1377-5906-8FA75547AC3C}"/>
          </ac:picMkLst>
        </pc:picChg>
      </pc:sldChg>
      <pc:sldChg chg="addSp delSp modSp mod setBg modNotes">
        <pc:chgData name="Olly Atkins" userId="S::atkinso@uni.coventry.ac.uk::9c51ac51-f854-4eb5-b656-fd4affd7919f" providerId="AD" clId="Web-{7597EC14-26AC-4164-AC28-A51A0B276C73}" dt="2023-03-12T13:18:16.887" v="474" actId="20577"/>
        <pc:sldMkLst>
          <pc:docMk/>
          <pc:sldMk cId="949082898" sldId="271"/>
        </pc:sldMkLst>
        <pc:spChg chg="mod">
          <ac:chgData name="Olly Atkins" userId="S::atkinso@uni.coventry.ac.uk::9c51ac51-f854-4eb5-b656-fd4affd7919f" providerId="AD" clId="Web-{7597EC14-26AC-4164-AC28-A51A0B276C73}" dt="2023-03-12T13:04:35.907" v="380"/>
          <ac:spMkLst>
            <pc:docMk/>
            <pc:sldMk cId="949082898" sldId="271"/>
            <ac:spMk id="2" creationId="{426B467F-A475-FDFD-28A7-6D698E8A9592}"/>
          </ac:spMkLst>
        </pc:spChg>
        <pc:spChg chg="add del mod">
          <ac:chgData name="Olly Atkins" userId="S::atkinso@uni.coventry.ac.uk::9c51ac51-f854-4eb5-b656-fd4affd7919f" providerId="AD" clId="Web-{7597EC14-26AC-4164-AC28-A51A0B276C73}" dt="2023-03-12T13:06:35.239" v="412"/>
          <ac:spMkLst>
            <pc:docMk/>
            <pc:sldMk cId="949082898" sldId="271"/>
            <ac:spMk id="3" creationId="{2C058484-BCB8-F1F7-9D34-B515141CD498}"/>
          </ac:spMkLst>
        </pc:spChg>
        <pc:spChg chg="mod">
          <ac:chgData name="Olly Atkins" userId="S::atkinso@uni.coventry.ac.uk::9c51ac51-f854-4eb5-b656-fd4affd7919f" providerId="AD" clId="Web-{7597EC14-26AC-4164-AC28-A51A0B276C73}" dt="2023-03-12T13:18:16.887" v="474" actId="20577"/>
          <ac:spMkLst>
            <pc:docMk/>
            <pc:sldMk cId="949082898" sldId="271"/>
            <ac:spMk id="5" creationId="{B8E4BBBB-8CC9-D458-29D7-7DA733B33F22}"/>
          </ac:spMkLst>
        </pc:spChg>
        <pc:spChg chg="add">
          <ac:chgData name="Olly Atkins" userId="S::atkinso@uni.coventry.ac.uk::9c51ac51-f854-4eb5-b656-fd4affd7919f" providerId="AD" clId="Web-{7597EC14-26AC-4164-AC28-A51A0B276C73}" dt="2023-03-12T13:04:35.907" v="380"/>
          <ac:spMkLst>
            <pc:docMk/>
            <pc:sldMk cId="949082898" sldId="271"/>
            <ac:spMk id="11" creationId="{17891482-C38A-4F0C-8183-0121632F0E47}"/>
          </ac:spMkLst>
        </pc:spChg>
        <pc:spChg chg="add">
          <ac:chgData name="Olly Atkins" userId="S::atkinso@uni.coventry.ac.uk::9c51ac51-f854-4eb5-b656-fd4affd7919f" providerId="AD" clId="Web-{7597EC14-26AC-4164-AC28-A51A0B276C73}" dt="2023-03-12T13:04:35.907" v="380"/>
          <ac:spMkLst>
            <pc:docMk/>
            <pc:sldMk cId="949082898" sldId="271"/>
            <ac:spMk id="13" creationId="{DA4B6E73-2318-4814-8EB1-306D53723691}"/>
          </ac:spMkLst>
        </pc:spChg>
        <pc:picChg chg="mod">
          <ac:chgData name="Olly Atkins" userId="S::atkinso@uni.coventry.ac.uk::9c51ac51-f854-4eb5-b656-fd4affd7919f" providerId="AD" clId="Web-{7597EC14-26AC-4164-AC28-A51A0B276C73}" dt="2023-03-12T13:06:20.801" v="406" actId="1076"/>
          <ac:picMkLst>
            <pc:docMk/>
            <pc:sldMk cId="949082898" sldId="271"/>
            <ac:picMk id="4" creationId="{FFBED1DF-5BC9-F2E3-CAFD-DED3ABAE7C8D}"/>
          </ac:picMkLst>
        </pc:picChg>
        <pc:picChg chg="mod ord">
          <ac:chgData name="Olly Atkins" userId="S::atkinso@uni.coventry.ac.uk::9c51ac51-f854-4eb5-b656-fd4affd7919f" providerId="AD" clId="Web-{7597EC14-26AC-4164-AC28-A51A0B276C73}" dt="2023-03-12T13:06:33.380" v="411" actId="14100"/>
          <ac:picMkLst>
            <pc:docMk/>
            <pc:sldMk cId="949082898" sldId="271"/>
            <ac:picMk id="6" creationId="{FF22B9B6-530F-6C94-D818-AD67DCBEF0F5}"/>
          </ac:picMkLst>
        </pc:picChg>
      </pc:sldChg>
      <pc:sldChg chg="delAnim modAnim">
        <pc:chgData name="Olly Atkins" userId="S::atkinso@uni.coventry.ac.uk::9c51ac51-f854-4eb5-b656-fd4affd7919f" providerId="AD" clId="Web-{7597EC14-26AC-4164-AC28-A51A0B276C73}" dt="2023-03-12T14:06:39.402" v="526"/>
        <pc:sldMkLst>
          <pc:docMk/>
          <pc:sldMk cId="2819220533" sldId="272"/>
        </pc:sldMkLst>
      </pc:sldChg>
      <pc:sldChg chg="addSp modSp mod setBg">
        <pc:chgData name="Olly Atkins" userId="S::atkinso@uni.coventry.ac.uk::9c51ac51-f854-4eb5-b656-fd4affd7919f" providerId="AD" clId="Web-{7597EC14-26AC-4164-AC28-A51A0B276C73}" dt="2023-03-12T14:02:33.176" v="493"/>
        <pc:sldMkLst>
          <pc:docMk/>
          <pc:sldMk cId="145076891" sldId="273"/>
        </pc:sldMkLst>
        <pc:spChg chg="mod">
          <ac:chgData name="Olly Atkins" userId="S::atkinso@uni.coventry.ac.uk::9c51ac51-f854-4eb5-b656-fd4affd7919f" providerId="AD" clId="Web-{7597EC14-26AC-4164-AC28-A51A0B276C73}" dt="2023-03-12T14:02:33.176" v="493"/>
          <ac:spMkLst>
            <pc:docMk/>
            <pc:sldMk cId="145076891" sldId="273"/>
            <ac:spMk id="2" creationId="{984B9D43-35E2-E854-4B71-D093D364FD55}"/>
          </ac:spMkLst>
        </pc:spChg>
        <pc:spChg chg="mod">
          <ac:chgData name="Olly Atkins" userId="S::atkinso@uni.coventry.ac.uk::9c51ac51-f854-4eb5-b656-fd4affd7919f" providerId="AD" clId="Web-{7597EC14-26AC-4164-AC28-A51A0B276C73}" dt="2023-03-12T14:02:33.176" v="493"/>
          <ac:spMkLst>
            <pc:docMk/>
            <pc:sldMk cId="145076891" sldId="273"/>
            <ac:spMk id="3" creationId="{B4702F29-9CD2-F971-6F1B-7E99B809F531}"/>
          </ac:spMkLst>
        </pc:spChg>
        <pc:spChg chg="add">
          <ac:chgData name="Olly Atkins" userId="S::atkinso@uni.coventry.ac.uk::9c51ac51-f854-4eb5-b656-fd4affd7919f" providerId="AD" clId="Web-{7597EC14-26AC-4164-AC28-A51A0B276C73}" dt="2023-03-12T14:02:33.176" v="493"/>
          <ac:spMkLst>
            <pc:docMk/>
            <pc:sldMk cId="145076891" sldId="273"/>
            <ac:spMk id="5" creationId="{DAF1966E-FD40-4A4A-B61B-C4DF7FA05F06}"/>
          </ac:spMkLst>
        </pc:spChg>
        <pc:spChg chg="add">
          <ac:chgData name="Olly Atkins" userId="S::atkinso@uni.coventry.ac.uk::9c51ac51-f854-4eb5-b656-fd4affd7919f" providerId="AD" clId="Web-{7597EC14-26AC-4164-AC28-A51A0B276C73}" dt="2023-03-12T14:02:33.176" v="493"/>
          <ac:spMkLst>
            <pc:docMk/>
            <pc:sldMk cId="145076891" sldId="273"/>
            <ac:spMk id="6" creationId="{047BFA19-D45E-416B-A404-7AF2F3F27017}"/>
          </ac:spMkLst>
        </pc:spChg>
        <pc:spChg chg="add">
          <ac:chgData name="Olly Atkins" userId="S::atkinso@uni.coventry.ac.uk::9c51ac51-f854-4eb5-b656-fd4affd7919f" providerId="AD" clId="Web-{7597EC14-26AC-4164-AC28-A51A0B276C73}" dt="2023-03-12T14:02:33.176" v="493"/>
          <ac:spMkLst>
            <pc:docMk/>
            <pc:sldMk cId="145076891" sldId="273"/>
            <ac:spMk id="7" creationId="{8E0105E7-23DB-4CF2-8258-FF47C7620F6E}"/>
          </ac:spMkLst>
        </pc:spChg>
        <pc:spChg chg="add">
          <ac:chgData name="Olly Atkins" userId="S::atkinso@uni.coventry.ac.uk::9c51ac51-f854-4eb5-b656-fd4affd7919f" providerId="AD" clId="Web-{7597EC14-26AC-4164-AC28-A51A0B276C73}" dt="2023-03-12T14:02:33.176" v="493"/>
          <ac:spMkLst>
            <pc:docMk/>
            <pc:sldMk cId="145076891" sldId="273"/>
            <ac:spMk id="14" creationId="{074B4F7D-14B2-478B-8BF5-01E4E0C5D263}"/>
          </ac:spMkLst>
        </pc:spChg>
      </pc:sldChg>
      <pc:sldChg chg="modSp add ord replId">
        <pc:chgData name="Olly Atkins" userId="S::atkinso@uni.coventry.ac.uk::9c51ac51-f854-4eb5-b656-fd4affd7919f" providerId="AD" clId="Web-{7597EC14-26AC-4164-AC28-A51A0B276C73}" dt="2023-03-12T13:10:44.483" v="449" actId="20577"/>
        <pc:sldMkLst>
          <pc:docMk/>
          <pc:sldMk cId="2400435179" sldId="276"/>
        </pc:sldMkLst>
        <pc:spChg chg="mod">
          <ac:chgData name="Olly Atkins" userId="S::atkinso@uni.coventry.ac.uk::9c51ac51-f854-4eb5-b656-fd4affd7919f" providerId="AD" clId="Web-{7597EC14-26AC-4164-AC28-A51A0B276C73}" dt="2023-03-12T13:10:44.483" v="449" actId="20577"/>
          <ac:spMkLst>
            <pc:docMk/>
            <pc:sldMk cId="2400435179" sldId="276"/>
            <ac:spMk id="2" creationId="{A185DFBD-8938-0E1F-99B5-ABA4BA2C2F88}"/>
          </ac:spMkLst>
        </pc:spChg>
      </pc:sldChg>
      <pc:sldChg chg="addSp modSp mod setBg">
        <pc:chgData name="Olly Atkins" userId="S::atkinso@uni.coventry.ac.uk::9c51ac51-f854-4eb5-b656-fd4affd7919f" providerId="AD" clId="Web-{7597EC14-26AC-4164-AC28-A51A0B276C73}" dt="2023-03-12T14:02:44.317" v="494"/>
        <pc:sldMkLst>
          <pc:docMk/>
          <pc:sldMk cId="857068982" sldId="277"/>
        </pc:sldMkLst>
        <pc:spChg chg="mod">
          <ac:chgData name="Olly Atkins" userId="S::atkinso@uni.coventry.ac.uk::9c51ac51-f854-4eb5-b656-fd4affd7919f" providerId="AD" clId="Web-{7597EC14-26AC-4164-AC28-A51A0B276C73}" dt="2023-03-12T14:02:44.317" v="494"/>
          <ac:spMkLst>
            <pc:docMk/>
            <pc:sldMk cId="857068982" sldId="277"/>
            <ac:spMk id="2" creationId="{58D7E274-7B18-1A85-3C35-0124A2897B66}"/>
          </ac:spMkLst>
        </pc:spChg>
        <pc:spChg chg="add">
          <ac:chgData name="Olly Atkins" userId="S::atkinso@uni.coventry.ac.uk::9c51ac51-f854-4eb5-b656-fd4affd7919f" providerId="AD" clId="Web-{7597EC14-26AC-4164-AC28-A51A0B276C73}" dt="2023-03-12T14:02:44.317" v="494"/>
          <ac:spMkLst>
            <pc:docMk/>
            <pc:sldMk cId="857068982" sldId="277"/>
            <ac:spMk id="9" creationId="{665DBBEF-238B-476B-96AB-8AAC3224ECEA}"/>
          </ac:spMkLst>
        </pc:spChg>
        <pc:spChg chg="add">
          <ac:chgData name="Olly Atkins" userId="S::atkinso@uni.coventry.ac.uk::9c51ac51-f854-4eb5-b656-fd4affd7919f" providerId="AD" clId="Web-{7597EC14-26AC-4164-AC28-A51A0B276C73}" dt="2023-03-12T14:02:44.317" v="494"/>
          <ac:spMkLst>
            <pc:docMk/>
            <pc:sldMk cId="857068982" sldId="277"/>
            <ac:spMk id="11" creationId="{3FCFB1DE-0B7E-48CC-BA90-B2AB0889F9D6}"/>
          </ac:spMkLst>
        </pc:spChg>
        <pc:picChg chg="mod">
          <ac:chgData name="Olly Atkins" userId="S::atkinso@uni.coventry.ac.uk::9c51ac51-f854-4eb5-b656-fd4affd7919f" providerId="AD" clId="Web-{7597EC14-26AC-4164-AC28-A51A0B276C73}" dt="2023-03-12T14:02:44.317" v="494"/>
          <ac:picMkLst>
            <pc:docMk/>
            <pc:sldMk cId="857068982" sldId="277"/>
            <ac:picMk id="4" creationId="{DB91EAA3-714B-A7B8-7910-9D4B9FFBCBF2}"/>
          </ac:picMkLst>
        </pc:picChg>
      </pc:sldChg>
      <pc:sldChg chg="addSp delSp modSp mod setBg">
        <pc:chgData name="Olly Atkins" userId="S::atkinso@uni.coventry.ac.uk::9c51ac51-f854-4eb5-b656-fd4affd7919f" providerId="AD" clId="Web-{7597EC14-26AC-4164-AC28-A51A0B276C73}" dt="2023-03-12T14:03:31.178" v="501" actId="14100"/>
        <pc:sldMkLst>
          <pc:docMk/>
          <pc:sldMk cId="3946028115" sldId="278"/>
        </pc:sldMkLst>
        <pc:spChg chg="mod">
          <ac:chgData name="Olly Atkins" userId="S::atkinso@uni.coventry.ac.uk::9c51ac51-f854-4eb5-b656-fd4affd7919f" providerId="AD" clId="Web-{7597EC14-26AC-4164-AC28-A51A0B276C73}" dt="2023-03-12T14:03:17.318" v="497"/>
          <ac:spMkLst>
            <pc:docMk/>
            <pc:sldMk cId="3946028115" sldId="278"/>
            <ac:spMk id="2" creationId="{2F1C8620-E94F-AB17-1F35-D86EFBD4E22A}"/>
          </ac:spMkLst>
        </pc:spChg>
        <pc:spChg chg="mod">
          <ac:chgData name="Olly Atkins" userId="S::atkinso@uni.coventry.ac.uk::9c51ac51-f854-4eb5-b656-fd4affd7919f" providerId="AD" clId="Web-{7597EC14-26AC-4164-AC28-A51A0B276C73}" dt="2023-03-12T14:03:17.318" v="497"/>
          <ac:spMkLst>
            <pc:docMk/>
            <pc:sldMk cId="3946028115" sldId="278"/>
            <ac:spMk id="5" creationId="{4B3EFCFD-705F-0C58-9755-4DF9A5055CF5}"/>
          </ac:spMkLst>
        </pc:spChg>
        <pc:spChg chg="add del">
          <ac:chgData name="Olly Atkins" userId="S::atkinso@uni.coventry.ac.uk::9c51ac51-f854-4eb5-b656-fd4affd7919f" providerId="AD" clId="Web-{7597EC14-26AC-4164-AC28-A51A0B276C73}" dt="2023-03-12T14:03:17.318" v="497"/>
          <ac:spMkLst>
            <pc:docMk/>
            <pc:sldMk cId="3946028115" sldId="278"/>
            <ac:spMk id="10" creationId="{5C9B446A-6343-4E56-90BA-061E4DDF0FFB}"/>
          </ac:spMkLst>
        </pc:spChg>
        <pc:spChg chg="add del">
          <ac:chgData name="Olly Atkins" userId="S::atkinso@uni.coventry.ac.uk::9c51ac51-f854-4eb5-b656-fd4affd7919f" providerId="AD" clId="Web-{7597EC14-26AC-4164-AC28-A51A0B276C73}" dt="2023-03-12T14:03:17.318" v="497"/>
          <ac:spMkLst>
            <pc:docMk/>
            <pc:sldMk cId="3946028115" sldId="278"/>
            <ac:spMk id="12" creationId="{3EC72A1B-03D3-499C-B4BF-AC68EEC22B10}"/>
          </ac:spMkLst>
        </pc:spChg>
        <pc:spChg chg="add del">
          <ac:chgData name="Olly Atkins" userId="S::atkinso@uni.coventry.ac.uk::9c51ac51-f854-4eb5-b656-fd4affd7919f" providerId="AD" clId="Web-{7597EC14-26AC-4164-AC28-A51A0B276C73}" dt="2023-03-12T14:03:17.318" v="497"/>
          <ac:spMkLst>
            <pc:docMk/>
            <pc:sldMk cId="3946028115" sldId="278"/>
            <ac:spMk id="14" creationId="{216322C2-3CF0-4D33-BF90-3F384CF6D232}"/>
          </ac:spMkLst>
        </pc:spChg>
        <pc:spChg chg="add del">
          <ac:chgData name="Olly Atkins" userId="S::atkinso@uni.coventry.ac.uk::9c51ac51-f854-4eb5-b656-fd4affd7919f" providerId="AD" clId="Web-{7597EC14-26AC-4164-AC28-A51A0B276C73}" dt="2023-03-12T14:03:17.318" v="497"/>
          <ac:spMkLst>
            <pc:docMk/>
            <pc:sldMk cId="3946028115" sldId="278"/>
            <ac:spMk id="16" creationId="{55D4142C-5077-457F-A6AD-3FECFDB39685}"/>
          </ac:spMkLst>
        </pc:spChg>
        <pc:spChg chg="add del">
          <ac:chgData name="Olly Atkins" userId="S::atkinso@uni.coventry.ac.uk::9c51ac51-f854-4eb5-b656-fd4affd7919f" providerId="AD" clId="Web-{7597EC14-26AC-4164-AC28-A51A0B276C73}" dt="2023-03-12T14:03:17.318" v="497"/>
          <ac:spMkLst>
            <pc:docMk/>
            <pc:sldMk cId="3946028115" sldId="278"/>
            <ac:spMk id="18" creationId="{7A5F0580-5EE9-419F-96EE-B6529EF6E7D0}"/>
          </ac:spMkLst>
        </pc:spChg>
        <pc:spChg chg="add">
          <ac:chgData name="Olly Atkins" userId="S::atkinso@uni.coventry.ac.uk::9c51ac51-f854-4eb5-b656-fd4affd7919f" providerId="AD" clId="Web-{7597EC14-26AC-4164-AC28-A51A0B276C73}" dt="2023-03-12T14:03:17.318" v="497"/>
          <ac:spMkLst>
            <pc:docMk/>
            <pc:sldMk cId="3946028115" sldId="278"/>
            <ac:spMk id="23" creationId="{2B97F24A-32CE-4C1C-A50D-3016B394DCFB}"/>
          </ac:spMkLst>
        </pc:spChg>
        <pc:spChg chg="add">
          <ac:chgData name="Olly Atkins" userId="S::atkinso@uni.coventry.ac.uk::9c51ac51-f854-4eb5-b656-fd4affd7919f" providerId="AD" clId="Web-{7597EC14-26AC-4164-AC28-A51A0B276C73}" dt="2023-03-12T14:03:17.318" v="497"/>
          <ac:spMkLst>
            <pc:docMk/>
            <pc:sldMk cId="3946028115" sldId="278"/>
            <ac:spMk id="25" creationId="{6357EC4F-235E-4222-A36F-C7878ACE37F2}"/>
          </ac:spMkLst>
        </pc:spChg>
        <pc:picChg chg="mod ord">
          <ac:chgData name="Olly Atkins" userId="S::atkinso@uni.coventry.ac.uk::9c51ac51-f854-4eb5-b656-fd4affd7919f" providerId="AD" clId="Web-{7597EC14-26AC-4164-AC28-A51A0B276C73}" dt="2023-03-12T14:03:31.178" v="501" actId="14100"/>
          <ac:picMkLst>
            <pc:docMk/>
            <pc:sldMk cId="3946028115" sldId="278"/>
            <ac:picMk id="4" creationId="{2AF9B08A-B75D-06CA-1337-CB9131849AAE}"/>
          </ac:picMkLst>
        </pc:picChg>
      </pc:sldChg>
      <pc:sldChg chg="addSp modSp mod setBg">
        <pc:chgData name="Olly Atkins" userId="S::atkinso@uni.coventry.ac.uk::9c51ac51-f854-4eb5-b656-fd4affd7919f" providerId="AD" clId="Web-{7597EC14-26AC-4164-AC28-A51A0B276C73}" dt="2023-03-12T14:48:31.892" v="533" actId="20577"/>
        <pc:sldMkLst>
          <pc:docMk/>
          <pc:sldMk cId="1982732956" sldId="279"/>
        </pc:sldMkLst>
        <pc:spChg chg="mod">
          <ac:chgData name="Olly Atkins" userId="S::atkinso@uni.coventry.ac.uk::9c51ac51-f854-4eb5-b656-fd4affd7919f" providerId="AD" clId="Web-{7597EC14-26AC-4164-AC28-A51A0B276C73}" dt="2023-03-12T14:48:31.892" v="533" actId="20577"/>
          <ac:spMkLst>
            <pc:docMk/>
            <pc:sldMk cId="1982732956" sldId="279"/>
            <ac:spMk id="2" creationId="{0C131B5A-4B30-CB44-1F7F-15855608054E}"/>
          </ac:spMkLst>
        </pc:spChg>
        <pc:spChg chg="mod">
          <ac:chgData name="Olly Atkins" userId="S::atkinso@uni.coventry.ac.uk::9c51ac51-f854-4eb5-b656-fd4affd7919f" providerId="AD" clId="Web-{7597EC14-26AC-4164-AC28-A51A0B276C73}" dt="2023-03-12T14:03:35.209" v="502"/>
          <ac:spMkLst>
            <pc:docMk/>
            <pc:sldMk cId="1982732956" sldId="279"/>
            <ac:spMk id="5" creationId="{E9540C45-16A9-7DF9-3B85-619B50A4A0A9}"/>
          </ac:spMkLst>
        </pc:spChg>
        <pc:spChg chg="add">
          <ac:chgData name="Olly Atkins" userId="S::atkinso@uni.coventry.ac.uk::9c51ac51-f854-4eb5-b656-fd4affd7919f" providerId="AD" clId="Web-{7597EC14-26AC-4164-AC28-A51A0B276C73}" dt="2023-03-12T14:03:35.209" v="502"/>
          <ac:spMkLst>
            <pc:docMk/>
            <pc:sldMk cId="1982732956" sldId="279"/>
            <ac:spMk id="10" creationId="{2B97F24A-32CE-4C1C-A50D-3016B394DCFB}"/>
          </ac:spMkLst>
        </pc:spChg>
        <pc:spChg chg="add">
          <ac:chgData name="Olly Atkins" userId="S::atkinso@uni.coventry.ac.uk::9c51ac51-f854-4eb5-b656-fd4affd7919f" providerId="AD" clId="Web-{7597EC14-26AC-4164-AC28-A51A0B276C73}" dt="2023-03-12T14:03:35.209" v="502"/>
          <ac:spMkLst>
            <pc:docMk/>
            <pc:sldMk cId="1982732956" sldId="279"/>
            <ac:spMk id="12" creationId="{CD8B4F24-440B-49E9-B85D-733523DC064B}"/>
          </ac:spMkLst>
        </pc:spChg>
        <pc:picChg chg="mod ord">
          <ac:chgData name="Olly Atkins" userId="S::atkinso@uni.coventry.ac.uk::9c51ac51-f854-4eb5-b656-fd4affd7919f" providerId="AD" clId="Web-{7597EC14-26AC-4164-AC28-A51A0B276C73}" dt="2023-03-12T14:03:35.209" v="502"/>
          <ac:picMkLst>
            <pc:docMk/>
            <pc:sldMk cId="1982732956" sldId="279"/>
            <ac:picMk id="4" creationId="{64066CA8-0C57-3031-6476-43C2485D0B8B}"/>
          </ac:picMkLst>
        </pc:picChg>
      </pc:sldChg>
      <pc:sldChg chg="addSp modSp mod setBg">
        <pc:chgData name="Olly Atkins" userId="S::atkinso@uni.coventry.ac.uk::9c51ac51-f854-4eb5-b656-fd4affd7919f" providerId="AD" clId="Web-{7597EC14-26AC-4164-AC28-A51A0B276C73}" dt="2023-03-12T14:04:06.664" v="509"/>
        <pc:sldMkLst>
          <pc:docMk/>
          <pc:sldMk cId="396238492" sldId="280"/>
        </pc:sldMkLst>
        <pc:spChg chg="mod">
          <ac:chgData name="Olly Atkins" userId="S::atkinso@uni.coventry.ac.uk::9c51ac51-f854-4eb5-b656-fd4affd7919f" providerId="AD" clId="Web-{7597EC14-26AC-4164-AC28-A51A0B276C73}" dt="2023-03-12T14:04:06.664" v="509"/>
          <ac:spMkLst>
            <pc:docMk/>
            <pc:sldMk cId="396238492" sldId="280"/>
            <ac:spMk id="2" creationId="{88FCBDE9-2489-B36B-8471-7F75516BF91D}"/>
          </ac:spMkLst>
        </pc:spChg>
        <pc:spChg chg="mod">
          <ac:chgData name="Olly Atkins" userId="S::atkinso@uni.coventry.ac.uk::9c51ac51-f854-4eb5-b656-fd4affd7919f" providerId="AD" clId="Web-{7597EC14-26AC-4164-AC28-A51A0B276C73}" dt="2023-03-12T14:04:06.664" v="509"/>
          <ac:spMkLst>
            <pc:docMk/>
            <pc:sldMk cId="396238492" sldId="280"/>
            <ac:spMk id="3" creationId="{3C5D90AF-14A7-DB77-6E31-F4B0A8C55861}"/>
          </ac:spMkLst>
        </pc:spChg>
        <pc:spChg chg="add">
          <ac:chgData name="Olly Atkins" userId="S::atkinso@uni.coventry.ac.uk::9c51ac51-f854-4eb5-b656-fd4affd7919f" providerId="AD" clId="Web-{7597EC14-26AC-4164-AC28-A51A0B276C73}" dt="2023-03-12T14:04:06.664" v="509"/>
          <ac:spMkLst>
            <pc:docMk/>
            <pc:sldMk cId="396238492" sldId="280"/>
            <ac:spMk id="8" creationId="{DAF1966E-FD40-4A4A-B61B-C4DF7FA05F06}"/>
          </ac:spMkLst>
        </pc:spChg>
        <pc:spChg chg="add">
          <ac:chgData name="Olly Atkins" userId="S::atkinso@uni.coventry.ac.uk::9c51ac51-f854-4eb5-b656-fd4affd7919f" providerId="AD" clId="Web-{7597EC14-26AC-4164-AC28-A51A0B276C73}" dt="2023-03-12T14:04:06.664" v="509"/>
          <ac:spMkLst>
            <pc:docMk/>
            <pc:sldMk cId="396238492" sldId="280"/>
            <ac:spMk id="10" creationId="{047BFA19-D45E-416B-A404-7AF2F3F27017}"/>
          </ac:spMkLst>
        </pc:spChg>
        <pc:spChg chg="add">
          <ac:chgData name="Olly Atkins" userId="S::atkinso@uni.coventry.ac.uk::9c51ac51-f854-4eb5-b656-fd4affd7919f" providerId="AD" clId="Web-{7597EC14-26AC-4164-AC28-A51A0B276C73}" dt="2023-03-12T14:04:06.664" v="509"/>
          <ac:spMkLst>
            <pc:docMk/>
            <pc:sldMk cId="396238492" sldId="280"/>
            <ac:spMk id="12" creationId="{8E0105E7-23DB-4CF2-8258-FF47C7620F6E}"/>
          </ac:spMkLst>
        </pc:spChg>
        <pc:spChg chg="add">
          <ac:chgData name="Olly Atkins" userId="S::atkinso@uni.coventry.ac.uk::9c51ac51-f854-4eb5-b656-fd4affd7919f" providerId="AD" clId="Web-{7597EC14-26AC-4164-AC28-A51A0B276C73}" dt="2023-03-12T14:04:06.664" v="509"/>
          <ac:spMkLst>
            <pc:docMk/>
            <pc:sldMk cId="396238492" sldId="280"/>
            <ac:spMk id="14" creationId="{074B4F7D-14B2-478B-8BF5-01E4E0C5D263}"/>
          </ac:spMkLst>
        </pc:spChg>
      </pc:sldChg>
    </pc:docChg>
  </pc:docChgLst>
  <pc:docChgLst>
    <pc:chgData name="Joe Barnett" userId="S::barnettj2@uni.coventry.ac.uk::b8f91a0d-6838-462f-98e3-34f529391fa5" providerId="AD" clId="Web-{285CB42F-6BB3-4A67-ACA3-671C5475ECE0}"/>
    <pc:docChg chg="modSld">
      <pc:chgData name="Joe Barnett" userId="S::barnettj2@uni.coventry.ac.uk::b8f91a0d-6838-462f-98e3-34f529391fa5" providerId="AD" clId="Web-{285CB42F-6BB3-4A67-ACA3-671C5475ECE0}" dt="2023-03-12T13:26:40.947" v="2156" actId="20577"/>
      <pc:docMkLst>
        <pc:docMk/>
      </pc:docMkLst>
      <pc:sldChg chg="addSp modSp modNotes">
        <pc:chgData name="Joe Barnett" userId="S::barnettj2@uni.coventry.ac.uk::b8f91a0d-6838-462f-98e3-34f529391fa5" providerId="AD" clId="Web-{285CB42F-6BB3-4A67-ACA3-671C5475ECE0}" dt="2023-03-12T12:23:27.404" v="2013"/>
        <pc:sldMkLst>
          <pc:docMk/>
          <pc:sldMk cId="360823060" sldId="257"/>
        </pc:sldMkLst>
        <pc:spChg chg="add mod">
          <ac:chgData name="Joe Barnett" userId="S::barnettj2@uni.coventry.ac.uk::b8f91a0d-6838-462f-98e3-34f529391fa5" providerId="AD" clId="Web-{285CB42F-6BB3-4A67-ACA3-671C5475ECE0}" dt="2023-03-12T12:21:13.213" v="2001" actId="20577"/>
          <ac:spMkLst>
            <pc:docMk/>
            <pc:sldMk cId="360823060" sldId="257"/>
            <ac:spMk id="2" creationId="{119FE95D-5547-A083-6189-CADFA0B5CA7D}"/>
          </ac:spMkLst>
        </pc:spChg>
        <pc:picChg chg="mod">
          <ac:chgData name="Joe Barnett" userId="S::barnettj2@uni.coventry.ac.uk::b8f91a0d-6838-462f-98e3-34f529391fa5" providerId="AD" clId="Web-{285CB42F-6BB3-4A67-ACA3-671C5475ECE0}" dt="2023-03-12T12:15:25.031" v="1883" actId="1076"/>
          <ac:picMkLst>
            <pc:docMk/>
            <pc:sldMk cId="360823060" sldId="257"/>
            <ac:picMk id="7" creationId="{DDF399BB-6821-F5C6-E9FE-FAF6BB95E3E3}"/>
          </ac:picMkLst>
        </pc:picChg>
      </pc:sldChg>
      <pc:sldChg chg="modNotes">
        <pc:chgData name="Joe Barnett" userId="S::barnettj2@uni.coventry.ac.uk::b8f91a0d-6838-462f-98e3-34f529391fa5" providerId="AD" clId="Web-{285CB42F-6BB3-4A67-ACA3-671C5475ECE0}" dt="2023-03-12T11:33:14.614" v="1355"/>
        <pc:sldMkLst>
          <pc:docMk/>
          <pc:sldMk cId="1972229604" sldId="265"/>
        </pc:sldMkLst>
      </pc:sldChg>
      <pc:sldChg chg="addSp modSp modNotes">
        <pc:chgData name="Joe Barnett" userId="S::barnettj2@uni.coventry.ac.uk::b8f91a0d-6838-462f-98e3-34f529391fa5" providerId="AD" clId="Web-{285CB42F-6BB3-4A67-ACA3-671C5475ECE0}" dt="2023-03-11T22:13:08.782" v="1231"/>
        <pc:sldMkLst>
          <pc:docMk/>
          <pc:sldMk cId="2484118286" sldId="266"/>
        </pc:sldMkLst>
        <pc:spChg chg="mod">
          <ac:chgData name="Joe Barnett" userId="S::barnettj2@uni.coventry.ac.uk::b8f91a0d-6838-462f-98e3-34f529391fa5" providerId="AD" clId="Web-{285CB42F-6BB3-4A67-ACA3-671C5475ECE0}" dt="2023-03-11T21:08:40.008" v="243" actId="1076"/>
          <ac:spMkLst>
            <pc:docMk/>
            <pc:sldMk cId="2484118286" sldId="266"/>
            <ac:spMk id="2" creationId="{0CD580A1-BD76-55BF-619F-B86FFE12A848}"/>
          </ac:spMkLst>
        </pc:spChg>
        <pc:spChg chg="mod">
          <ac:chgData name="Joe Barnett" userId="S::barnettj2@uni.coventry.ac.uk::b8f91a0d-6838-462f-98e3-34f529391fa5" providerId="AD" clId="Web-{285CB42F-6BB3-4A67-ACA3-671C5475ECE0}" dt="2023-03-11T21:26:21.875" v="599" actId="20577"/>
          <ac:spMkLst>
            <pc:docMk/>
            <pc:sldMk cId="2484118286" sldId="266"/>
            <ac:spMk id="3" creationId="{D7D514F9-4AA9-0394-6A25-3B2E92552A02}"/>
          </ac:spMkLst>
        </pc:spChg>
        <pc:picChg chg="add mod">
          <ac:chgData name="Joe Barnett" userId="S::barnettj2@uni.coventry.ac.uk::b8f91a0d-6838-462f-98e3-34f529391fa5" providerId="AD" clId="Web-{285CB42F-6BB3-4A67-ACA3-671C5475ECE0}" dt="2023-03-11T21:09:01.150" v="245" actId="14100"/>
          <ac:picMkLst>
            <pc:docMk/>
            <pc:sldMk cId="2484118286" sldId="266"/>
            <ac:picMk id="4" creationId="{FC8F554D-D562-21F6-6D9C-C1A6DC0184E1}"/>
          </ac:picMkLst>
        </pc:picChg>
      </pc:sldChg>
      <pc:sldChg chg="modSp">
        <pc:chgData name="Joe Barnett" userId="S::barnettj2@uni.coventry.ac.uk::b8f91a0d-6838-462f-98e3-34f529391fa5" providerId="AD" clId="Web-{285CB42F-6BB3-4A67-ACA3-671C5475ECE0}" dt="2023-03-12T13:26:40.947" v="2156" actId="20577"/>
        <pc:sldMkLst>
          <pc:docMk/>
          <pc:sldMk cId="2774617479" sldId="270"/>
        </pc:sldMkLst>
        <pc:spChg chg="mod">
          <ac:chgData name="Joe Barnett" userId="S::barnettj2@uni.coventry.ac.uk::b8f91a0d-6838-462f-98e3-34f529391fa5" providerId="AD" clId="Web-{285CB42F-6BB3-4A67-ACA3-671C5475ECE0}" dt="2023-03-12T13:26:40.947" v="2156" actId="20577"/>
          <ac:spMkLst>
            <pc:docMk/>
            <pc:sldMk cId="2774617479" sldId="270"/>
            <ac:spMk id="3" creationId="{3CDE1CFE-DDFD-6F23-898E-D33D7FF28C35}"/>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72A37D-EDC5-4CE2-B062-F8FB783C71E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68A1C35-46EA-4F3B-A6DA-0BD077E77B35}">
      <dgm:prSet/>
      <dgm:spPr/>
      <dgm:t>
        <a:bodyPr/>
        <a:lstStyle/>
        <a:p>
          <a:pPr>
            <a:lnSpc>
              <a:spcPct val="100000"/>
            </a:lnSpc>
          </a:pPr>
          <a:r>
            <a:rPr lang="en-US"/>
            <a:t>To calculate the average time on ground for each airline with flights between (0,180) minutes.</a:t>
          </a:r>
        </a:p>
      </dgm:t>
    </dgm:pt>
    <dgm:pt modelId="{950AEF78-D8D2-41AA-8C6E-7436E1E18D35}" type="parTrans" cxnId="{FFC4DA51-EA14-4F74-A3CB-E0E5F2AABDF7}">
      <dgm:prSet/>
      <dgm:spPr/>
      <dgm:t>
        <a:bodyPr/>
        <a:lstStyle/>
        <a:p>
          <a:endParaRPr lang="en-US"/>
        </a:p>
      </dgm:t>
    </dgm:pt>
    <dgm:pt modelId="{3CC51831-0F41-4178-9144-BB919FC3C599}" type="sibTrans" cxnId="{FFC4DA51-EA14-4F74-A3CB-E0E5F2AABDF7}">
      <dgm:prSet/>
      <dgm:spPr/>
      <dgm:t>
        <a:bodyPr/>
        <a:lstStyle/>
        <a:p>
          <a:endParaRPr lang="en-US"/>
        </a:p>
      </dgm:t>
    </dgm:pt>
    <dgm:pt modelId="{E9B6BFFE-AB58-4D86-B6FF-31215CD6B241}">
      <dgm:prSet/>
      <dgm:spPr/>
      <dgm:t>
        <a:bodyPr/>
        <a:lstStyle/>
        <a:p>
          <a:pPr>
            <a:lnSpc>
              <a:spcPct val="100000"/>
            </a:lnSpc>
          </a:pPr>
          <a:r>
            <a:rPr lang="en-US"/>
            <a:t>Visualize the outcomes.</a:t>
          </a:r>
        </a:p>
      </dgm:t>
    </dgm:pt>
    <dgm:pt modelId="{37BF920C-2156-4652-AB37-AD1CA835A332}" type="parTrans" cxnId="{07FFBA45-9FB6-4757-A833-C1D0FADAAECC}">
      <dgm:prSet/>
      <dgm:spPr/>
      <dgm:t>
        <a:bodyPr/>
        <a:lstStyle/>
        <a:p>
          <a:endParaRPr lang="en-US"/>
        </a:p>
      </dgm:t>
    </dgm:pt>
    <dgm:pt modelId="{CDF9B265-81C2-4225-B064-CB5BEAF00158}" type="sibTrans" cxnId="{07FFBA45-9FB6-4757-A833-C1D0FADAAECC}">
      <dgm:prSet/>
      <dgm:spPr/>
      <dgm:t>
        <a:bodyPr/>
        <a:lstStyle/>
        <a:p>
          <a:endParaRPr lang="en-US"/>
        </a:p>
      </dgm:t>
    </dgm:pt>
    <dgm:pt modelId="{15D9D324-9794-4688-B45E-093B5BE9AD2A}">
      <dgm:prSet/>
      <dgm:spPr/>
      <dgm:t>
        <a:bodyPr/>
        <a:lstStyle/>
        <a:p>
          <a:pPr>
            <a:lnSpc>
              <a:spcPct val="100000"/>
            </a:lnSpc>
          </a:pPr>
          <a:r>
            <a:rPr lang="en-US"/>
            <a:t>Provide Joe and Olly the outcomes from each airline.</a:t>
          </a:r>
        </a:p>
      </dgm:t>
    </dgm:pt>
    <dgm:pt modelId="{85A67DF5-C01C-4839-A483-0EB6E29D3405}" type="parTrans" cxnId="{49A47B3F-85CA-4B08-B1D5-0417ADADDE35}">
      <dgm:prSet/>
      <dgm:spPr/>
      <dgm:t>
        <a:bodyPr/>
        <a:lstStyle/>
        <a:p>
          <a:endParaRPr lang="en-US"/>
        </a:p>
      </dgm:t>
    </dgm:pt>
    <dgm:pt modelId="{8005A506-0C9A-42ED-AA02-70AA0260A5E9}" type="sibTrans" cxnId="{49A47B3F-85CA-4B08-B1D5-0417ADADDE35}">
      <dgm:prSet/>
      <dgm:spPr/>
      <dgm:t>
        <a:bodyPr/>
        <a:lstStyle/>
        <a:p>
          <a:endParaRPr lang="en-US"/>
        </a:p>
      </dgm:t>
    </dgm:pt>
    <dgm:pt modelId="{41172E73-E448-4323-B4CA-D499FB6E19DA}" type="pres">
      <dgm:prSet presAssocID="{0072A37D-EDC5-4CE2-B062-F8FB783C71E8}" presName="root" presStyleCnt="0">
        <dgm:presLayoutVars>
          <dgm:dir/>
          <dgm:resizeHandles val="exact"/>
        </dgm:presLayoutVars>
      </dgm:prSet>
      <dgm:spPr/>
    </dgm:pt>
    <dgm:pt modelId="{1DCB770D-2256-4E01-A227-00A3B3795E65}" type="pres">
      <dgm:prSet presAssocID="{168A1C35-46EA-4F3B-A6DA-0BD077E77B35}" presName="compNode" presStyleCnt="0"/>
      <dgm:spPr/>
    </dgm:pt>
    <dgm:pt modelId="{20BFCED0-5D67-42FF-A6D8-EE318D2B4904}" type="pres">
      <dgm:prSet presAssocID="{168A1C35-46EA-4F3B-A6DA-0BD077E77B3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ilot"/>
        </a:ext>
      </dgm:extLst>
    </dgm:pt>
    <dgm:pt modelId="{B51E067E-2D84-4DCD-86D5-5C7B121FAB7F}" type="pres">
      <dgm:prSet presAssocID="{168A1C35-46EA-4F3B-A6DA-0BD077E77B35}" presName="spaceRect" presStyleCnt="0"/>
      <dgm:spPr/>
    </dgm:pt>
    <dgm:pt modelId="{C33D3C7B-5B68-4115-A837-94AE31193942}" type="pres">
      <dgm:prSet presAssocID="{168A1C35-46EA-4F3B-A6DA-0BD077E77B35}" presName="textRect" presStyleLbl="revTx" presStyleIdx="0" presStyleCnt="3">
        <dgm:presLayoutVars>
          <dgm:chMax val="1"/>
          <dgm:chPref val="1"/>
        </dgm:presLayoutVars>
      </dgm:prSet>
      <dgm:spPr/>
    </dgm:pt>
    <dgm:pt modelId="{FEB73DA4-581D-4941-A9D9-0F4C2D42BA6A}" type="pres">
      <dgm:prSet presAssocID="{3CC51831-0F41-4178-9144-BB919FC3C599}" presName="sibTrans" presStyleCnt="0"/>
      <dgm:spPr/>
    </dgm:pt>
    <dgm:pt modelId="{58D54DE5-252D-4B81-8065-191044638645}" type="pres">
      <dgm:prSet presAssocID="{E9B6BFFE-AB58-4D86-B6FF-31215CD6B241}" presName="compNode" presStyleCnt="0"/>
      <dgm:spPr/>
    </dgm:pt>
    <dgm:pt modelId="{97B6B3A2-5F04-480E-AF7A-A82BF5CCCB92}" type="pres">
      <dgm:prSet presAssocID="{E9B6BFFE-AB58-4D86-B6FF-31215CD6B24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orkflow"/>
        </a:ext>
      </dgm:extLst>
    </dgm:pt>
    <dgm:pt modelId="{866597D6-E881-472C-BEE0-B534A76D14F7}" type="pres">
      <dgm:prSet presAssocID="{E9B6BFFE-AB58-4D86-B6FF-31215CD6B241}" presName="spaceRect" presStyleCnt="0"/>
      <dgm:spPr/>
    </dgm:pt>
    <dgm:pt modelId="{4305DB55-8A53-4761-88FD-68C61ACD4E4E}" type="pres">
      <dgm:prSet presAssocID="{E9B6BFFE-AB58-4D86-B6FF-31215CD6B241}" presName="textRect" presStyleLbl="revTx" presStyleIdx="1" presStyleCnt="3">
        <dgm:presLayoutVars>
          <dgm:chMax val="1"/>
          <dgm:chPref val="1"/>
        </dgm:presLayoutVars>
      </dgm:prSet>
      <dgm:spPr/>
    </dgm:pt>
    <dgm:pt modelId="{858E18C5-6833-407B-AF1E-C41DA3BEC6B7}" type="pres">
      <dgm:prSet presAssocID="{CDF9B265-81C2-4225-B064-CB5BEAF00158}" presName="sibTrans" presStyleCnt="0"/>
      <dgm:spPr/>
    </dgm:pt>
    <dgm:pt modelId="{7DCDB97C-C329-4422-BDCF-8462F6627FF2}" type="pres">
      <dgm:prSet presAssocID="{15D9D324-9794-4688-B45E-093B5BE9AD2A}" presName="compNode" presStyleCnt="0"/>
      <dgm:spPr/>
    </dgm:pt>
    <dgm:pt modelId="{BA98107C-0F0B-42EC-B405-C7206C18E683}" type="pres">
      <dgm:prSet presAssocID="{15D9D324-9794-4688-B45E-093B5BE9AD2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licopter"/>
        </a:ext>
      </dgm:extLst>
    </dgm:pt>
    <dgm:pt modelId="{345F0744-BC04-43D3-A734-9FACFF7A7C30}" type="pres">
      <dgm:prSet presAssocID="{15D9D324-9794-4688-B45E-093B5BE9AD2A}" presName="spaceRect" presStyleCnt="0"/>
      <dgm:spPr/>
    </dgm:pt>
    <dgm:pt modelId="{7D919907-2427-4B6B-BDF1-8FD6B40CE432}" type="pres">
      <dgm:prSet presAssocID="{15D9D324-9794-4688-B45E-093B5BE9AD2A}" presName="textRect" presStyleLbl="revTx" presStyleIdx="2" presStyleCnt="3">
        <dgm:presLayoutVars>
          <dgm:chMax val="1"/>
          <dgm:chPref val="1"/>
        </dgm:presLayoutVars>
      </dgm:prSet>
      <dgm:spPr/>
    </dgm:pt>
  </dgm:ptLst>
  <dgm:cxnLst>
    <dgm:cxn modelId="{BF4C3E3D-A235-4F69-85C2-7C34EBDA6F7F}" type="presOf" srcId="{168A1C35-46EA-4F3B-A6DA-0BD077E77B35}" destId="{C33D3C7B-5B68-4115-A837-94AE31193942}" srcOrd="0" destOrd="0" presId="urn:microsoft.com/office/officeart/2018/2/layout/IconLabelList"/>
    <dgm:cxn modelId="{49A47B3F-85CA-4B08-B1D5-0417ADADDE35}" srcId="{0072A37D-EDC5-4CE2-B062-F8FB783C71E8}" destId="{15D9D324-9794-4688-B45E-093B5BE9AD2A}" srcOrd="2" destOrd="0" parTransId="{85A67DF5-C01C-4839-A483-0EB6E29D3405}" sibTransId="{8005A506-0C9A-42ED-AA02-70AA0260A5E9}"/>
    <dgm:cxn modelId="{13A0AE63-0C94-43C7-BB08-0AFAB2033109}" type="presOf" srcId="{0072A37D-EDC5-4CE2-B062-F8FB783C71E8}" destId="{41172E73-E448-4323-B4CA-D499FB6E19DA}" srcOrd="0" destOrd="0" presId="urn:microsoft.com/office/officeart/2018/2/layout/IconLabelList"/>
    <dgm:cxn modelId="{07FFBA45-9FB6-4757-A833-C1D0FADAAECC}" srcId="{0072A37D-EDC5-4CE2-B062-F8FB783C71E8}" destId="{E9B6BFFE-AB58-4D86-B6FF-31215CD6B241}" srcOrd="1" destOrd="0" parTransId="{37BF920C-2156-4652-AB37-AD1CA835A332}" sibTransId="{CDF9B265-81C2-4225-B064-CB5BEAF00158}"/>
    <dgm:cxn modelId="{9F418866-9EC5-4FC3-B768-32AE09BE0BC4}" type="presOf" srcId="{15D9D324-9794-4688-B45E-093B5BE9AD2A}" destId="{7D919907-2427-4B6B-BDF1-8FD6B40CE432}" srcOrd="0" destOrd="0" presId="urn:microsoft.com/office/officeart/2018/2/layout/IconLabelList"/>
    <dgm:cxn modelId="{5461E96C-7B62-4223-A531-7CB16014599B}" type="presOf" srcId="{E9B6BFFE-AB58-4D86-B6FF-31215CD6B241}" destId="{4305DB55-8A53-4761-88FD-68C61ACD4E4E}" srcOrd="0" destOrd="0" presId="urn:microsoft.com/office/officeart/2018/2/layout/IconLabelList"/>
    <dgm:cxn modelId="{FFC4DA51-EA14-4F74-A3CB-E0E5F2AABDF7}" srcId="{0072A37D-EDC5-4CE2-B062-F8FB783C71E8}" destId="{168A1C35-46EA-4F3B-A6DA-0BD077E77B35}" srcOrd="0" destOrd="0" parTransId="{950AEF78-D8D2-41AA-8C6E-7436E1E18D35}" sibTransId="{3CC51831-0F41-4178-9144-BB919FC3C599}"/>
    <dgm:cxn modelId="{DA293A5C-A3E3-4403-BBAE-32E27DC28701}" type="presParOf" srcId="{41172E73-E448-4323-B4CA-D499FB6E19DA}" destId="{1DCB770D-2256-4E01-A227-00A3B3795E65}" srcOrd="0" destOrd="0" presId="urn:microsoft.com/office/officeart/2018/2/layout/IconLabelList"/>
    <dgm:cxn modelId="{06AE024B-B553-424F-9B32-B6557D459B95}" type="presParOf" srcId="{1DCB770D-2256-4E01-A227-00A3B3795E65}" destId="{20BFCED0-5D67-42FF-A6D8-EE318D2B4904}" srcOrd="0" destOrd="0" presId="urn:microsoft.com/office/officeart/2018/2/layout/IconLabelList"/>
    <dgm:cxn modelId="{760A08EA-E9CF-40F4-A0BA-650999E49BF0}" type="presParOf" srcId="{1DCB770D-2256-4E01-A227-00A3B3795E65}" destId="{B51E067E-2D84-4DCD-86D5-5C7B121FAB7F}" srcOrd="1" destOrd="0" presId="urn:microsoft.com/office/officeart/2018/2/layout/IconLabelList"/>
    <dgm:cxn modelId="{4CA841D2-63E6-40D9-98D4-4344DD0C5A3F}" type="presParOf" srcId="{1DCB770D-2256-4E01-A227-00A3B3795E65}" destId="{C33D3C7B-5B68-4115-A837-94AE31193942}" srcOrd="2" destOrd="0" presId="urn:microsoft.com/office/officeart/2018/2/layout/IconLabelList"/>
    <dgm:cxn modelId="{A556B9E1-1EB3-4982-A405-1F7EB06C63BD}" type="presParOf" srcId="{41172E73-E448-4323-B4CA-D499FB6E19DA}" destId="{FEB73DA4-581D-4941-A9D9-0F4C2D42BA6A}" srcOrd="1" destOrd="0" presId="urn:microsoft.com/office/officeart/2018/2/layout/IconLabelList"/>
    <dgm:cxn modelId="{F0ED61B7-B319-4705-85A9-7AD3F5E893AD}" type="presParOf" srcId="{41172E73-E448-4323-B4CA-D499FB6E19DA}" destId="{58D54DE5-252D-4B81-8065-191044638645}" srcOrd="2" destOrd="0" presId="urn:microsoft.com/office/officeart/2018/2/layout/IconLabelList"/>
    <dgm:cxn modelId="{087B60D1-2DE8-4568-A02A-038EB65C6ACB}" type="presParOf" srcId="{58D54DE5-252D-4B81-8065-191044638645}" destId="{97B6B3A2-5F04-480E-AF7A-A82BF5CCCB92}" srcOrd="0" destOrd="0" presId="urn:microsoft.com/office/officeart/2018/2/layout/IconLabelList"/>
    <dgm:cxn modelId="{82394721-88D8-4BB0-9A1B-CFE81A7A3D05}" type="presParOf" srcId="{58D54DE5-252D-4B81-8065-191044638645}" destId="{866597D6-E881-472C-BEE0-B534A76D14F7}" srcOrd="1" destOrd="0" presId="urn:microsoft.com/office/officeart/2018/2/layout/IconLabelList"/>
    <dgm:cxn modelId="{D2099AF1-5C39-44AC-AD64-098286F0659F}" type="presParOf" srcId="{58D54DE5-252D-4B81-8065-191044638645}" destId="{4305DB55-8A53-4761-88FD-68C61ACD4E4E}" srcOrd="2" destOrd="0" presId="urn:microsoft.com/office/officeart/2018/2/layout/IconLabelList"/>
    <dgm:cxn modelId="{FBB88FE5-8666-496D-AAE2-CAFD21E4765A}" type="presParOf" srcId="{41172E73-E448-4323-B4CA-D499FB6E19DA}" destId="{858E18C5-6833-407B-AF1E-C41DA3BEC6B7}" srcOrd="3" destOrd="0" presId="urn:microsoft.com/office/officeart/2018/2/layout/IconLabelList"/>
    <dgm:cxn modelId="{3557599B-4F3D-4F41-B946-F9A887DAC3DC}" type="presParOf" srcId="{41172E73-E448-4323-B4CA-D499FB6E19DA}" destId="{7DCDB97C-C329-4422-BDCF-8462F6627FF2}" srcOrd="4" destOrd="0" presId="urn:microsoft.com/office/officeart/2018/2/layout/IconLabelList"/>
    <dgm:cxn modelId="{65926555-28AC-43E0-A70E-D341140607B4}" type="presParOf" srcId="{7DCDB97C-C329-4422-BDCF-8462F6627FF2}" destId="{BA98107C-0F0B-42EC-B405-C7206C18E683}" srcOrd="0" destOrd="0" presId="urn:microsoft.com/office/officeart/2018/2/layout/IconLabelList"/>
    <dgm:cxn modelId="{7CAE816E-DFFA-496F-80D6-71203959237D}" type="presParOf" srcId="{7DCDB97C-C329-4422-BDCF-8462F6627FF2}" destId="{345F0744-BC04-43D3-A734-9FACFF7A7C30}" srcOrd="1" destOrd="0" presId="urn:microsoft.com/office/officeart/2018/2/layout/IconLabelList"/>
    <dgm:cxn modelId="{003A2BBA-33A3-4E68-82EF-BF98B15C0AF0}" type="presParOf" srcId="{7DCDB97C-C329-4422-BDCF-8462F6627FF2}" destId="{7D919907-2427-4B6B-BDF1-8FD6B40CE43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BFCED0-5D67-42FF-A6D8-EE318D2B4904}">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3D3C7B-5B68-4115-A837-94AE31193942}">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To calculate the average time on ground for each airline with flights between (0,180) minutes.</a:t>
          </a:r>
        </a:p>
      </dsp:txBody>
      <dsp:txXfrm>
        <a:off x="417971" y="2644140"/>
        <a:ext cx="2889450" cy="720000"/>
      </dsp:txXfrm>
    </dsp:sp>
    <dsp:sp modelId="{97B6B3A2-5F04-480E-AF7A-A82BF5CCCB92}">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05DB55-8A53-4761-88FD-68C61ACD4E4E}">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Visualize the outcomes.</a:t>
          </a:r>
        </a:p>
      </dsp:txBody>
      <dsp:txXfrm>
        <a:off x="3813075" y="2644140"/>
        <a:ext cx="2889450" cy="720000"/>
      </dsp:txXfrm>
    </dsp:sp>
    <dsp:sp modelId="{BA98107C-0F0B-42EC-B405-C7206C18E683}">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919907-2427-4B6B-BDF1-8FD6B40CE432}">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Provide Joe and Olly the outcomes from each airline.</a:t>
          </a:r>
        </a:p>
      </dsp:txBody>
      <dsp:txXfrm>
        <a:off x="7208178" y="2644140"/>
        <a:ext cx="28894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5C5366-6C03-4D99-94D2-3E41CBEBD350}" type="datetimeFigureOut">
              <a:t>3/12/2023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21C37B-3F48-495F-9656-1FA272CDD0BE}" type="slidenum">
              <a:t>‹#›</a:t>
            </a:fld>
            <a:endParaRPr lang="en-US"/>
          </a:p>
        </p:txBody>
      </p:sp>
    </p:spTree>
    <p:extLst>
      <p:ext uri="{BB962C8B-B14F-4D97-AF65-F5344CB8AC3E}">
        <p14:creationId xmlns:p14="http://schemas.microsoft.com/office/powerpoint/2010/main" val="3411663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Several factors that effect aircraft </a:t>
            </a:r>
            <a:r>
              <a:rPr lang="en-US" err="1">
                <a:cs typeface="Calibri"/>
              </a:rPr>
              <a:t>utilisation</a:t>
            </a:r>
            <a:r>
              <a:rPr lang="en-US">
                <a:cs typeface="Calibri"/>
              </a:rPr>
              <a:t>  -  turnarounds, schedules and business model, which are addressed in greater detail in the following slides.  </a:t>
            </a:r>
          </a:p>
          <a:p>
            <a:endParaRPr lang="en-US">
              <a:cs typeface="Calibri"/>
            </a:endParaRPr>
          </a:p>
          <a:p>
            <a:r>
              <a:rPr lang="en-US">
                <a:cs typeface="Calibri"/>
              </a:rPr>
              <a:t>The graph simply illustrates the average daily reported </a:t>
            </a:r>
            <a:r>
              <a:rPr lang="en-US" err="1">
                <a:cs typeface="Calibri"/>
              </a:rPr>
              <a:t>utilisation</a:t>
            </a:r>
            <a:r>
              <a:rPr lang="en-US">
                <a:cs typeface="Calibri"/>
              </a:rPr>
              <a:t> of each airline as a percentage of a 24 hour period – the most interesting points we picked up here were JetBlue and Southwest. Firstly, Southwest who we expected to be the leader here lie behind JetBlue and American which is associated with the high number of sectors their aircraft will fly, reducing </a:t>
            </a:r>
            <a:r>
              <a:rPr lang="en-US" err="1">
                <a:cs typeface="Calibri"/>
              </a:rPr>
              <a:t>utilisation</a:t>
            </a:r>
            <a:r>
              <a:rPr lang="en-US">
                <a:cs typeface="Calibri"/>
              </a:rPr>
              <a:t>. </a:t>
            </a:r>
          </a:p>
          <a:p>
            <a:endParaRPr lang="en-US">
              <a:cs typeface="Calibri"/>
            </a:endParaRPr>
          </a:p>
          <a:p>
            <a:r>
              <a:rPr lang="en-US">
                <a:cs typeface="Calibri"/>
              </a:rPr>
              <a:t>JetBlue are also interesting being a hybrid carrier, its positive to see their </a:t>
            </a:r>
            <a:r>
              <a:rPr lang="en-US" err="1">
                <a:cs typeface="Calibri"/>
              </a:rPr>
              <a:t>utilisation</a:t>
            </a:r>
            <a:r>
              <a:rPr lang="en-US">
                <a:cs typeface="Calibri"/>
              </a:rPr>
              <a:t> so high, it needs to be due to the fact they offer premium products at a price that undercuts legacy carriers such as American and Delta. </a:t>
            </a:r>
          </a:p>
          <a:p>
            <a:r>
              <a:rPr lang="en-US">
                <a:cs typeface="Calibri"/>
              </a:rPr>
              <a:t>Now, there are 2 main ways you can </a:t>
            </a:r>
            <a:r>
              <a:rPr lang="en-US" err="1">
                <a:cs typeface="Calibri"/>
              </a:rPr>
              <a:t>optimise</a:t>
            </a:r>
            <a:r>
              <a:rPr lang="en-US">
                <a:cs typeface="Calibri"/>
              </a:rPr>
              <a:t> </a:t>
            </a:r>
            <a:r>
              <a:rPr lang="en-US" err="1">
                <a:cs typeface="Calibri"/>
              </a:rPr>
              <a:t>utilisation</a:t>
            </a:r>
            <a:r>
              <a:rPr lang="en-US">
                <a:cs typeface="Calibri"/>
              </a:rPr>
              <a:t> – schedule </a:t>
            </a:r>
            <a:r>
              <a:rPr lang="en-US" err="1">
                <a:cs typeface="Calibri"/>
              </a:rPr>
              <a:t>optimisation</a:t>
            </a:r>
            <a:r>
              <a:rPr lang="en-US">
                <a:cs typeface="Calibri"/>
              </a:rPr>
              <a:t> and faster turn times, and these will be discussed in the upcoming slides.  </a:t>
            </a:r>
          </a:p>
        </p:txBody>
      </p:sp>
      <p:sp>
        <p:nvSpPr>
          <p:cNvPr id="4" name="Slide Number Placeholder 3"/>
          <p:cNvSpPr>
            <a:spLocks noGrp="1"/>
          </p:cNvSpPr>
          <p:nvPr>
            <p:ph type="sldNum" sz="quarter" idx="5"/>
          </p:nvPr>
        </p:nvSpPr>
        <p:spPr/>
        <p:txBody>
          <a:bodyPr/>
          <a:lstStyle/>
          <a:p>
            <a:fld id="{E021C37B-3F48-495F-9656-1FA272CDD0BE}" type="slidenum">
              <a:rPr lang="en-GB"/>
              <a:t>4</a:t>
            </a:fld>
            <a:endParaRPr lang="en-GB"/>
          </a:p>
        </p:txBody>
      </p:sp>
    </p:spTree>
    <p:extLst>
      <p:ext uri="{BB962C8B-B14F-4D97-AF65-F5344CB8AC3E}">
        <p14:creationId xmlns:p14="http://schemas.microsoft.com/office/powerpoint/2010/main" val="1949310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From the previous slide, the traditional legacy carriers, American Airlines and Delta, have higher average turnaround times. At face value, this shows operational inefficiencies – especially as minor reductions in turnaround time can convert to significant gains in </a:t>
            </a:r>
            <a:r>
              <a:rPr lang="en-US" err="1">
                <a:cs typeface="Calibri"/>
              </a:rPr>
              <a:t>utilisation</a:t>
            </a:r>
            <a:r>
              <a:rPr lang="en-US">
                <a:cs typeface="Calibri"/>
              </a:rPr>
              <a:t> terms. Boeing state reducing turn-time by 10 minutes on a trip of 500 nautical miles, improves </a:t>
            </a:r>
            <a:r>
              <a:rPr lang="en-US" err="1">
                <a:cs typeface="Calibri"/>
              </a:rPr>
              <a:t>utilisation</a:t>
            </a:r>
            <a:r>
              <a:rPr lang="en-US">
                <a:cs typeface="Calibri"/>
              </a:rPr>
              <a:t> by 8% and its small alterations like this that low-cost carriers such as Southwest, have built positive reputations around – hence the considerably lower average turnarounds. </a:t>
            </a:r>
          </a:p>
          <a:p>
            <a:endParaRPr lang="en-US">
              <a:cs typeface="Calibri"/>
            </a:endParaRPr>
          </a:p>
          <a:p>
            <a:r>
              <a:rPr lang="en-US">
                <a:cs typeface="Calibri"/>
              </a:rPr>
              <a:t>However, full-service carriers like American and Delta will typically operate at their hubs around strategic time banks (high traffic activity period) in order to facilitate connecting traffic from feeder to trunk routes, which are generally seen as the most lucrative – allowing their passengers to fly inbound on domestic flights and then depart on long-haul, international routes. (Briefly explain figures – 10th of March '23)</a:t>
            </a:r>
          </a:p>
          <a:p>
            <a:endParaRPr lang="en-US">
              <a:cs typeface="Calibri"/>
            </a:endParaRPr>
          </a:p>
          <a:p>
            <a:r>
              <a:rPr lang="en-US">
                <a:cs typeface="Calibri"/>
              </a:rPr>
              <a:t> And so, although losing out in terms of efficiency, longer turnarounds for FSCs </a:t>
            </a:r>
            <a:r>
              <a:rPr lang="en-US" err="1">
                <a:cs typeface="Calibri"/>
              </a:rPr>
              <a:t>maximises</a:t>
            </a:r>
            <a:r>
              <a:rPr lang="en-US">
                <a:cs typeface="Calibri"/>
              </a:rPr>
              <a:t> the window for revenue-generating passenger connections and these carriers view this as a worthwhile tradeoff when compared to their low-cost competitors. </a:t>
            </a:r>
          </a:p>
          <a:p>
            <a:r>
              <a:rPr lang="en-US">
                <a:cs typeface="Calibri"/>
              </a:rPr>
              <a:t>  </a:t>
            </a:r>
            <a:endParaRPr lang="en-US"/>
          </a:p>
        </p:txBody>
      </p:sp>
      <p:sp>
        <p:nvSpPr>
          <p:cNvPr id="4" name="Slide Number Placeholder 3"/>
          <p:cNvSpPr>
            <a:spLocks noGrp="1"/>
          </p:cNvSpPr>
          <p:nvPr>
            <p:ph type="sldNum" sz="quarter" idx="5"/>
          </p:nvPr>
        </p:nvSpPr>
        <p:spPr/>
        <p:txBody>
          <a:bodyPr/>
          <a:lstStyle/>
          <a:p>
            <a:fld id="{E021C37B-3F48-495F-9656-1FA272CDD0BE}" type="slidenum">
              <a:rPr lang="en-GB"/>
              <a:t>5</a:t>
            </a:fld>
            <a:endParaRPr lang="en-GB"/>
          </a:p>
        </p:txBody>
      </p:sp>
    </p:spTree>
    <p:extLst>
      <p:ext uri="{BB962C8B-B14F-4D97-AF65-F5344CB8AC3E}">
        <p14:creationId xmlns:p14="http://schemas.microsoft.com/office/powerpoint/2010/main" val="486775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focusing on the airline which we found to have the highest average turnaround time for the short-haul fleet, how can Delta reduce turnaround time?</a:t>
            </a:r>
          </a:p>
          <a:p>
            <a:r>
              <a:rPr lang="en-US" dirty="0">
                <a:cs typeface="Calibri"/>
              </a:rPr>
              <a:t>The most time consuming activity during an aircraft turnaround is deboarding and boarding, therefore this seems a logical area to focus on.</a:t>
            </a:r>
          </a:p>
          <a:p>
            <a:r>
              <a:rPr lang="en-US" dirty="0">
                <a:cs typeface="Calibri"/>
              </a:rPr>
              <a:t>Currently, once the priority passengers have boarded, Delta </a:t>
            </a:r>
            <a:r>
              <a:rPr lang="en-US" dirty="0" err="1">
                <a:cs typeface="Calibri"/>
              </a:rPr>
              <a:t>organise</a:t>
            </a:r>
            <a:r>
              <a:rPr lang="en-US" dirty="0">
                <a:cs typeface="Calibri"/>
              </a:rPr>
              <a:t> boarding in the economy cabin by fare class. While this is good for passenger satisfaction, in terms of efficiency there is significant room for improvement.</a:t>
            </a:r>
          </a:p>
          <a:p>
            <a:endParaRPr lang="en-US" dirty="0">
              <a:cs typeface="Calibri"/>
            </a:endParaRPr>
          </a:p>
          <a:p>
            <a:r>
              <a:rPr lang="en-US" dirty="0">
                <a:cs typeface="Calibri"/>
              </a:rPr>
              <a:t>Our recommendation to improve in this area is by using the WILMA method. There has been a wide range of studies into boarding methods, however the WILMA method provides a simple and easy to implement solution. Rather than boarding randomly or by traditional blocks, the WILMA method boards passengers by column essentially, from window to aisle. The increased efficiency of this method has been found to reduce boarding time by more than 10%.</a:t>
            </a:r>
          </a:p>
        </p:txBody>
      </p:sp>
      <p:sp>
        <p:nvSpPr>
          <p:cNvPr id="4" name="Slide Number Placeholder 3"/>
          <p:cNvSpPr>
            <a:spLocks noGrp="1"/>
          </p:cNvSpPr>
          <p:nvPr>
            <p:ph type="sldNum" sz="quarter" idx="5"/>
          </p:nvPr>
        </p:nvSpPr>
        <p:spPr/>
        <p:txBody>
          <a:bodyPr/>
          <a:lstStyle/>
          <a:p>
            <a:fld id="{E021C37B-3F48-495F-9656-1FA272CDD0BE}" type="slidenum">
              <a:rPr lang="en-US"/>
              <a:t>7</a:t>
            </a:fld>
            <a:endParaRPr lang="en-US"/>
          </a:p>
        </p:txBody>
      </p:sp>
    </p:spTree>
    <p:extLst>
      <p:ext uri="{BB962C8B-B14F-4D97-AF65-F5344CB8AC3E}">
        <p14:creationId xmlns:p14="http://schemas.microsoft.com/office/powerpoint/2010/main" val="4244633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Moving on to look at the effect of operational cycles, we see that American Airlines and Delta, as full-service carriers have lower annual cycles across their fleet which is expected with the long-haul routes they operate for example. </a:t>
            </a:r>
          </a:p>
          <a:p>
            <a:endParaRPr lang="en-US">
              <a:cs typeface="Calibri"/>
            </a:endParaRPr>
          </a:p>
          <a:p>
            <a:r>
              <a:rPr lang="en-US">
                <a:cs typeface="Calibri"/>
              </a:rPr>
              <a:t>An interesting link is that Southwest conversely operate the highest average annual cycles at … and also, as previously mentioned by Olly, have the highest number of days lost to ground events. Reasons why this correlation is seen are that, with a greater number of cycles, this puts greater hoop stress on aircraft for example and thus will subject Southwest's fleet to greater maintenance needs. </a:t>
            </a:r>
          </a:p>
          <a:p>
            <a:endParaRPr lang="en-US">
              <a:cs typeface="Calibri"/>
            </a:endParaRPr>
          </a:p>
          <a:p>
            <a:r>
              <a:rPr lang="en-US">
                <a:cs typeface="Calibri"/>
              </a:rPr>
              <a:t>This is combatted somewhat though by features such as Southwest's </a:t>
            </a:r>
            <a:r>
              <a:rPr lang="en-US" err="1">
                <a:cs typeface="Calibri"/>
              </a:rPr>
              <a:t>homogenised</a:t>
            </a:r>
            <a:r>
              <a:rPr lang="en-US">
                <a:cs typeface="Calibri"/>
              </a:rPr>
              <a:t> fleet and that 78% of their maintenance bases are positioned on their route network. </a:t>
            </a:r>
          </a:p>
        </p:txBody>
      </p:sp>
      <p:sp>
        <p:nvSpPr>
          <p:cNvPr id="4" name="Slide Number Placeholder 3"/>
          <p:cNvSpPr>
            <a:spLocks noGrp="1"/>
          </p:cNvSpPr>
          <p:nvPr>
            <p:ph type="sldNum" sz="quarter" idx="5"/>
          </p:nvPr>
        </p:nvSpPr>
        <p:spPr/>
        <p:txBody>
          <a:bodyPr/>
          <a:lstStyle/>
          <a:p>
            <a:fld id="{E021C37B-3F48-495F-9656-1FA272CDD0BE}" type="slidenum">
              <a:rPr lang="en-GB"/>
              <a:t>8</a:t>
            </a:fld>
            <a:endParaRPr lang="en-GB"/>
          </a:p>
        </p:txBody>
      </p:sp>
    </p:spTree>
    <p:extLst>
      <p:ext uri="{BB962C8B-B14F-4D97-AF65-F5344CB8AC3E}">
        <p14:creationId xmlns:p14="http://schemas.microsoft.com/office/powerpoint/2010/main" val="1332893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While airlines aim to </a:t>
            </a:r>
            <a:r>
              <a:rPr lang="en-US" err="1">
                <a:ea typeface="Calibri"/>
                <a:cs typeface="Calibri"/>
              </a:rPr>
              <a:t>minimise</a:t>
            </a:r>
            <a:r>
              <a:rPr lang="en-US">
                <a:ea typeface="Calibri"/>
                <a:cs typeface="Calibri"/>
              </a:rPr>
              <a:t> ground time, maintenance is an activity which must be considered. Figure X shows the average number of days lost to ground events per aircraft across the five airlines. This metric is more useful than </a:t>
            </a:r>
            <a:r>
              <a:rPr lang="en-US" err="1">
                <a:ea typeface="Calibri"/>
                <a:cs typeface="Calibri"/>
              </a:rPr>
              <a:t>analysing</a:t>
            </a:r>
            <a:r>
              <a:rPr lang="en-US">
                <a:ea typeface="Calibri"/>
                <a:cs typeface="Calibri"/>
              </a:rPr>
              <a:t> the total days lost because it takes into account fleet size. As you can see, Delta loses the most days to ground events, while Frontier perform significantly better than the other airlines. </a:t>
            </a:r>
          </a:p>
          <a:p>
            <a:endParaRPr lang="en-US">
              <a:ea typeface="Calibri"/>
              <a:cs typeface="Calibri"/>
            </a:endParaRPr>
          </a:p>
          <a:p>
            <a:r>
              <a:rPr lang="en-US">
                <a:ea typeface="Calibri"/>
                <a:cs typeface="Calibri"/>
              </a:rPr>
              <a:t>This pattern becomes particularly telling when introducing the mean fleet age. As you can see, the mean fleet age is very strongly correlated to days lost to maintenance, with older fleets requiring more maintenance. An aspect of this can be attributed to maintenance cycles, with D checks needing to be completed </a:t>
            </a:r>
          </a:p>
        </p:txBody>
      </p:sp>
      <p:sp>
        <p:nvSpPr>
          <p:cNvPr id="4" name="Slide Number Placeholder 3"/>
          <p:cNvSpPr>
            <a:spLocks noGrp="1"/>
          </p:cNvSpPr>
          <p:nvPr>
            <p:ph type="sldNum" sz="quarter" idx="5"/>
          </p:nvPr>
        </p:nvSpPr>
        <p:spPr/>
        <p:txBody>
          <a:bodyPr/>
          <a:lstStyle/>
          <a:p>
            <a:fld id="{E021C37B-3F48-495F-9656-1FA272CDD0BE}" type="slidenum">
              <a:rPr lang="en-US"/>
              <a:t>10</a:t>
            </a:fld>
            <a:endParaRPr lang="en-US"/>
          </a:p>
        </p:txBody>
      </p:sp>
    </p:spTree>
    <p:extLst>
      <p:ext uri="{BB962C8B-B14F-4D97-AF65-F5344CB8AC3E}">
        <p14:creationId xmlns:p14="http://schemas.microsoft.com/office/powerpoint/2010/main" val="2332191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So on the surface, it seems Frontier's maintenance operations are far more efficient than those of the other 4 airlines. But looking at maintenance cycles provides a more realistic representation of the reality. The average fleet age of Frontier is 4.3 years. Based on an average </a:t>
            </a:r>
            <a:r>
              <a:rPr lang="en-US" err="1">
                <a:ea typeface="Calibri"/>
                <a:cs typeface="Calibri"/>
              </a:rPr>
              <a:t>utilisation</a:t>
            </a:r>
            <a:r>
              <a:rPr lang="en-US">
                <a:ea typeface="Calibri"/>
                <a:cs typeface="Calibri"/>
              </a:rPr>
              <a:t> of 4 sectors per day, this means a D-Check will be required after approximately six years of the aircraft entering service. Again, this assumption can be backed up by the maintenance data provided, with Figure X showing a significant spike in ground event days when aircraft reach 6 years of age.</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E021C37B-3F48-495F-9656-1FA272CDD0BE}" type="slidenum">
              <a:rPr lang="en-US"/>
              <a:t>11</a:t>
            </a:fld>
            <a:endParaRPr lang="en-US"/>
          </a:p>
        </p:txBody>
      </p:sp>
    </p:spTree>
    <p:extLst>
      <p:ext uri="{BB962C8B-B14F-4D97-AF65-F5344CB8AC3E}">
        <p14:creationId xmlns:p14="http://schemas.microsoft.com/office/powerpoint/2010/main" val="1606634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So based on that logic, is fleet renewal a sensible strategy to </a:t>
            </a:r>
            <a:r>
              <a:rPr lang="en-US" err="1">
                <a:ea typeface="Calibri"/>
                <a:cs typeface="Calibri"/>
              </a:rPr>
              <a:t>minimise</a:t>
            </a:r>
            <a:r>
              <a:rPr lang="en-US">
                <a:ea typeface="Calibri"/>
                <a:cs typeface="Calibri"/>
              </a:rPr>
              <a:t> maintenance costs? Well, as is so often the case, it depends. </a:t>
            </a:r>
          </a:p>
          <a:p>
            <a:r>
              <a:rPr lang="en-US">
                <a:ea typeface="Calibri"/>
                <a:cs typeface="Calibri"/>
              </a:rPr>
              <a:t>On one hand, younger aircraft typically require less maintenance, especially early in their life. </a:t>
            </a:r>
            <a:r>
              <a:rPr lang="en-US" err="1">
                <a:ea typeface="Calibri"/>
                <a:cs typeface="Calibri"/>
              </a:rPr>
              <a:t>Bechai</a:t>
            </a:r>
            <a:r>
              <a:rPr lang="en-US">
                <a:ea typeface="Calibri"/>
                <a:cs typeface="Calibri"/>
              </a:rPr>
              <a:t> presents a model which divides an aircraft's life into three phases, newness, maturity and aging. As we can see from figure X, maintenance costs are significantly reduced in the newness phase. Therefore, if an airline were to </a:t>
            </a:r>
            <a:r>
              <a:rPr lang="en-US" err="1">
                <a:ea typeface="Calibri"/>
                <a:cs typeface="Calibri"/>
              </a:rPr>
              <a:t>prioritise</a:t>
            </a:r>
            <a:r>
              <a:rPr lang="en-US">
                <a:ea typeface="Calibri"/>
                <a:cs typeface="Calibri"/>
              </a:rPr>
              <a:t> short term cost reduction, this would prove beneficial.</a:t>
            </a:r>
          </a:p>
          <a:p>
            <a:endParaRPr lang="en-US">
              <a:cs typeface="Calibri"/>
            </a:endParaRPr>
          </a:p>
          <a:p>
            <a:r>
              <a:rPr lang="en-US">
                <a:cs typeface="Calibri"/>
              </a:rPr>
              <a:t>However, deciding on a strategy of fleet renewal is not a simple decision. Unfortunately, we haven't had the time to conduct an in-depth analysis as to whether this is a feasible option for the airlines in the case study, however things to consider would include: Current fleet, long and short term strategies, financial position, route network and business model and maintenance</a:t>
            </a:r>
            <a:endParaRPr lang="en-US"/>
          </a:p>
        </p:txBody>
      </p:sp>
      <p:sp>
        <p:nvSpPr>
          <p:cNvPr id="4" name="Slide Number Placeholder 3"/>
          <p:cNvSpPr>
            <a:spLocks noGrp="1"/>
          </p:cNvSpPr>
          <p:nvPr>
            <p:ph type="sldNum" sz="quarter" idx="5"/>
          </p:nvPr>
        </p:nvSpPr>
        <p:spPr/>
        <p:txBody>
          <a:bodyPr/>
          <a:lstStyle/>
          <a:p>
            <a:fld id="{E021C37B-3F48-495F-9656-1FA272CDD0BE}" type="slidenum">
              <a:t>12</a:t>
            </a:fld>
            <a:endParaRPr lang="en-US"/>
          </a:p>
        </p:txBody>
      </p:sp>
    </p:spTree>
    <p:extLst>
      <p:ext uri="{BB962C8B-B14F-4D97-AF65-F5344CB8AC3E}">
        <p14:creationId xmlns:p14="http://schemas.microsoft.com/office/powerpoint/2010/main" val="613824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When we're considering maintenance facilities, obviously it is in an airline's best interest from both a financial and environmental perspective to conduct maintenance as close to their route network as possible. Figure X there presents a summary of the percentage of each airline's maintenance activities that take place at airports on their route network.</a:t>
            </a:r>
          </a:p>
        </p:txBody>
      </p:sp>
      <p:sp>
        <p:nvSpPr>
          <p:cNvPr id="4" name="Slide Number Placeholder 3"/>
          <p:cNvSpPr>
            <a:spLocks noGrp="1"/>
          </p:cNvSpPr>
          <p:nvPr>
            <p:ph type="sldNum" sz="quarter" idx="5"/>
          </p:nvPr>
        </p:nvSpPr>
        <p:spPr/>
        <p:txBody>
          <a:bodyPr/>
          <a:lstStyle/>
          <a:p>
            <a:fld id="{E021C37B-3F48-495F-9656-1FA272CDD0BE}" type="slidenum">
              <a:t>13</a:t>
            </a:fld>
            <a:endParaRPr lang="en-US"/>
          </a:p>
        </p:txBody>
      </p:sp>
    </p:spTree>
    <p:extLst>
      <p:ext uri="{BB962C8B-B14F-4D97-AF65-F5344CB8AC3E}">
        <p14:creationId xmlns:p14="http://schemas.microsoft.com/office/powerpoint/2010/main" val="2737285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v1nshul/cirium-hack-codeBase" TargetMode="External"/><Relationship Id="rId2" Type="http://schemas.openxmlformats.org/officeDocument/2006/relationships/hyperlink" Target="https://docs.google.com/document/d/1I87ujXI6qEl7hDdS_kAtwmiugiG-v-Wtb6pj0lixtYs/edit?usp=shar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 up of a control panel of an aeroplane flying at night">
            <a:extLst>
              <a:ext uri="{FF2B5EF4-FFF2-40B4-BE49-F238E27FC236}">
                <a16:creationId xmlns:a16="http://schemas.microsoft.com/office/drawing/2014/main" id="{BEB45B96-5C0C-E9E7-CFFB-FF9AA1FA46CE}"/>
              </a:ext>
            </a:extLst>
          </p:cNvPr>
          <p:cNvPicPr>
            <a:picLocks noChangeAspect="1"/>
          </p:cNvPicPr>
          <p:nvPr/>
        </p:nvPicPr>
        <p:blipFill rotWithShape="1">
          <a:blip r:embed="rId2">
            <a:alphaModFix amt="50000"/>
          </a:blip>
          <a:srcRect t="11312" r="-2" b="4414"/>
          <a:stretch/>
        </p:blipFill>
        <p:spPr>
          <a:xfrm>
            <a:off x="20" y="1"/>
            <a:ext cx="12191980" cy="6857999"/>
          </a:xfrm>
          <a:prstGeom prst="rect">
            <a:avLst/>
          </a:prstGeom>
        </p:spPr>
      </p:pic>
      <p:sp>
        <p:nvSpPr>
          <p:cNvPr id="2" name="Title 1"/>
          <p:cNvSpPr>
            <a:spLocks noGrp="1"/>
          </p:cNvSpPr>
          <p:nvPr>
            <p:ph type="ctrTitle"/>
          </p:nvPr>
        </p:nvSpPr>
        <p:spPr>
          <a:xfrm>
            <a:off x="115454" y="764452"/>
            <a:ext cx="7423728" cy="1896064"/>
          </a:xfrm>
        </p:spPr>
        <p:txBody>
          <a:bodyPr>
            <a:normAutofit/>
          </a:bodyPr>
          <a:lstStyle/>
          <a:p>
            <a:r>
              <a:rPr lang="en-US" err="1">
                <a:solidFill>
                  <a:srgbClr val="FFFFFF"/>
                </a:solidFill>
                <a:ea typeface="Calibri Light"/>
                <a:cs typeface="Calibri Light"/>
              </a:rPr>
              <a:t>Cirium</a:t>
            </a:r>
            <a:r>
              <a:rPr lang="en-US">
                <a:solidFill>
                  <a:srgbClr val="FFFFFF"/>
                </a:solidFill>
                <a:ea typeface="Calibri Light"/>
                <a:cs typeface="Calibri Light"/>
              </a:rPr>
              <a:t> Hackathon 2023</a:t>
            </a:r>
            <a:br>
              <a:rPr lang="en-US">
                <a:ea typeface="Calibri Light"/>
                <a:cs typeface="Calibri Light"/>
              </a:rPr>
            </a:br>
            <a:endParaRPr lang="en-US">
              <a:solidFill>
                <a:srgbClr val="FFFFFF"/>
              </a:solidFill>
            </a:endParaRPr>
          </a:p>
        </p:txBody>
      </p:sp>
      <p:sp>
        <p:nvSpPr>
          <p:cNvPr id="3" name="Subtitle 2"/>
          <p:cNvSpPr>
            <a:spLocks noGrp="1"/>
          </p:cNvSpPr>
          <p:nvPr>
            <p:ph type="subTitle" idx="1"/>
          </p:nvPr>
        </p:nvSpPr>
        <p:spPr>
          <a:xfrm>
            <a:off x="-928255" y="1804131"/>
            <a:ext cx="9144000" cy="1098395"/>
          </a:xfrm>
        </p:spPr>
        <p:txBody>
          <a:bodyPr vert="horz" lIns="91440" tIns="45720" rIns="91440" bIns="45720" rtlCol="0" anchor="t">
            <a:normAutofit/>
          </a:bodyPr>
          <a:lstStyle/>
          <a:p>
            <a:r>
              <a:rPr lang="en-US" dirty="0">
                <a:solidFill>
                  <a:srgbClr val="FFFFFF"/>
                </a:solidFill>
                <a:ea typeface="Calibri"/>
                <a:cs typeface="Calibri"/>
              </a:rPr>
              <a:t>Team AMCS</a:t>
            </a:r>
          </a:p>
          <a:p>
            <a:r>
              <a:rPr lang="en-US" dirty="0">
                <a:solidFill>
                  <a:srgbClr val="FFFFFF"/>
                </a:solidFill>
                <a:ea typeface="Calibri"/>
                <a:cs typeface="Calibri"/>
              </a:rPr>
              <a:t>Vanshul Kumar, Joseph Barnett, Oliver Atkins</a:t>
            </a:r>
            <a:endParaRPr lang="en-US" dirty="0"/>
          </a:p>
        </p:txBody>
      </p:sp>
      <p:pic>
        <p:nvPicPr>
          <p:cNvPr id="4" name="Picture 5" descr="Logo&#10;&#10;Description automatically generated">
            <a:extLst>
              <a:ext uri="{FF2B5EF4-FFF2-40B4-BE49-F238E27FC236}">
                <a16:creationId xmlns:a16="http://schemas.microsoft.com/office/drawing/2014/main" id="{F01010F0-34BC-152D-9E88-CADFD91E5AE2}"/>
              </a:ext>
            </a:extLst>
          </p:cNvPr>
          <p:cNvPicPr>
            <a:picLocks noChangeAspect="1"/>
          </p:cNvPicPr>
          <p:nvPr/>
        </p:nvPicPr>
        <p:blipFill>
          <a:blip r:embed="rId3"/>
          <a:stretch>
            <a:fillRect/>
          </a:stretch>
        </p:blipFill>
        <p:spPr>
          <a:xfrm>
            <a:off x="257175" y="5807116"/>
            <a:ext cx="2743200" cy="787318"/>
          </a:xfrm>
          <a:prstGeom prst="rect">
            <a:avLst/>
          </a:prstGeom>
        </p:spPr>
      </p:pic>
      <p:pic>
        <p:nvPicPr>
          <p:cNvPr id="6" name="Picture 6" descr="Logo, company name&#10;&#10;Description automatically generated">
            <a:extLst>
              <a:ext uri="{FF2B5EF4-FFF2-40B4-BE49-F238E27FC236}">
                <a16:creationId xmlns:a16="http://schemas.microsoft.com/office/drawing/2014/main" id="{45C960D6-2E80-80F9-9639-459E5594CFE1}"/>
              </a:ext>
            </a:extLst>
          </p:cNvPr>
          <p:cNvPicPr>
            <a:picLocks noChangeAspect="1"/>
          </p:cNvPicPr>
          <p:nvPr/>
        </p:nvPicPr>
        <p:blipFill>
          <a:blip r:embed="rId4"/>
          <a:stretch>
            <a:fillRect/>
          </a:stretch>
        </p:blipFill>
        <p:spPr>
          <a:xfrm>
            <a:off x="10035309" y="5429378"/>
            <a:ext cx="1900382" cy="1310153"/>
          </a:xfrm>
          <a:prstGeom prst="rect">
            <a:avLst/>
          </a:prstGeom>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E3DB3F-AAD5-9A70-513A-1C7DBDA31243}"/>
              </a:ext>
            </a:extLst>
          </p:cNvPr>
          <p:cNvSpPr>
            <a:spLocks noGrp="1"/>
          </p:cNvSpPr>
          <p:nvPr>
            <p:ph type="title"/>
          </p:nvPr>
        </p:nvSpPr>
        <p:spPr>
          <a:xfrm>
            <a:off x="1171074" y="1396686"/>
            <a:ext cx="3240506" cy="4064628"/>
          </a:xfrm>
        </p:spPr>
        <p:txBody>
          <a:bodyPr>
            <a:normAutofit/>
          </a:bodyPr>
          <a:lstStyle/>
          <a:p>
            <a:r>
              <a:rPr lang="en-US">
                <a:solidFill>
                  <a:srgbClr val="FFFFFF"/>
                </a:solidFill>
                <a:cs typeface="Calibri Light"/>
              </a:rPr>
              <a:t>Airline Business Models</a:t>
            </a:r>
            <a:endParaRPr lang="en-US">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89658D9-D44C-92CB-345A-0CC1DF303B32}"/>
              </a:ext>
            </a:extLst>
          </p:cNvPr>
          <p:cNvSpPr>
            <a:spLocks noGrp="1"/>
          </p:cNvSpPr>
          <p:nvPr>
            <p:ph idx="1"/>
          </p:nvPr>
        </p:nvSpPr>
        <p:spPr>
          <a:xfrm>
            <a:off x="5370153" y="1526033"/>
            <a:ext cx="5536397" cy="3935281"/>
          </a:xfrm>
        </p:spPr>
        <p:txBody>
          <a:bodyPr vert="horz" lIns="91440" tIns="45720" rIns="91440" bIns="45720" rtlCol="0" anchor="t">
            <a:normAutofit/>
          </a:bodyPr>
          <a:lstStyle/>
          <a:p>
            <a:r>
              <a:rPr lang="en-US" b="1" dirty="0">
                <a:cs typeface="Calibri"/>
              </a:rPr>
              <a:t>Low-Cost Carrier (LCC)</a:t>
            </a:r>
          </a:p>
          <a:p>
            <a:pPr lvl="1"/>
            <a:r>
              <a:rPr lang="en-US" dirty="0">
                <a:cs typeface="Calibri"/>
              </a:rPr>
              <a:t>Southwest</a:t>
            </a:r>
          </a:p>
          <a:p>
            <a:pPr lvl="1"/>
            <a:r>
              <a:rPr lang="en-US" dirty="0">
                <a:cs typeface="Calibri"/>
              </a:rPr>
              <a:t>Frontier Airlines</a:t>
            </a:r>
          </a:p>
          <a:p>
            <a:r>
              <a:rPr lang="en-US" b="1" dirty="0">
                <a:cs typeface="Calibri"/>
              </a:rPr>
              <a:t>Hybrid</a:t>
            </a:r>
          </a:p>
          <a:p>
            <a:pPr lvl="1"/>
            <a:r>
              <a:rPr lang="en-US" dirty="0">
                <a:cs typeface="Calibri"/>
              </a:rPr>
              <a:t>JetBlue</a:t>
            </a:r>
          </a:p>
          <a:p>
            <a:r>
              <a:rPr lang="en-US" b="1" dirty="0">
                <a:cs typeface="Calibri"/>
              </a:rPr>
              <a:t>Full-Service Carrier (FSC)</a:t>
            </a:r>
          </a:p>
          <a:p>
            <a:pPr lvl="1"/>
            <a:r>
              <a:rPr lang="en-US" dirty="0">
                <a:cs typeface="Calibri"/>
              </a:rPr>
              <a:t>American Airlines</a:t>
            </a:r>
          </a:p>
          <a:p>
            <a:pPr lvl="1"/>
            <a:r>
              <a:rPr lang="en-US" dirty="0">
                <a:cs typeface="Calibri"/>
              </a:rPr>
              <a:t>Delta Airlines</a:t>
            </a:r>
          </a:p>
        </p:txBody>
      </p:sp>
    </p:spTree>
    <p:extLst>
      <p:ext uri="{BB962C8B-B14F-4D97-AF65-F5344CB8AC3E}">
        <p14:creationId xmlns:p14="http://schemas.microsoft.com/office/powerpoint/2010/main" val="160419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D7EC86-7CB9-431D-8AC3-8AAF0440B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D4B9777F-B610-419B-9193-80306388F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c">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85DFBD-8938-0E1F-99B5-ABA4BA2C2F88}"/>
              </a:ext>
            </a:extLst>
          </p:cNvPr>
          <p:cNvSpPr>
            <a:spLocks noGrp="1"/>
          </p:cNvSpPr>
          <p:nvPr>
            <p:ph type="title"/>
          </p:nvPr>
        </p:nvSpPr>
        <p:spPr>
          <a:xfrm>
            <a:off x="860742" y="1124988"/>
            <a:ext cx="4425962" cy="2387600"/>
          </a:xfrm>
        </p:spPr>
        <p:txBody>
          <a:bodyPr vert="horz" lIns="91440" tIns="45720" rIns="91440" bIns="45720" rtlCol="0" anchor="b">
            <a:normAutofit/>
          </a:bodyPr>
          <a:lstStyle/>
          <a:p>
            <a:r>
              <a:rPr lang="en-US"/>
              <a:t>Aircraft Utilisation</a:t>
            </a:r>
          </a:p>
        </p:txBody>
      </p:sp>
      <p:pic>
        <p:nvPicPr>
          <p:cNvPr id="5" name="Picture 4" descr="Avions sur route">
            <a:extLst>
              <a:ext uri="{FF2B5EF4-FFF2-40B4-BE49-F238E27FC236}">
                <a16:creationId xmlns:a16="http://schemas.microsoft.com/office/drawing/2014/main" id="{973273CE-C3CA-436E-75DA-0123E19AD299}"/>
              </a:ext>
            </a:extLst>
          </p:cNvPr>
          <p:cNvPicPr>
            <a:picLocks noChangeAspect="1"/>
          </p:cNvPicPr>
          <p:nvPr/>
        </p:nvPicPr>
        <p:blipFill rotWithShape="1">
          <a:blip r:embed="rId2"/>
          <a:srcRect l="19883" r="17623" b="-7"/>
          <a:stretch/>
        </p:blipFill>
        <p:spPr>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
        <p:nvSpPr>
          <p:cNvPr id="15" name="!!Rectangle">
            <a:extLst>
              <a:ext uri="{FF2B5EF4-FFF2-40B4-BE49-F238E27FC236}">
                <a16:creationId xmlns:a16="http://schemas.microsoft.com/office/drawing/2014/main" id="{95106A28-883A-4993-BF9E-C403B81A8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4269" y="4274457"/>
            <a:ext cx="825256" cy="82525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Oval">
            <a:extLst>
              <a:ext uri="{FF2B5EF4-FFF2-40B4-BE49-F238E27FC236}">
                <a16:creationId xmlns:a16="http://schemas.microsoft.com/office/drawing/2014/main" id="{F5AE4E4F-9F4C-43ED-8299-9BD63B74E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6289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D24BC9E-AC6A-42EE-AFD8-B290720B8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107624"/>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7" descr="Chart, bar chart&#10;&#10;Description automatically generated">
            <a:extLst>
              <a:ext uri="{FF2B5EF4-FFF2-40B4-BE49-F238E27FC236}">
                <a16:creationId xmlns:a16="http://schemas.microsoft.com/office/drawing/2014/main" id="{DDF399BB-6821-F5C6-E9FE-FAF6BB95E3E3}"/>
              </a:ext>
            </a:extLst>
          </p:cNvPr>
          <p:cNvPicPr>
            <a:picLocks noGrp="1" noChangeAspect="1"/>
          </p:cNvPicPr>
          <p:nvPr>
            <p:ph idx="1"/>
          </p:nvPr>
        </p:nvPicPr>
        <p:blipFill>
          <a:blip r:embed="rId3"/>
          <a:stretch>
            <a:fillRect/>
          </a:stretch>
        </p:blipFill>
        <p:spPr>
          <a:xfrm>
            <a:off x="557783" y="805848"/>
            <a:ext cx="5363936" cy="3194702"/>
          </a:xfrm>
          <a:prstGeom prst="rect">
            <a:avLst/>
          </a:prstGeom>
        </p:spPr>
      </p:pic>
      <p:sp>
        <p:nvSpPr>
          <p:cNvPr id="29" name="Rectangle 28">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80023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1" name="Rectangle 30">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143137"/>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119FE95D-5547-A083-6189-CADFA0B5CA7D}"/>
              </a:ext>
            </a:extLst>
          </p:cNvPr>
          <p:cNvSpPr txBox="1"/>
          <p:nvPr/>
        </p:nvSpPr>
        <p:spPr>
          <a:xfrm>
            <a:off x="5250106" y="4329321"/>
            <a:ext cx="6106742" cy="16459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a:t>Several factors effect utilisation </a:t>
            </a:r>
          </a:p>
          <a:p>
            <a:pPr marL="285750" indent="-228600">
              <a:lnSpc>
                <a:spcPct val="90000"/>
              </a:lnSpc>
              <a:spcAft>
                <a:spcPts val="600"/>
              </a:spcAft>
              <a:buFont typeface="Arial" panose="020B0604020202020204" pitchFamily="34" charset="0"/>
              <a:buChar char="•"/>
            </a:pPr>
            <a:r>
              <a:rPr lang="en-US"/>
              <a:t>JetBlue and Southwest stand out</a:t>
            </a:r>
          </a:p>
          <a:p>
            <a:pPr marL="285750" indent="-228600">
              <a:lnSpc>
                <a:spcPct val="90000"/>
              </a:lnSpc>
              <a:spcAft>
                <a:spcPts val="600"/>
              </a:spcAft>
              <a:buFont typeface="Arial" panose="020B0604020202020204" pitchFamily="34" charset="0"/>
              <a:buChar char="•"/>
            </a:pPr>
            <a:r>
              <a:rPr lang="en-US"/>
              <a:t>Schedule optimisation and faster turnaround times improve utilisation </a:t>
            </a:r>
          </a:p>
        </p:txBody>
      </p:sp>
      <p:pic>
        <p:nvPicPr>
          <p:cNvPr id="4" name="Picture 4" descr="Chart, bar chart&#10;&#10;Description automatically generated">
            <a:extLst>
              <a:ext uri="{FF2B5EF4-FFF2-40B4-BE49-F238E27FC236}">
                <a16:creationId xmlns:a16="http://schemas.microsoft.com/office/drawing/2014/main" id="{6772C803-DCEB-1CD7-6892-C39A78A9FAEB}"/>
              </a:ext>
            </a:extLst>
          </p:cNvPr>
          <p:cNvPicPr>
            <a:picLocks noChangeAspect="1"/>
          </p:cNvPicPr>
          <p:nvPr/>
        </p:nvPicPr>
        <p:blipFill>
          <a:blip r:embed="rId4"/>
          <a:stretch>
            <a:fillRect/>
          </a:stretch>
        </p:blipFill>
        <p:spPr>
          <a:xfrm>
            <a:off x="6098722" y="794700"/>
            <a:ext cx="5532665" cy="3295564"/>
          </a:xfrm>
          <a:prstGeom prst="rect">
            <a:avLst/>
          </a:prstGeom>
        </p:spPr>
      </p:pic>
    </p:spTree>
    <p:extLst>
      <p:ext uri="{BB962C8B-B14F-4D97-AF65-F5344CB8AC3E}">
        <p14:creationId xmlns:p14="http://schemas.microsoft.com/office/powerpoint/2010/main" val="360823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BFE2B34-29A4-E236-4206-95FF376EF899}"/>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sz="3600"/>
              <a:t>Utilisation and Business Model</a:t>
            </a:r>
          </a:p>
        </p:txBody>
      </p:sp>
      <p:sp>
        <p:nvSpPr>
          <p:cNvPr id="3" name="Text Placeholder 2">
            <a:extLst>
              <a:ext uri="{FF2B5EF4-FFF2-40B4-BE49-F238E27FC236}">
                <a16:creationId xmlns:a16="http://schemas.microsoft.com/office/drawing/2014/main" id="{10ECFDD9-311B-12C0-FB77-A5BF68D73054}"/>
              </a:ext>
            </a:extLst>
          </p:cNvPr>
          <p:cNvSpPr>
            <a:spLocks noGrp="1"/>
          </p:cNvSpPr>
          <p:nvPr>
            <p:ph type="body" idx="1"/>
          </p:nvPr>
        </p:nvSpPr>
        <p:spPr>
          <a:xfrm>
            <a:off x="6382512" y="498698"/>
            <a:ext cx="4940808" cy="1185353"/>
          </a:xfrm>
        </p:spPr>
        <p:txBody>
          <a:bodyPr vert="horz" lIns="91440" tIns="45720" rIns="91440" bIns="45720" rtlCol="0" anchor="ctr">
            <a:noAutofit/>
          </a:bodyPr>
          <a:lstStyle/>
          <a:p>
            <a:r>
              <a:rPr lang="en-US" sz="1400" dirty="0">
                <a:solidFill>
                  <a:schemeClr val="tx1"/>
                </a:solidFill>
              </a:rPr>
              <a:t>Higher turnaround time is linked to airline strategy </a:t>
            </a:r>
            <a:endParaRPr lang="en-US" sz="1400">
              <a:solidFill>
                <a:schemeClr val="tx1"/>
              </a:solidFill>
              <a:cs typeface="Calibri"/>
            </a:endParaRPr>
          </a:p>
          <a:p>
            <a:r>
              <a:rPr lang="en-US" sz="1400" dirty="0">
                <a:solidFill>
                  <a:schemeClr val="tx1"/>
                </a:solidFill>
              </a:rPr>
              <a:t>Time banks at hub airports facilitate critical feeder traffic</a:t>
            </a:r>
            <a:endParaRPr lang="en-US" sz="1400">
              <a:solidFill>
                <a:schemeClr val="tx1"/>
              </a:solidFill>
              <a:cs typeface="Calibri"/>
            </a:endParaRPr>
          </a:p>
          <a:p>
            <a:pPr marL="0" lvl="1">
              <a:spcBef>
                <a:spcPts val="1000"/>
              </a:spcBef>
            </a:pPr>
            <a:r>
              <a:rPr lang="en-US" sz="1400" dirty="0">
                <a:solidFill>
                  <a:schemeClr val="tx1"/>
                </a:solidFill>
              </a:rPr>
              <a:t>e.g., AA at Dallas Fort Worth International (DFW) and DL at Atlanta Hartfield Jackson International (ATL) </a:t>
            </a:r>
            <a:endParaRPr lang="en-US" sz="1400">
              <a:solidFill>
                <a:schemeClr val="tx1"/>
              </a:solidFill>
              <a:cs typeface="Calibri"/>
            </a:endParaRPr>
          </a:p>
          <a:p>
            <a:r>
              <a:rPr lang="en-US" sz="1400" dirty="0">
                <a:solidFill>
                  <a:schemeClr val="tx1"/>
                </a:solidFill>
              </a:rPr>
              <a:t>LCCs following P2P </a:t>
            </a:r>
            <a:r>
              <a:rPr lang="en-US" sz="1400" dirty="0" err="1">
                <a:solidFill>
                  <a:schemeClr val="tx1"/>
                </a:solidFill>
              </a:rPr>
              <a:t>minimises</a:t>
            </a:r>
            <a:r>
              <a:rPr lang="en-US" sz="1400" dirty="0">
                <a:solidFill>
                  <a:schemeClr val="tx1"/>
                </a:solidFill>
              </a:rPr>
              <a:t> aircraft ground time </a:t>
            </a:r>
            <a:endParaRPr lang="en-US" sz="1400" dirty="0">
              <a:solidFill>
                <a:schemeClr val="tx1"/>
              </a:solidFill>
              <a:cs typeface="Calibri"/>
            </a:endParaRPr>
          </a:p>
        </p:txBody>
      </p:sp>
      <p:sp>
        <p:nvSpPr>
          <p:cNvPr id="14" name="Rectangle 13">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5" descr="Chart&#10;&#10;Description automatically generated">
            <a:extLst>
              <a:ext uri="{FF2B5EF4-FFF2-40B4-BE49-F238E27FC236}">
                <a16:creationId xmlns:a16="http://schemas.microsoft.com/office/drawing/2014/main" id="{0D55A8B2-BABC-AF77-5836-DA70F73D2E5A}"/>
              </a:ext>
            </a:extLst>
          </p:cNvPr>
          <p:cNvPicPr>
            <a:picLocks noChangeAspect="1"/>
          </p:cNvPicPr>
          <p:nvPr/>
        </p:nvPicPr>
        <p:blipFill>
          <a:blip r:embed="rId3"/>
          <a:stretch>
            <a:fillRect/>
          </a:stretch>
        </p:blipFill>
        <p:spPr>
          <a:xfrm>
            <a:off x="549058" y="2768436"/>
            <a:ext cx="5431536" cy="2851557"/>
          </a:xfrm>
          <a:prstGeom prst="rect">
            <a:avLst/>
          </a:prstGeom>
        </p:spPr>
      </p:pic>
      <p:pic>
        <p:nvPicPr>
          <p:cNvPr id="4" name="Picture 4" descr="Chart&#10;&#10;Description automatically generated">
            <a:extLst>
              <a:ext uri="{FF2B5EF4-FFF2-40B4-BE49-F238E27FC236}">
                <a16:creationId xmlns:a16="http://schemas.microsoft.com/office/drawing/2014/main" id="{E365F2C3-BFD0-06BA-0519-6AB22D947584}"/>
              </a:ext>
            </a:extLst>
          </p:cNvPr>
          <p:cNvPicPr>
            <a:picLocks noChangeAspect="1"/>
          </p:cNvPicPr>
          <p:nvPr/>
        </p:nvPicPr>
        <p:blipFill>
          <a:blip r:embed="rId4"/>
          <a:stretch>
            <a:fillRect/>
          </a:stretch>
        </p:blipFill>
        <p:spPr>
          <a:xfrm>
            <a:off x="6211408" y="2777002"/>
            <a:ext cx="5431536" cy="2824398"/>
          </a:xfrm>
          <a:prstGeom prst="rect">
            <a:avLst/>
          </a:prstGeom>
        </p:spPr>
      </p:pic>
    </p:spTree>
    <p:extLst>
      <p:ext uri="{BB962C8B-B14F-4D97-AF65-F5344CB8AC3E}">
        <p14:creationId xmlns:p14="http://schemas.microsoft.com/office/powerpoint/2010/main" val="1972229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DC049E-62A2-AE33-ECD4-EC4584F4FC04}"/>
              </a:ext>
            </a:extLst>
          </p:cNvPr>
          <p:cNvSpPr>
            <a:spLocks noGrp="1"/>
          </p:cNvSpPr>
          <p:nvPr>
            <p:ph type="title"/>
          </p:nvPr>
        </p:nvSpPr>
        <p:spPr>
          <a:xfrm>
            <a:off x="640080" y="325369"/>
            <a:ext cx="4368602" cy="1956841"/>
          </a:xfrm>
        </p:spPr>
        <p:txBody>
          <a:bodyPr anchor="b">
            <a:normAutofit/>
          </a:bodyPr>
          <a:lstStyle/>
          <a:p>
            <a:r>
              <a:rPr lang="en-US" sz="4200">
                <a:cs typeface="Calibri Light"/>
              </a:rPr>
              <a:t>Schedule Optimisation (LCC)</a:t>
            </a:r>
            <a:endParaRPr lang="en-US" sz="420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DE1CFE-DDFD-6F23-898E-D33D7FF28C35}"/>
              </a:ext>
            </a:extLst>
          </p:cNvPr>
          <p:cNvSpPr>
            <a:spLocks noGrp="1"/>
          </p:cNvSpPr>
          <p:nvPr>
            <p:ph idx="1"/>
          </p:nvPr>
        </p:nvSpPr>
        <p:spPr>
          <a:xfrm>
            <a:off x="640080" y="2872899"/>
            <a:ext cx="4243589" cy="3320668"/>
          </a:xfrm>
        </p:spPr>
        <p:txBody>
          <a:bodyPr vert="horz" lIns="91440" tIns="45720" rIns="91440" bIns="45720" rtlCol="0">
            <a:normAutofit/>
          </a:bodyPr>
          <a:lstStyle/>
          <a:p>
            <a:r>
              <a:rPr lang="en-US" sz="2200">
                <a:ea typeface="Calibri"/>
                <a:cs typeface="Calibri"/>
              </a:rPr>
              <a:t>"Clean Sheet Optimisation" </a:t>
            </a:r>
          </a:p>
          <a:p>
            <a:r>
              <a:rPr lang="en-US" sz="2200">
                <a:ea typeface="Calibri"/>
                <a:cs typeface="Calibri"/>
              </a:rPr>
              <a:t>An innovative approach giving greater schedule flexibility </a:t>
            </a:r>
          </a:p>
          <a:p>
            <a:r>
              <a:rPr lang="en-US" sz="2200">
                <a:ea typeface="Calibri"/>
                <a:cs typeface="Calibri"/>
              </a:rPr>
              <a:t>Driving towards greater yields </a:t>
            </a:r>
          </a:p>
        </p:txBody>
      </p:sp>
      <p:pic>
        <p:nvPicPr>
          <p:cNvPr id="5" name="Picture 4" descr="Angled shot of pen on a graph">
            <a:extLst>
              <a:ext uri="{FF2B5EF4-FFF2-40B4-BE49-F238E27FC236}">
                <a16:creationId xmlns:a16="http://schemas.microsoft.com/office/drawing/2014/main" id="{A799A431-64D6-1377-5906-8FA75547AC3C}"/>
              </a:ext>
            </a:extLst>
          </p:cNvPr>
          <p:cNvPicPr>
            <a:picLocks noChangeAspect="1"/>
          </p:cNvPicPr>
          <p:nvPr/>
        </p:nvPicPr>
        <p:blipFill rotWithShape="1">
          <a:blip r:embed="rId2"/>
          <a:srcRect r="33145" b="-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774617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7891482-C38A-4F0C-8183-0121632F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6B467F-A475-FDFD-28A7-6D698E8A9592}"/>
              </a:ext>
            </a:extLst>
          </p:cNvPr>
          <p:cNvSpPr>
            <a:spLocks noGrp="1"/>
          </p:cNvSpPr>
          <p:nvPr>
            <p:ph type="title"/>
          </p:nvPr>
        </p:nvSpPr>
        <p:spPr>
          <a:xfrm>
            <a:off x="5430129" y="486184"/>
            <a:ext cx="6118403" cy="1325563"/>
          </a:xfrm>
        </p:spPr>
        <p:txBody>
          <a:bodyPr vert="horz" lIns="91440" tIns="45720" rIns="91440" bIns="45720" rtlCol="0" anchor="ctr">
            <a:normAutofit/>
          </a:bodyPr>
          <a:lstStyle/>
          <a:p>
            <a:r>
              <a:rPr lang="en-US"/>
              <a:t>Reducing Turnaround - Delta</a:t>
            </a:r>
          </a:p>
        </p:txBody>
      </p:sp>
      <p:pic>
        <p:nvPicPr>
          <p:cNvPr id="4" name="Picture 4" descr="Graphical user interface, application&#10;&#10;Description automatically generated">
            <a:extLst>
              <a:ext uri="{FF2B5EF4-FFF2-40B4-BE49-F238E27FC236}">
                <a16:creationId xmlns:a16="http://schemas.microsoft.com/office/drawing/2014/main" id="{FFBED1DF-5BC9-F2E3-CAFD-DED3ABAE7C8D}"/>
              </a:ext>
            </a:extLst>
          </p:cNvPr>
          <p:cNvPicPr>
            <a:picLocks noGrp="1" noChangeAspect="1"/>
          </p:cNvPicPr>
          <p:nvPr>
            <p:ph idx="1"/>
          </p:nvPr>
        </p:nvPicPr>
        <p:blipFill>
          <a:blip r:embed="rId3"/>
          <a:stretch>
            <a:fillRect/>
          </a:stretch>
        </p:blipFill>
        <p:spPr>
          <a:xfrm>
            <a:off x="1277137" y="1212181"/>
            <a:ext cx="3187228" cy="4221747"/>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5" name="TextBox 4">
            <a:extLst>
              <a:ext uri="{FF2B5EF4-FFF2-40B4-BE49-F238E27FC236}">
                <a16:creationId xmlns:a16="http://schemas.microsoft.com/office/drawing/2014/main" id="{B8E4BBBB-8CC9-D458-29D7-7DA733B33F22}"/>
              </a:ext>
            </a:extLst>
          </p:cNvPr>
          <p:cNvSpPr txBox="1"/>
          <p:nvPr/>
        </p:nvSpPr>
        <p:spPr>
          <a:xfrm>
            <a:off x="5430129" y="1946684"/>
            <a:ext cx="6118403" cy="435133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dirty="0"/>
              <a:t>Boarding/Deboarding is the most time-consuming activity in an aircraft turnaround</a:t>
            </a:r>
          </a:p>
          <a:p>
            <a:pPr indent="-228600">
              <a:lnSpc>
                <a:spcPct val="90000"/>
              </a:lnSpc>
              <a:spcAft>
                <a:spcPts val="600"/>
              </a:spcAft>
              <a:buFont typeface="Arial" panose="020B0604020202020204" pitchFamily="34" charset="0"/>
              <a:buChar char="•"/>
            </a:pPr>
            <a:endParaRPr lang="en-US"/>
          </a:p>
          <a:p>
            <a:pPr marL="285750" indent="-228600">
              <a:lnSpc>
                <a:spcPct val="90000"/>
              </a:lnSpc>
              <a:spcAft>
                <a:spcPts val="600"/>
              </a:spcAft>
              <a:buFont typeface="Arial" panose="020B0604020202020204" pitchFamily="34" charset="0"/>
              <a:buChar char="•"/>
            </a:pPr>
            <a:r>
              <a:rPr lang="en-US" dirty="0"/>
              <a:t>Boarding by priority then fare class</a:t>
            </a:r>
            <a:endParaRPr lang="en-US" dirty="0">
              <a:cs typeface="Calibri"/>
            </a:endParaRPr>
          </a:p>
          <a:p>
            <a:pPr marL="285750" indent="-228600">
              <a:lnSpc>
                <a:spcPct val="90000"/>
              </a:lnSpc>
              <a:spcAft>
                <a:spcPts val="600"/>
              </a:spcAft>
              <a:buFont typeface="Arial" panose="020B0604020202020204" pitchFamily="34" charset="0"/>
              <a:buChar char="•"/>
            </a:pPr>
            <a:r>
              <a:rPr lang="en-US" dirty="0"/>
              <a:t>Improves passenger satisfaction, with passengers paying more for economy fares feeling like they are getting value</a:t>
            </a:r>
            <a:endParaRPr lang="en-US" dirty="0">
              <a:cs typeface="Calibri"/>
            </a:endParaRPr>
          </a:p>
          <a:p>
            <a:pPr marL="285750" indent="-228600">
              <a:lnSpc>
                <a:spcPct val="90000"/>
              </a:lnSpc>
              <a:spcAft>
                <a:spcPts val="600"/>
              </a:spcAft>
              <a:buFont typeface="Arial" panose="020B0604020202020204" pitchFamily="34" charset="0"/>
              <a:buChar char="•"/>
            </a:pPr>
            <a:r>
              <a:rPr lang="en-US" dirty="0"/>
              <a:t>Poor for inefficiency</a:t>
            </a:r>
            <a:endParaRPr lang="en-US" dirty="0">
              <a:cs typeface="Calibri"/>
            </a:endParaRPr>
          </a:p>
          <a:p>
            <a:pPr marL="285750" indent="-228600">
              <a:lnSpc>
                <a:spcPct val="90000"/>
              </a:lnSpc>
              <a:spcAft>
                <a:spcPts val="600"/>
              </a:spcAft>
              <a:buFont typeface="Arial" panose="020B0604020202020204" pitchFamily="34" charset="0"/>
              <a:buChar char="•"/>
            </a:pPr>
            <a:endParaRPr lang="en-US"/>
          </a:p>
          <a:p>
            <a:pPr marL="285750" indent="-228600">
              <a:lnSpc>
                <a:spcPct val="90000"/>
              </a:lnSpc>
              <a:spcAft>
                <a:spcPts val="600"/>
              </a:spcAft>
              <a:buFont typeface="Arial" panose="020B0604020202020204" pitchFamily="34" charset="0"/>
              <a:buChar char="•"/>
            </a:pPr>
            <a:r>
              <a:rPr lang="en-US" dirty="0"/>
              <a:t>WILMA method</a:t>
            </a:r>
            <a:endParaRPr lang="en-US" dirty="0">
              <a:cs typeface="Calibri"/>
            </a:endParaRPr>
          </a:p>
          <a:p>
            <a:pPr marL="285750" indent="-228600">
              <a:lnSpc>
                <a:spcPct val="90000"/>
              </a:lnSpc>
              <a:spcAft>
                <a:spcPts val="600"/>
              </a:spcAft>
              <a:buFont typeface="Arial" panose="020B0604020202020204" pitchFamily="34" charset="0"/>
              <a:buChar char="•"/>
            </a:pPr>
            <a:r>
              <a:rPr lang="en-US" dirty="0"/>
              <a:t>Boards passengers from window to aisle rather than traditional blocks or random boarding</a:t>
            </a:r>
            <a:endParaRPr lang="en-US" dirty="0">
              <a:cs typeface="Calibri"/>
            </a:endParaRPr>
          </a:p>
          <a:p>
            <a:pPr marL="285750" indent="-228600">
              <a:lnSpc>
                <a:spcPct val="90000"/>
              </a:lnSpc>
              <a:spcAft>
                <a:spcPts val="600"/>
              </a:spcAft>
              <a:buFont typeface="Arial" panose="020B0604020202020204" pitchFamily="34" charset="0"/>
              <a:buChar char="•"/>
            </a:pPr>
            <a:r>
              <a:rPr lang="en-US" dirty="0"/>
              <a:t>Yields boarding time decrease of &gt;10% (Steffen &amp; Hotchkiss, 2012)</a:t>
            </a:r>
            <a:endParaRPr lang="en-US" dirty="0">
              <a:cs typeface="Calibri"/>
            </a:endParaRPr>
          </a:p>
        </p:txBody>
      </p:sp>
      <p:sp>
        <p:nvSpPr>
          <p:cNvPr id="13" name="Arc 12">
            <a:extLst>
              <a:ext uri="{FF2B5EF4-FFF2-40B4-BE49-F238E27FC236}">
                <a16:creationId xmlns:a16="http://schemas.microsoft.com/office/drawing/2014/main" id="{DA4B6E73-2318-4814-8EB1-306D537236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64111">
            <a:off x="-991925" y="5644752"/>
            <a:ext cx="2987899" cy="2987899"/>
          </a:xfrm>
          <a:prstGeom prst="arc">
            <a:avLst>
              <a:gd name="adj1" fmla="val 16200000"/>
              <a:gd name="adj2" fmla="val 21581479"/>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Picture 6" descr="Table&#10;&#10;Description automatically generated">
            <a:extLst>
              <a:ext uri="{FF2B5EF4-FFF2-40B4-BE49-F238E27FC236}">
                <a16:creationId xmlns:a16="http://schemas.microsoft.com/office/drawing/2014/main" id="{FF22B9B6-530F-6C94-D818-AD67DCBEF0F5}"/>
              </a:ext>
            </a:extLst>
          </p:cNvPr>
          <p:cNvPicPr>
            <a:picLocks noChangeAspect="1"/>
          </p:cNvPicPr>
          <p:nvPr/>
        </p:nvPicPr>
        <p:blipFill>
          <a:blip r:embed="rId4"/>
          <a:stretch>
            <a:fillRect/>
          </a:stretch>
        </p:blipFill>
        <p:spPr>
          <a:xfrm>
            <a:off x="1319569" y="1210227"/>
            <a:ext cx="3150005" cy="4135815"/>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Tree>
    <p:extLst>
      <p:ext uri="{BB962C8B-B14F-4D97-AF65-F5344CB8AC3E}">
        <p14:creationId xmlns:p14="http://schemas.microsoft.com/office/powerpoint/2010/main" val="949082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CD580A1-BD76-55BF-619F-B86FFE12A84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Operational Cycles </a:t>
            </a:r>
          </a:p>
        </p:txBody>
      </p:sp>
      <p:sp>
        <p:nvSpPr>
          <p:cNvPr id="3" name="Text Placeholder 2">
            <a:extLst>
              <a:ext uri="{FF2B5EF4-FFF2-40B4-BE49-F238E27FC236}">
                <a16:creationId xmlns:a16="http://schemas.microsoft.com/office/drawing/2014/main" id="{D7D514F9-4AA9-0394-6A25-3B2E92552A02}"/>
              </a:ext>
            </a:extLst>
          </p:cNvPr>
          <p:cNvSpPr>
            <a:spLocks noGrp="1"/>
          </p:cNvSpPr>
          <p:nvPr>
            <p:ph type="body" idx="1"/>
          </p:nvPr>
        </p:nvSpPr>
        <p:spPr>
          <a:xfrm>
            <a:off x="477981" y="4630468"/>
            <a:ext cx="3933306" cy="1208141"/>
          </a:xfrm>
        </p:spPr>
        <p:txBody>
          <a:bodyPr vert="horz" lIns="91440" tIns="45720" rIns="91440" bIns="45720" rtlCol="0" anchor="t">
            <a:noAutofit/>
          </a:bodyPr>
          <a:lstStyle/>
          <a:p>
            <a:r>
              <a:rPr lang="en-US" sz="1600" kern="1200" dirty="0">
                <a:solidFill>
                  <a:schemeClr val="tx1"/>
                </a:solidFill>
                <a:latin typeface="+mn-lt"/>
                <a:ea typeface="+mn-ea"/>
                <a:cs typeface="+mn-cs"/>
              </a:rPr>
              <a:t>Low-cost carriers operate greater number of annual cycles</a:t>
            </a:r>
            <a:endParaRPr lang="en-US" sz="1600" kern="1200" dirty="0">
              <a:solidFill>
                <a:schemeClr val="tx1"/>
              </a:solidFill>
              <a:latin typeface="+mn-lt"/>
              <a:cs typeface="Calibri"/>
            </a:endParaRPr>
          </a:p>
          <a:p>
            <a:pPr marL="0" lvl="1">
              <a:spcBef>
                <a:spcPts val="1000"/>
              </a:spcBef>
            </a:pPr>
            <a:r>
              <a:rPr lang="en-US" sz="1600" kern="1200" dirty="0">
                <a:solidFill>
                  <a:schemeClr val="tx1"/>
                </a:solidFill>
                <a:latin typeface="+mn-lt"/>
                <a:ea typeface="+mn-ea"/>
                <a:cs typeface="+mn-cs"/>
              </a:rPr>
              <a:t>Indicative of the point-to-point operation </a:t>
            </a:r>
            <a:endParaRPr lang="en-US" sz="1600" kern="1200" dirty="0">
              <a:solidFill>
                <a:schemeClr val="tx1"/>
              </a:solidFill>
              <a:latin typeface="+mn-lt"/>
              <a:cs typeface="Calibri"/>
            </a:endParaRPr>
          </a:p>
          <a:p>
            <a:pPr marL="0" lvl="1">
              <a:spcBef>
                <a:spcPts val="1000"/>
              </a:spcBef>
            </a:pPr>
            <a:r>
              <a:rPr lang="en-US" sz="1600" kern="1200" dirty="0">
                <a:solidFill>
                  <a:schemeClr val="tx1"/>
                </a:solidFill>
                <a:latin typeface="+mn-lt"/>
                <a:ea typeface="+mn-ea"/>
                <a:cs typeface="+mn-cs"/>
              </a:rPr>
              <a:t>Increased maintenance needs with greater number of cycles </a:t>
            </a:r>
            <a:endParaRPr lang="en-US" sz="1600" kern="1200" dirty="0">
              <a:solidFill>
                <a:schemeClr val="tx1"/>
              </a:solidFill>
              <a:latin typeface="+mn-lt"/>
              <a:cs typeface="Calibri"/>
            </a:endParaRPr>
          </a:p>
          <a:p>
            <a:pPr marL="0" lvl="1">
              <a:spcBef>
                <a:spcPts val="1000"/>
              </a:spcBef>
            </a:pPr>
            <a:r>
              <a:rPr lang="en-US" sz="1600" kern="1200" dirty="0">
                <a:solidFill>
                  <a:schemeClr val="tx1"/>
                </a:solidFill>
                <a:latin typeface="+mn-lt"/>
                <a:ea typeface="+mn-ea"/>
                <a:cs typeface="+mn-cs"/>
              </a:rPr>
              <a:t>Link between WN's annual cycles and annual ground days</a:t>
            </a:r>
            <a:endParaRPr lang="en-US" sz="1600" kern="1200" dirty="0">
              <a:solidFill>
                <a:schemeClr val="tx1"/>
              </a:solidFill>
              <a:latin typeface="+mn-lt"/>
              <a:cs typeface="Calibri"/>
            </a:endParaRPr>
          </a:p>
          <a:p>
            <a:pPr marL="0" lvl="1">
              <a:spcBef>
                <a:spcPts val="1000"/>
              </a:spcBef>
            </a:pPr>
            <a:endParaRPr lang="en-US" sz="1600" kern="1200" dirty="0">
              <a:solidFill>
                <a:schemeClr val="tx1"/>
              </a:solidFill>
              <a:latin typeface="+mn-lt"/>
              <a:cs typeface="Calibri"/>
            </a:endParaRPr>
          </a:p>
          <a:p>
            <a:pPr marL="0" lvl="1">
              <a:spcBef>
                <a:spcPts val="1000"/>
              </a:spcBef>
            </a:pPr>
            <a:endParaRPr lang="en-US" sz="1600" kern="1200" dirty="0">
              <a:solidFill>
                <a:schemeClr val="tx1"/>
              </a:solidFill>
              <a:latin typeface="+mn-lt"/>
              <a:cs typeface="Calibri"/>
            </a:endParaRPr>
          </a:p>
          <a:p>
            <a:pPr marL="0" lvl="1">
              <a:spcBef>
                <a:spcPts val="1000"/>
              </a:spcBef>
            </a:pPr>
            <a:endParaRPr lang="en-US" sz="1600" kern="1200" dirty="0">
              <a:solidFill>
                <a:schemeClr val="tx1"/>
              </a:solidFill>
              <a:latin typeface="+mn-lt"/>
              <a:cs typeface="Calibri"/>
            </a:endParaRPr>
          </a:p>
          <a:p>
            <a:pPr marL="0" lvl="1">
              <a:spcBef>
                <a:spcPts val="1000"/>
              </a:spcBef>
            </a:pPr>
            <a:endParaRPr lang="en-US" sz="1600" kern="1200" dirty="0">
              <a:solidFill>
                <a:schemeClr val="tx1"/>
              </a:solidFill>
              <a:latin typeface="+mn-lt"/>
              <a:cs typeface="Calibri"/>
            </a:endParaRPr>
          </a:p>
          <a:p>
            <a:pPr marL="0" lvl="1">
              <a:spcBef>
                <a:spcPts val="1000"/>
              </a:spcBef>
            </a:pPr>
            <a:endParaRPr lang="en-US" sz="1600" kern="1200" dirty="0">
              <a:solidFill>
                <a:schemeClr val="tx1"/>
              </a:solidFill>
              <a:latin typeface="+mn-lt"/>
              <a:cs typeface="Calibri"/>
            </a:endParaRPr>
          </a:p>
          <a:p>
            <a:pPr marL="0" lvl="1">
              <a:spcBef>
                <a:spcPts val="1000"/>
              </a:spcBef>
            </a:pPr>
            <a:endParaRPr lang="en-US" sz="1600" kern="1200" dirty="0">
              <a:solidFill>
                <a:schemeClr val="tx1"/>
              </a:solidFill>
              <a:latin typeface="+mn-lt"/>
              <a:cs typeface="Calibri"/>
            </a:endParaRPr>
          </a:p>
          <a:p>
            <a:pPr marL="0" lvl="1">
              <a:spcBef>
                <a:spcPts val="1000"/>
              </a:spcBef>
            </a:pPr>
            <a:endParaRPr lang="en-US" sz="1600" kern="1200" dirty="0">
              <a:solidFill>
                <a:schemeClr val="tx1"/>
              </a:solidFill>
              <a:latin typeface="+mn-lt"/>
              <a:cs typeface="Calibri"/>
            </a:endParaRPr>
          </a:p>
          <a:p>
            <a:pPr marL="0" lvl="1">
              <a:spcBef>
                <a:spcPts val="1000"/>
              </a:spcBef>
            </a:pPr>
            <a:endParaRPr lang="en-US" sz="1600" kern="1200" dirty="0">
              <a:solidFill>
                <a:schemeClr val="tx1"/>
              </a:solidFill>
              <a:latin typeface="+mn-lt"/>
              <a:cs typeface="Calibri"/>
            </a:endParaRPr>
          </a:p>
          <a:p>
            <a:pPr marL="0" lvl="1">
              <a:spcBef>
                <a:spcPts val="1000"/>
              </a:spcBef>
            </a:pPr>
            <a:endParaRPr lang="en-US" sz="1600" kern="1200" dirty="0">
              <a:solidFill>
                <a:schemeClr val="tx1"/>
              </a:solidFill>
              <a:latin typeface="+mn-lt"/>
              <a:cs typeface="Calibri"/>
            </a:endParaRPr>
          </a:p>
          <a:p>
            <a:pPr marL="0" lvl="1">
              <a:spcBef>
                <a:spcPts val="1000"/>
              </a:spcBef>
            </a:pPr>
            <a:endParaRPr lang="en-US" sz="1600" kern="1200" dirty="0">
              <a:solidFill>
                <a:schemeClr val="tx1"/>
              </a:solidFill>
              <a:latin typeface="+mn-lt"/>
              <a:cs typeface="Calibri"/>
            </a:endParaRPr>
          </a:p>
          <a:p>
            <a:pPr marL="0" lvl="1">
              <a:spcBef>
                <a:spcPts val="1000"/>
              </a:spcBef>
            </a:pPr>
            <a:endParaRPr lang="en-US" sz="1600" kern="1200" dirty="0">
              <a:solidFill>
                <a:schemeClr val="tx1"/>
              </a:solidFill>
              <a:latin typeface="+mn-lt"/>
              <a:cs typeface="Calibri"/>
            </a:endParaRP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Chart, bar chart&#10;&#10;Description automatically generated">
            <a:extLst>
              <a:ext uri="{FF2B5EF4-FFF2-40B4-BE49-F238E27FC236}">
                <a16:creationId xmlns:a16="http://schemas.microsoft.com/office/drawing/2014/main" id="{FC8F554D-D562-21F6-6D9C-C1A6DC0184E1}"/>
              </a:ext>
            </a:extLst>
          </p:cNvPr>
          <p:cNvPicPr>
            <a:picLocks noChangeAspect="1"/>
          </p:cNvPicPr>
          <p:nvPr/>
        </p:nvPicPr>
        <p:blipFill>
          <a:blip r:embed="rId3"/>
          <a:stretch>
            <a:fillRect/>
          </a:stretch>
        </p:blipFill>
        <p:spPr>
          <a:xfrm>
            <a:off x="5414356" y="1461441"/>
            <a:ext cx="6408836" cy="3783865"/>
          </a:xfrm>
          <a:prstGeom prst="rect">
            <a:avLst/>
          </a:prstGeom>
        </p:spPr>
      </p:pic>
    </p:spTree>
    <p:extLst>
      <p:ext uri="{BB962C8B-B14F-4D97-AF65-F5344CB8AC3E}">
        <p14:creationId xmlns:p14="http://schemas.microsoft.com/office/powerpoint/2010/main" val="2484118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D7EC86-7CB9-431D-8AC3-8AAF0440B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D4B9777F-B610-419B-9193-80306388F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c">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85DFBD-8938-0E1F-99B5-ABA4BA2C2F88}"/>
              </a:ext>
            </a:extLst>
          </p:cNvPr>
          <p:cNvSpPr>
            <a:spLocks noGrp="1"/>
          </p:cNvSpPr>
          <p:nvPr>
            <p:ph type="title"/>
          </p:nvPr>
        </p:nvSpPr>
        <p:spPr>
          <a:xfrm>
            <a:off x="860742" y="1124988"/>
            <a:ext cx="4425962" cy="2387600"/>
          </a:xfrm>
        </p:spPr>
        <p:txBody>
          <a:bodyPr vert="horz" lIns="91440" tIns="45720" rIns="91440" bIns="45720" rtlCol="0" anchor="b">
            <a:normAutofit/>
          </a:bodyPr>
          <a:lstStyle/>
          <a:p>
            <a:r>
              <a:rPr lang="en-US" dirty="0"/>
              <a:t>Ground Events</a:t>
            </a:r>
            <a:endParaRPr lang="en-US" dirty="0">
              <a:cs typeface="Calibri Light"/>
            </a:endParaRPr>
          </a:p>
        </p:txBody>
      </p:sp>
      <p:pic>
        <p:nvPicPr>
          <p:cNvPr id="5" name="Picture 4" descr="Avions sur route">
            <a:extLst>
              <a:ext uri="{FF2B5EF4-FFF2-40B4-BE49-F238E27FC236}">
                <a16:creationId xmlns:a16="http://schemas.microsoft.com/office/drawing/2014/main" id="{973273CE-C3CA-436E-75DA-0123E19AD299}"/>
              </a:ext>
            </a:extLst>
          </p:cNvPr>
          <p:cNvPicPr>
            <a:picLocks noChangeAspect="1"/>
          </p:cNvPicPr>
          <p:nvPr/>
        </p:nvPicPr>
        <p:blipFill rotWithShape="1">
          <a:blip r:embed="rId2"/>
          <a:srcRect l="19883" r="17623" b="-7"/>
          <a:stretch/>
        </p:blipFill>
        <p:spPr>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
        <p:nvSpPr>
          <p:cNvPr id="15" name="!!Rectangle">
            <a:extLst>
              <a:ext uri="{FF2B5EF4-FFF2-40B4-BE49-F238E27FC236}">
                <a16:creationId xmlns:a16="http://schemas.microsoft.com/office/drawing/2014/main" id="{95106A28-883A-4993-BF9E-C403B81A8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4269" y="4274457"/>
            <a:ext cx="825256" cy="82525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Oval">
            <a:extLst>
              <a:ext uri="{FF2B5EF4-FFF2-40B4-BE49-F238E27FC236}">
                <a16:creationId xmlns:a16="http://schemas.microsoft.com/office/drawing/2014/main" id="{F5AE4E4F-9F4C-43ED-8299-9BD63B74E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0435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Isosceles Triangle 2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Chart, bar chart&#10;&#10;Description automatically generated">
            <a:extLst>
              <a:ext uri="{FF2B5EF4-FFF2-40B4-BE49-F238E27FC236}">
                <a16:creationId xmlns:a16="http://schemas.microsoft.com/office/drawing/2014/main" id="{9FBDB457-912B-7ABB-2C87-3CBB341A374A}"/>
              </a:ext>
            </a:extLst>
          </p:cNvPr>
          <p:cNvPicPr>
            <a:picLocks noGrp="1" noChangeAspect="1"/>
          </p:cNvPicPr>
          <p:nvPr>
            <p:ph idx="1"/>
          </p:nvPr>
        </p:nvPicPr>
        <p:blipFill>
          <a:blip r:embed="rId3"/>
          <a:stretch>
            <a:fillRect/>
          </a:stretch>
        </p:blipFill>
        <p:spPr>
          <a:xfrm>
            <a:off x="2080663" y="735831"/>
            <a:ext cx="8030948" cy="4827112"/>
          </a:xfrm>
        </p:spPr>
      </p:pic>
      <p:graphicFrame>
        <p:nvGraphicFramePr>
          <p:cNvPr id="4" name="Table 4">
            <a:extLst>
              <a:ext uri="{FF2B5EF4-FFF2-40B4-BE49-F238E27FC236}">
                <a16:creationId xmlns:a16="http://schemas.microsoft.com/office/drawing/2014/main" id="{40C6D694-9129-861A-B38F-15775C8D517A}"/>
              </a:ext>
            </a:extLst>
          </p:cNvPr>
          <p:cNvGraphicFramePr>
            <a:graphicFrameLocks noGrp="1"/>
          </p:cNvGraphicFramePr>
          <p:nvPr>
            <p:extLst>
              <p:ext uri="{D42A27DB-BD31-4B8C-83A1-F6EECF244321}">
                <p14:modId xmlns:p14="http://schemas.microsoft.com/office/powerpoint/2010/main" val="2227379368"/>
              </p:ext>
            </p:extLst>
          </p:nvPr>
        </p:nvGraphicFramePr>
        <p:xfrm>
          <a:off x="1535545" y="5599545"/>
          <a:ext cx="8318688" cy="640080"/>
        </p:xfrm>
        <a:graphic>
          <a:graphicData uri="http://schemas.openxmlformats.org/drawingml/2006/table">
            <a:tbl>
              <a:tblPr firstRow="1" bandRow="1">
                <a:tableStyleId>{5C22544A-7EE6-4342-B048-85BDC9FD1C3A}</a:tableStyleId>
              </a:tblPr>
              <a:tblGrid>
                <a:gridCol w="1386448">
                  <a:extLst>
                    <a:ext uri="{9D8B030D-6E8A-4147-A177-3AD203B41FA5}">
                      <a16:colId xmlns:a16="http://schemas.microsoft.com/office/drawing/2014/main" val="609012111"/>
                    </a:ext>
                  </a:extLst>
                </a:gridCol>
                <a:gridCol w="1386448">
                  <a:extLst>
                    <a:ext uri="{9D8B030D-6E8A-4147-A177-3AD203B41FA5}">
                      <a16:colId xmlns:a16="http://schemas.microsoft.com/office/drawing/2014/main" val="894590695"/>
                    </a:ext>
                  </a:extLst>
                </a:gridCol>
                <a:gridCol w="1386448">
                  <a:extLst>
                    <a:ext uri="{9D8B030D-6E8A-4147-A177-3AD203B41FA5}">
                      <a16:colId xmlns:a16="http://schemas.microsoft.com/office/drawing/2014/main" val="1681763607"/>
                    </a:ext>
                  </a:extLst>
                </a:gridCol>
                <a:gridCol w="1386448">
                  <a:extLst>
                    <a:ext uri="{9D8B030D-6E8A-4147-A177-3AD203B41FA5}">
                      <a16:colId xmlns:a16="http://schemas.microsoft.com/office/drawing/2014/main" val="577053797"/>
                    </a:ext>
                  </a:extLst>
                </a:gridCol>
                <a:gridCol w="1386448">
                  <a:extLst>
                    <a:ext uri="{9D8B030D-6E8A-4147-A177-3AD203B41FA5}">
                      <a16:colId xmlns:a16="http://schemas.microsoft.com/office/drawing/2014/main" val="418063023"/>
                    </a:ext>
                  </a:extLst>
                </a:gridCol>
                <a:gridCol w="1386448">
                  <a:extLst>
                    <a:ext uri="{9D8B030D-6E8A-4147-A177-3AD203B41FA5}">
                      <a16:colId xmlns:a16="http://schemas.microsoft.com/office/drawing/2014/main" val="2296507172"/>
                    </a:ext>
                  </a:extLst>
                </a:gridCol>
              </a:tblGrid>
              <a:tr h="511267">
                <a:tc>
                  <a:txBody>
                    <a:bodyPr/>
                    <a:lstStyle/>
                    <a:p>
                      <a:pPr algn="ctr"/>
                      <a:r>
                        <a:rPr lang="en-US" b="0" dirty="0"/>
                        <a:t>Mean Fleet Age</a:t>
                      </a:r>
                    </a:p>
                  </a:txBody>
                  <a:tcPr/>
                </a:tc>
                <a:tc>
                  <a:txBody>
                    <a:bodyPr/>
                    <a:lstStyle/>
                    <a:p>
                      <a:pPr algn="ctr"/>
                      <a:r>
                        <a:rPr lang="en-US" b="0" dirty="0"/>
                        <a:t>15.1</a:t>
                      </a:r>
                    </a:p>
                  </a:txBody>
                  <a:tcPr/>
                </a:tc>
                <a:tc>
                  <a:txBody>
                    <a:bodyPr/>
                    <a:lstStyle/>
                    <a:p>
                      <a:pPr algn="ctr"/>
                      <a:r>
                        <a:rPr lang="en-US" b="0" dirty="0"/>
                        <a:t>12.5</a:t>
                      </a:r>
                    </a:p>
                  </a:txBody>
                  <a:tcPr/>
                </a:tc>
                <a:tc>
                  <a:txBody>
                    <a:bodyPr/>
                    <a:lstStyle/>
                    <a:p>
                      <a:pPr algn="ctr"/>
                      <a:r>
                        <a:rPr lang="en-US" b="0" dirty="0"/>
                        <a:t>12.6</a:t>
                      </a:r>
                    </a:p>
                  </a:txBody>
                  <a:tcPr/>
                </a:tc>
                <a:tc>
                  <a:txBody>
                    <a:bodyPr/>
                    <a:lstStyle/>
                    <a:p>
                      <a:pPr algn="ctr"/>
                      <a:r>
                        <a:rPr lang="en-US" b="0" dirty="0"/>
                        <a:t>12.4</a:t>
                      </a:r>
                    </a:p>
                  </a:txBody>
                  <a:tcPr/>
                </a:tc>
                <a:tc>
                  <a:txBody>
                    <a:bodyPr/>
                    <a:lstStyle/>
                    <a:p>
                      <a:pPr algn="ctr"/>
                      <a:r>
                        <a:rPr lang="en-US" b="0" dirty="0"/>
                        <a:t>4.3</a:t>
                      </a:r>
                    </a:p>
                  </a:txBody>
                  <a:tcPr/>
                </a:tc>
                <a:extLst>
                  <a:ext uri="{0D108BD9-81ED-4DB2-BD59-A6C34878D82A}">
                    <a16:rowId xmlns:a16="http://schemas.microsoft.com/office/drawing/2014/main" val="3225319460"/>
                  </a:ext>
                </a:extLst>
              </a:tr>
            </a:tbl>
          </a:graphicData>
        </a:graphic>
      </p:graphicFrame>
    </p:spTree>
    <p:extLst>
      <p:ext uri="{BB962C8B-B14F-4D97-AF65-F5344CB8AC3E}">
        <p14:creationId xmlns:p14="http://schemas.microsoft.com/office/powerpoint/2010/main" val="59280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5ED6FF-FE85-81F2-0AD4-A311EBB74ACF}"/>
              </a:ext>
            </a:extLst>
          </p:cNvPr>
          <p:cNvSpPr>
            <a:spLocks noGrp="1"/>
          </p:cNvSpPr>
          <p:nvPr>
            <p:ph type="title"/>
          </p:nvPr>
        </p:nvSpPr>
        <p:spPr>
          <a:xfrm>
            <a:off x="1115568" y="548640"/>
            <a:ext cx="10168128" cy="1179576"/>
          </a:xfrm>
        </p:spPr>
        <p:txBody>
          <a:bodyPr>
            <a:normAutofit/>
          </a:bodyPr>
          <a:lstStyle/>
          <a:p>
            <a:r>
              <a:rPr lang="en-US" sz="4000">
                <a:ea typeface="Calibri Light"/>
                <a:cs typeface="Calibri Light"/>
              </a:rPr>
              <a:t>Why is Frontier losing so little to Maintenance?</a:t>
            </a:r>
            <a:endParaRPr lang="en-US" sz="4000"/>
          </a:p>
        </p:txBody>
      </p:sp>
      <p:sp>
        <p:nvSpPr>
          <p:cNvPr id="15" name="Rectangle 14">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Chart&#10;&#10;Description automatically generated">
            <a:extLst>
              <a:ext uri="{FF2B5EF4-FFF2-40B4-BE49-F238E27FC236}">
                <a16:creationId xmlns:a16="http://schemas.microsoft.com/office/drawing/2014/main" id="{F969AD5E-DE2C-A63D-FCE1-55CD94F9E31C}"/>
              </a:ext>
            </a:extLst>
          </p:cNvPr>
          <p:cNvPicPr>
            <a:picLocks noChangeAspect="1"/>
          </p:cNvPicPr>
          <p:nvPr/>
        </p:nvPicPr>
        <p:blipFill rotWithShape="1">
          <a:blip r:embed="rId3"/>
          <a:srcRect r="2217" b="1"/>
          <a:stretch/>
        </p:blipFill>
        <p:spPr>
          <a:xfrm>
            <a:off x="908304" y="2478024"/>
            <a:ext cx="6009855" cy="3694176"/>
          </a:xfrm>
          <a:prstGeom prst="rect">
            <a:avLst/>
          </a:prstGeom>
        </p:spPr>
      </p:pic>
      <p:sp>
        <p:nvSpPr>
          <p:cNvPr id="3" name="Content Placeholder 2">
            <a:extLst>
              <a:ext uri="{FF2B5EF4-FFF2-40B4-BE49-F238E27FC236}">
                <a16:creationId xmlns:a16="http://schemas.microsoft.com/office/drawing/2014/main" id="{CE69D349-FBB6-9453-DDC5-E14223FBA978}"/>
              </a:ext>
            </a:extLst>
          </p:cNvPr>
          <p:cNvSpPr>
            <a:spLocks noGrp="1"/>
          </p:cNvSpPr>
          <p:nvPr>
            <p:ph idx="1"/>
          </p:nvPr>
        </p:nvSpPr>
        <p:spPr>
          <a:xfrm>
            <a:off x="7411453" y="2478024"/>
            <a:ext cx="3872243" cy="3694176"/>
          </a:xfrm>
        </p:spPr>
        <p:txBody>
          <a:bodyPr vert="horz" lIns="91440" tIns="45720" rIns="91440" bIns="45720" rtlCol="0" anchor="ctr">
            <a:normAutofit/>
          </a:bodyPr>
          <a:lstStyle/>
          <a:p>
            <a:r>
              <a:rPr lang="en-US" sz="1800">
                <a:ea typeface="Calibri" panose="020F0502020204030204"/>
                <a:cs typeface="Calibri" panose="020F0502020204030204"/>
              </a:rPr>
              <a:t>Average fleet age of 4.3 Years</a:t>
            </a:r>
          </a:p>
          <a:p>
            <a:r>
              <a:rPr lang="en-US" sz="1800">
                <a:ea typeface="Calibri" panose="020F0502020204030204"/>
                <a:cs typeface="Calibri" panose="020F0502020204030204"/>
              </a:rPr>
              <a:t>Average D-Check interval for A320 ~6 Years</a:t>
            </a:r>
          </a:p>
          <a:p>
            <a:r>
              <a:rPr lang="en-US" sz="1800">
                <a:ea typeface="Calibri" panose="020F0502020204030204"/>
                <a:cs typeface="Calibri" panose="020F0502020204030204"/>
              </a:rPr>
              <a:t>D-Checks can take 3-6 weeks therefore fleet planning is essential (</a:t>
            </a:r>
            <a:r>
              <a:rPr lang="en-US" sz="1800" err="1">
                <a:ea typeface="Calibri" panose="020F0502020204030204"/>
                <a:cs typeface="Calibri" panose="020F0502020204030204"/>
              </a:rPr>
              <a:t>Garbuno</a:t>
            </a:r>
            <a:r>
              <a:rPr lang="en-US" sz="1800">
                <a:ea typeface="Calibri" panose="020F0502020204030204"/>
                <a:cs typeface="Calibri" panose="020F0502020204030204"/>
              </a:rPr>
              <a:t>, 2020)</a:t>
            </a:r>
          </a:p>
          <a:p>
            <a:r>
              <a:rPr lang="en-US" sz="1800">
                <a:ea typeface="Calibri" panose="020F0502020204030204"/>
                <a:cs typeface="Calibri" panose="020F0502020204030204"/>
              </a:rPr>
              <a:t>Staggered Maintenance to </a:t>
            </a:r>
            <a:r>
              <a:rPr lang="en-US" sz="1800" err="1">
                <a:ea typeface="Calibri" panose="020F0502020204030204"/>
                <a:cs typeface="Calibri" panose="020F0502020204030204"/>
              </a:rPr>
              <a:t>minimise</a:t>
            </a:r>
            <a:r>
              <a:rPr lang="en-US" sz="1800">
                <a:ea typeface="Calibri" panose="020F0502020204030204"/>
                <a:cs typeface="Calibri" panose="020F0502020204030204"/>
              </a:rPr>
              <a:t> impact on operations</a:t>
            </a:r>
          </a:p>
          <a:p>
            <a:pPr marL="0" indent="0">
              <a:buNone/>
            </a:pPr>
            <a:endParaRPr lang="en-US" sz="1800">
              <a:ea typeface="Calibri" panose="020F0502020204030204"/>
              <a:cs typeface="Calibri" panose="020F0502020204030204"/>
            </a:endParaRPr>
          </a:p>
        </p:txBody>
      </p:sp>
    </p:spTree>
    <p:extLst>
      <p:ext uri="{BB962C8B-B14F-4D97-AF65-F5344CB8AC3E}">
        <p14:creationId xmlns:p14="http://schemas.microsoft.com/office/powerpoint/2010/main" val="2027506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mputer script on a screen">
            <a:extLst>
              <a:ext uri="{FF2B5EF4-FFF2-40B4-BE49-F238E27FC236}">
                <a16:creationId xmlns:a16="http://schemas.microsoft.com/office/drawing/2014/main" id="{12842B87-5A46-7262-A974-7C08FF965E03}"/>
              </a:ext>
            </a:extLst>
          </p:cNvPr>
          <p:cNvPicPr>
            <a:picLocks noChangeAspect="1"/>
          </p:cNvPicPr>
          <p:nvPr/>
        </p:nvPicPr>
        <p:blipFill rotWithShape="1">
          <a:blip r:embed="rId2"/>
          <a:srcRect t="7527" r="23298" b="1564"/>
          <a:stretch/>
        </p:blipFill>
        <p:spPr>
          <a:xfrm>
            <a:off x="3523488" y="10"/>
            <a:ext cx="8668512" cy="6857990"/>
          </a:xfrm>
          <a:prstGeom prst="rect">
            <a:avLst/>
          </a:prstGeom>
        </p:spPr>
      </p:pic>
      <p:sp>
        <p:nvSpPr>
          <p:cNvPr id="15" name="Rectangle 1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4216D1-E868-1EA6-C322-FC42714398C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Code Presentation</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922053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2BD79-583C-3074-433B-B6C25C6C71A4}"/>
              </a:ext>
            </a:extLst>
          </p:cNvPr>
          <p:cNvSpPr>
            <a:spLocks noGrp="1"/>
          </p:cNvSpPr>
          <p:nvPr>
            <p:ph type="title"/>
          </p:nvPr>
        </p:nvSpPr>
        <p:spPr>
          <a:xfrm>
            <a:off x="4965430" y="629268"/>
            <a:ext cx="6586491" cy="1286160"/>
          </a:xfrm>
        </p:spPr>
        <p:txBody>
          <a:bodyPr anchor="b">
            <a:normAutofit/>
          </a:bodyPr>
          <a:lstStyle/>
          <a:p>
            <a:pPr algn="r"/>
            <a:r>
              <a:rPr lang="en-US">
                <a:cs typeface="Calibri Light"/>
              </a:rPr>
              <a:t>Fleet Renewal?</a:t>
            </a:r>
            <a:endParaRPr lang="en-US">
              <a:ea typeface="Calibri Light" panose="020F0302020204030204"/>
              <a:cs typeface="Calibri Light"/>
            </a:endParaRPr>
          </a:p>
        </p:txBody>
      </p:sp>
      <p:sp>
        <p:nvSpPr>
          <p:cNvPr id="3" name="Content Placeholder 2">
            <a:extLst>
              <a:ext uri="{FF2B5EF4-FFF2-40B4-BE49-F238E27FC236}">
                <a16:creationId xmlns:a16="http://schemas.microsoft.com/office/drawing/2014/main" id="{E7626484-4510-D906-02EA-DEE314E79156}"/>
              </a:ext>
            </a:extLst>
          </p:cNvPr>
          <p:cNvSpPr>
            <a:spLocks noGrp="1"/>
          </p:cNvSpPr>
          <p:nvPr>
            <p:ph idx="1"/>
          </p:nvPr>
        </p:nvSpPr>
        <p:spPr>
          <a:xfrm>
            <a:off x="6408612" y="2438400"/>
            <a:ext cx="5143308" cy="3785419"/>
          </a:xfrm>
        </p:spPr>
        <p:txBody>
          <a:bodyPr vert="horz" lIns="91440" tIns="45720" rIns="91440" bIns="45720" rtlCol="0" anchor="t">
            <a:normAutofit/>
          </a:bodyPr>
          <a:lstStyle/>
          <a:p>
            <a:pPr algn="r"/>
            <a:r>
              <a:rPr lang="en-US" sz="2000">
                <a:cs typeface="Calibri"/>
              </a:rPr>
              <a:t>Young Aircraft = Lower Maintenance Costs in the short-term</a:t>
            </a:r>
            <a:endParaRPr lang="en-US"/>
          </a:p>
          <a:p>
            <a:pPr lvl="1" algn="r"/>
            <a:r>
              <a:rPr lang="en-US" sz="1600">
                <a:ea typeface="Calibri"/>
                <a:cs typeface="Calibri"/>
              </a:rPr>
              <a:t>Beneficial for a short-term cost reduction strategy</a:t>
            </a:r>
          </a:p>
          <a:p>
            <a:pPr algn="r"/>
            <a:endParaRPr lang="en-US" sz="2000">
              <a:ea typeface="Calibri"/>
              <a:cs typeface="Calibri"/>
            </a:endParaRPr>
          </a:p>
          <a:p>
            <a:pPr algn="r"/>
            <a:r>
              <a:rPr lang="en-US" sz="2000">
                <a:ea typeface="Calibri"/>
                <a:cs typeface="Calibri"/>
              </a:rPr>
              <a:t>However, fleet renewal is extremely costly and requires several considerations:</a:t>
            </a:r>
          </a:p>
          <a:p>
            <a:pPr lvl="1" algn="r"/>
            <a:r>
              <a:rPr lang="en-US" sz="1600">
                <a:ea typeface="Calibri"/>
                <a:cs typeface="Calibri"/>
              </a:rPr>
              <a:t>Current fleet</a:t>
            </a:r>
          </a:p>
          <a:p>
            <a:pPr lvl="1" algn="r"/>
            <a:r>
              <a:rPr lang="en-US" sz="1600">
                <a:ea typeface="Calibri"/>
                <a:cs typeface="Calibri"/>
              </a:rPr>
              <a:t>Long/Short-term strategies</a:t>
            </a:r>
          </a:p>
          <a:p>
            <a:pPr lvl="1" algn="r"/>
            <a:r>
              <a:rPr lang="en-US" sz="1600">
                <a:ea typeface="Calibri"/>
                <a:cs typeface="Calibri"/>
              </a:rPr>
              <a:t>Financial Position</a:t>
            </a:r>
          </a:p>
          <a:p>
            <a:pPr lvl="1" algn="r"/>
            <a:r>
              <a:rPr lang="en-US" sz="1600">
                <a:ea typeface="Calibri"/>
                <a:cs typeface="Calibri"/>
              </a:rPr>
              <a:t>Route Network</a:t>
            </a:r>
          </a:p>
          <a:p>
            <a:pPr lvl="1" algn="r"/>
            <a:r>
              <a:rPr lang="en-US" sz="1600">
                <a:ea typeface="Calibri"/>
                <a:cs typeface="Calibri"/>
              </a:rPr>
              <a:t>Business Model</a:t>
            </a:r>
          </a:p>
          <a:p>
            <a:pPr lvl="1"/>
            <a:endParaRPr lang="en-US" sz="1600">
              <a:ea typeface="Calibri"/>
              <a:cs typeface="Calibri"/>
            </a:endParaRPr>
          </a:p>
          <a:p>
            <a:pPr lvl="1"/>
            <a:endParaRPr lang="en-US" sz="1600">
              <a:ea typeface="Calibri"/>
              <a:cs typeface="Calibri"/>
            </a:endParaRPr>
          </a:p>
          <a:p>
            <a:pPr algn="r"/>
            <a:endParaRPr lang="en-US" sz="2000">
              <a:ea typeface="Calibri"/>
              <a:cs typeface="Calibri"/>
            </a:endParaRPr>
          </a:p>
          <a:p>
            <a:endParaRPr lang="en-US" sz="2000">
              <a:ea typeface="Calibri"/>
              <a:cs typeface="Calibri"/>
            </a:endParaRPr>
          </a:p>
          <a:p>
            <a:endParaRPr lang="en-US" sz="2000">
              <a:ea typeface="Calibri"/>
              <a:cs typeface="Calibri"/>
            </a:endParaRPr>
          </a:p>
          <a:p>
            <a:pPr marL="0" indent="0">
              <a:buNone/>
            </a:pPr>
            <a:endParaRPr lang="en-US" sz="2000">
              <a:ea typeface="Calibri"/>
              <a:cs typeface="Calibri"/>
            </a:endParaRPr>
          </a:p>
          <a:p>
            <a:endParaRPr lang="en-US" sz="2000">
              <a:ea typeface="Calibri"/>
              <a:cs typeface="Calibri"/>
            </a:endParaRPr>
          </a:p>
        </p:txBody>
      </p:sp>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2A43F"/>
            </a:solidFill>
          </a:ln>
        </p:spPr>
        <p:style>
          <a:lnRef idx="1">
            <a:schemeClr val="accent1"/>
          </a:lnRef>
          <a:fillRef idx="0">
            <a:schemeClr val="accent1"/>
          </a:fillRef>
          <a:effectRef idx="0">
            <a:schemeClr val="accent1"/>
          </a:effectRef>
          <a:fontRef idx="minor">
            <a:schemeClr val="tx1"/>
          </a:fontRef>
        </p:style>
      </p:cxnSp>
      <p:graphicFrame>
        <p:nvGraphicFramePr>
          <p:cNvPr id="4" name="Table 5">
            <a:extLst>
              <a:ext uri="{FF2B5EF4-FFF2-40B4-BE49-F238E27FC236}">
                <a16:creationId xmlns:a16="http://schemas.microsoft.com/office/drawing/2014/main" id="{776935DC-02E3-25FB-F76A-8B7056FEBEC8}"/>
              </a:ext>
            </a:extLst>
          </p:cNvPr>
          <p:cNvGraphicFramePr>
            <a:graphicFrameLocks noGrp="1"/>
          </p:cNvGraphicFramePr>
          <p:nvPr>
            <p:extLst>
              <p:ext uri="{D42A27DB-BD31-4B8C-83A1-F6EECF244321}">
                <p14:modId xmlns:p14="http://schemas.microsoft.com/office/powerpoint/2010/main" val="3016531141"/>
              </p:ext>
            </p:extLst>
          </p:nvPr>
        </p:nvGraphicFramePr>
        <p:xfrm>
          <a:off x="825112" y="4840836"/>
          <a:ext cx="4287030" cy="1483360"/>
        </p:xfrm>
        <a:graphic>
          <a:graphicData uri="http://schemas.openxmlformats.org/drawingml/2006/table">
            <a:tbl>
              <a:tblPr firstRow="1" bandRow="1">
                <a:tableStyleId>{5C22544A-7EE6-4342-B048-85BDC9FD1C3A}</a:tableStyleId>
              </a:tblPr>
              <a:tblGrid>
                <a:gridCol w="2143515">
                  <a:extLst>
                    <a:ext uri="{9D8B030D-6E8A-4147-A177-3AD203B41FA5}">
                      <a16:colId xmlns:a16="http://schemas.microsoft.com/office/drawing/2014/main" val="2130043401"/>
                    </a:ext>
                  </a:extLst>
                </a:gridCol>
                <a:gridCol w="2143515">
                  <a:extLst>
                    <a:ext uri="{9D8B030D-6E8A-4147-A177-3AD203B41FA5}">
                      <a16:colId xmlns:a16="http://schemas.microsoft.com/office/drawing/2014/main" val="440826779"/>
                    </a:ext>
                  </a:extLst>
                </a:gridCol>
              </a:tblGrid>
              <a:tr h="370840">
                <a:tc>
                  <a:txBody>
                    <a:bodyPr/>
                    <a:lstStyle/>
                    <a:p>
                      <a:pPr algn="ctr"/>
                      <a:r>
                        <a:rPr lang="en-US"/>
                        <a:t>Age in Years</a:t>
                      </a:r>
                    </a:p>
                  </a:txBody>
                  <a:tcPr/>
                </a:tc>
                <a:tc>
                  <a:txBody>
                    <a:bodyPr/>
                    <a:lstStyle/>
                    <a:p>
                      <a:pPr algn="ctr"/>
                      <a:r>
                        <a:rPr lang="en-US"/>
                        <a:t>Phase</a:t>
                      </a:r>
                    </a:p>
                  </a:txBody>
                  <a:tcPr/>
                </a:tc>
                <a:extLst>
                  <a:ext uri="{0D108BD9-81ED-4DB2-BD59-A6C34878D82A}">
                    <a16:rowId xmlns:a16="http://schemas.microsoft.com/office/drawing/2014/main" val="4065574120"/>
                  </a:ext>
                </a:extLst>
              </a:tr>
              <a:tr h="370840">
                <a:tc>
                  <a:txBody>
                    <a:bodyPr/>
                    <a:lstStyle/>
                    <a:p>
                      <a:pPr algn="ctr"/>
                      <a:r>
                        <a:rPr lang="en-US"/>
                        <a:t>0-6</a:t>
                      </a:r>
                    </a:p>
                  </a:txBody>
                  <a:tcPr/>
                </a:tc>
                <a:tc>
                  <a:txBody>
                    <a:bodyPr/>
                    <a:lstStyle/>
                    <a:p>
                      <a:pPr algn="ctr"/>
                      <a:r>
                        <a:rPr lang="en-US"/>
                        <a:t>Newness</a:t>
                      </a:r>
                    </a:p>
                  </a:txBody>
                  <a:tcPr/>
                </a:tc>
                <a:extLst>
                  <a:ext uri="{0D108BD9-81ED-4DB2-BD59-A6C34878D82A}">
                    <a16:rowId xmlns:a16="http://schemas.microsoft.com/office/drawing/2014/main" val="1283721136"/>
                  </a:ext>
                </a:extLst>
              </a:tr>
              <a:tr h="370840">
                <a:tc>
                  <a:txBody>
                    <a:bodyPr/>
                    <a:lstStyle/>
                    <a:p>
                      <a:pPr algn="ctr"/>
                      <a:r>
                        <a:rPr lang="en-US"/>
                        <a:t>7-12</a:t>
                      </a:r>
                    </a:p>
                  </a:txBody>
                  <a:tcPr/>
                </a:tc>
                <a:tc>
                  <a:txBody>
                    <a:bodyPr/>
                    <a:lstStyle/>
                    <a:p>
                      <a:pPr algn="ctr"/>
                      <a:r>
                        <a:rPr lang="en-US"/>
                        <a:t>Maturity</a:t>
                      </a:r>
                    </a:p>
                  </a:txBody>
                  <a:tcPr/>
                </a:tc>
                <a:extLst>
                  <a:ext uri="{0D108BD9-81ED-4DB2-BD59-A6C34878D82A}">
                    <a16:rowId xmlns:a16="http://schemas.microsoft.com/office/drawing/2014/main" val="2972069927"/>
                  </a:ext>
                </a:extLst>
              </a:tr>
              <a:tr h="370840">
                <a:tc>
                  <a:txBody>
                    <a:bodyPr/>
                    <a:lstStyle/>
                    <a:p>
                      <a:pPr algn="ctr"/>
                      <a:r>
                        <a:rPr lang="en-US"/>
                        <a:t>12+</a:t>
                      </a:r>
                    </a:p>
                  </a:txBody>
                  <a:tcPr/>
                </a:tc>
                <a:tc>
                  <a:txBody>
                    <a:bodyPr/>
                    <a:lstStyle/>
                    <a:p>
                      <a:pPr algn="ctr"/>
                      <a:r>
                        <a:rPr lang="en-US"/>
                        <a:t>Ageing</a:t>
                      </a:r>
                    </a:p>
                  </a:txBody>
                  <a:tcPr/>
                </a:tc>
                <a:extLst>
                  <a:ext uri="{0D108BD9-81ED-4DB2-BD59-A6C34878D82A}">
                    <a16:rowId xmlns:a16="http://schemas.microsoft.com/office/drawing/2014/main" val="789309050"/>
                  </a:ext>
                </a:extLst>
              </a:tr>
            </a:tbl>
          </a:graphicData>
        </a:graphic>
      </p:graphicFrame>
      <p:pic>
        <p:nvPicPr>
          <p:cNvPr id="6" name="Picture 6" descr="Chart, bar chart, histogram&#10;&#10;Description automatically generated">
            <a:extLst>
              <a:ext uri="{FF2B5EF4-FFF2-40B4-BE49-F238E27FC236}">
                <a16:creationId xmlns:a16="http://schemas.microsoft.com/office/drawing/2014/main" id="{AECB655D-5BC3-A3B5-B022-62CCCC60FFF6}"/>
              </a:ext>
            </a:extLst>
          </p:cNvPr>
          <p:cNvPicPr>
            <a:picLocks noChangeAspect="1"/>
          </p:cNvPicPr>
          <p:nvPr/>
        </p:nvPicPr>
        <p:blipFill>
          <a:blip r:embed="rId3"/>
          <a:stretch>
            <a:fillRect/>
          </a:stretch>
        </p:blipFill>
        <p:spPr>
          <a:xfrm>
            <a:off x="154361" y="865357"/>
            <a:ext cx="5837382" cy="3784746"/>
          </a:xfrm>
          <a:prstGeom prst="rect">
            <a:avLst/>
          </a:prstGeom>
        </p:spPr>
      </p:pic>
    </p:spTree>
    <p:extLst>
      <p:ext uri="{BB962C8B-B14F-4D97-AF65-F5344CB8AC3E}">
        <p14:creationId xmlns:p14="http://schemas.microsoft.com/office/powerpoint/2010/main" val="483755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25165D-FBA2-2E9F-6AE4-803A868E78FD}"/>
              </a:ext>
            </a:extLst>
          </p:cNvPr>
          <p:cNvSpPr>
            <a:spLocks noGrp="1"/>
          </p:cNvSpPr>
          <p:nvPr>
            <p:ph type="title"/>
          </p:nvPr>
        </p:nvSpPr>
        <p:spPr>
          <a:xfrm>
            <a:off x="841248" y="256032"/>
            <a:ext cx="10506456" cy="1014984"/>
          </a:xfrm>
        </p:spPr>
        <p:txBody>
          <a:bodyPr anchor="b">
            <a:normAutofit/>
          </a:bodyPr>
          <a:lstStyle/>
          <a:p>
            <a:r>
              <a:rPr lang="en-US">
                <a:cs typeface="Calibri Light"/>
              </a:rPr>
              <a:t>Maintenance Locations</a:t>
            </a:r>
            <a:endParaRPr lang="en-US"/>
          </a:p>
        </p:txBody>
      </p:sp>
      <p:sp>
        <p:nvSpPr>
          <p:cNvPr id="14"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4">
            <a:extLst>
              <a:ext uri="{FF2B5EF4-FFF2-40B4-BE49-F238E27FC236}">
                <a16:creationId xmlns:a16="http://schemas.microsoft.com/office/drawing/2014/main" id="{3016B8FE-03A4-CC22-49B0-C99CB3963E23}"/>
              </a:ext>
            </a:extLst>
          </p:cNvPr>
          <p:cNvGraphicFramePr>
            <a:graphicFrameLocks noGrp="1"/>
          </p:cNvGraphicFramePr>
          <p:nvPr>
            <p:ph idx="1"/>
            <p:extLst>
              <p:ext uri="{D42A27DB-BD31-4B8C-83A1-F6EECF244321}">
                <p14:modId xmlns:p14="http://schemas.microsoft.com/office/powerpoint/2010/main" val="3525073042"/>
              </p:ext>
            </p:extLst>
          </p:nvPr>
        </p:nvGraphicFramePr>
        <p:xfrm>
          <a:off x="1536436" y="2525690"/>
          <a:ext cx="8605491" cy="1645920"/>
        </p:xfrm>
        <a:graphic>
          <a:graphicData uri="http://schemas.openxmlformats.org/drawingml/2006/table">
            <a:tbl>
              <a:tblPr firstRow="1" bandRow="1">
                <a:tableStyleId>{5C22544A-7EE6-4342-B048-85BDC9FD1C3A}</a:tableStyleId>
              </a:tblPr>
              <a:tblGrid>
                <a:gridCol w="1438030">
                  <a:extLst>
                    <a:ext uri="{9D8B030D-6E8A-4147-A177-3AD203B41FA5}">
                      <a16:colId xmlns:a16="http://schemas.microsoft.com/office/drawing/2014/main" val="350406239"/>
                    </a:ext>
                  </a:extLst>
                </a:gridCol>
                <a:gridCol w="1438030">
                  <a:extLst>
                    <a:ext uri="{9D8B030D-6E8A-4147-A177-3AD203B41FA5}">
                      <a16:colId xmlns:a16="http://schemas.microsoft.com/office/drawing/2014/main" val="2177794436"/>
                    </a:ext>
                  </a:extLst>
                </a:gridCol>
                <a:gridCol w="3867727">
                  <a:extLst>
                    <a:ext uri="{9D8B030D-6E8A-4147-A177-3AD203B41FA5}">
                      <a16:colId xmlns:a16="http://schemas.microsoft.com/office/drawing/2014/main" val="1526473180"/>
                    </a:ext>
                  </a:extLst>
                </a:gridCol>
                <a:gridCol w="1861704">
                  <a:extLst>
                    <a:ext uri="{9D8B030D-6E8A-4147-A177-3AD203B41FA5}">
                      <a16:colId xmlns:a16="http://schemas.microsoft.com/office/drawing/2014/main" val="3696692390"/>
                    </a:ext>
                  </a:extLst>
                </a:gridCol>
              </a:tblGrid>
              <a:tr h="190500">
                <a:tc>
                  <a:txBody>
                    <a:bodyPr/>
                    <a:lstStyle/>
                    <a:p>
                      <a:pPr algn="ctr"/>
                      <a:r>
                        <a:rPr lang="en-US" b="0" dirty="0">
                          <a:effectLst/>
                        </a:rPr>
                        <a:t>Airline</a:t>
                      </a:r>
                    </a:p>
                  </a:txBody>
                  <a:tcPr marL="0" marR="0" marT="0" marB="0" anchor="ctr"/>
                </a:tc>
                <a:tc>
                  <a:txBody>
                    <a:bodyPr/>
                    <a:lstStyle/>
                    <a:p>
                      <a:pPr algn="ctr"/>
                      <a:r>
                        <a:rPr lang="en-US" b="0" dirty="0">
                          <a:effectLst/>
                        </a:rPr>
                        <a:t>MX Bases</a:t>
                      </a:r>
                    </a:p>
                  </a:txBody>
                  <a:tcPr marL="0" marR="0" marT="0" marB="0" anchor="ctr"/>
                </a:tc>
                <a:tc>
                  <a:txBody>
                    <a:bodyPr/>
                    <a:lstStyle/>
                    <a:p>
                      <a:pPr algn="ctr"/>
                      <a:r>
                        <a:rPr lang="en-US" b="0" dirty="0">
                          <a:effectLst/>
                        </a:rPr>
                        <a:t>Percentage of MX on Route Network</a:t>
                      </a:r>
                    </a:p>
                  </a:txBody>
                  <a:tcPr marL="0" marR="0" marT="0" marB="0" anchor="ctr"/>
                </a:tc>
                <a:tc>
                  <a:txBody>
                    <a:bodyPr/>
                    <a:lstStyle/>
                    <a:p>
                      <a:pPr algn="ctr"/>
                      <a:r>
                        <a:rPr lang="en-US" b="0" dirty="0">
                          <a:effectLst/>
                        </a:rPr>
                        <a:t>AC Types in Fleet</a:t>
                      </a:r>
                    </a:p>
                  </a:txBody>
                  <a:tcPr marL="0" marR="0" marT="0" marB="0" anchor="ctr"/>
                </a:tc>
                <a:extLst>
                  <a:ext uri="{0D108BD9-81ED-4DB2-BD59-A6C34878D82A}">
                    <a16:rowId xmlns:a16="http://schemas.microsoft.com/office/drawing/2014/main" val="4071494183"/>
                  </a:ext>
                </a:extLst>
              </a:tr>
              <a:tr h="184150">
                <a:tc>
                  <a:txBody>
                    <a:bodyPr/>
                    <a:lstStyle/>
                    <a:p>
                      <a:pPr algn="ctr"/>
                      <a:r>
                        <a:rPr lang="en-US" dirty="0">
                          <a:effectLst/>
                        </a:rPr>
                        <a:t>WN</a:t>
                      </a:r>
                    </a:p>
                  </a:txBody>
                  <a:tcPr marL="0" marR="0" marT="0" marB="0" anchor="ctr"/>
                </a:tc>
                <a:tc>
                  <a:txBody>
                    <a:bodyPr/>
                    <a:lstStyle/>
                    <a:p>
                      <a:pPr algn="ctr"/>
                      <a:r>
                        <a:rPr lang="en-US" dirty="0">
                          <a:effectLst/>
                        </a:rPr>
                        <a:t>9</a:t>
                      </a:r>
                    </a:p>
                  </a:txBody>
                  <a:tcPr marL="0" marR="0" marT="0" marB="0" anchor="ctr"/>
                </a:tc>
                <a:tc>
                  <a:txBody>
                    <a:bodyPr/>
                    <a:lstStyle/>
                    <a:p>
                      <a:pPr algn="ctr"/>
                      <a:r>
                        <a:rPr lang="en-US" dirty="0">
                          <a:effectLst/>
                        </a:rPr>
                        <a:t>77.8%</a:t>
                      </a:r>
                    </a:p>
                  </a:txBody>
                  <a:tcPr marL="0" marR="0" marT="0" marB="0" anchor="ctr"/>
                </a:tc>
                <a:tc>
                  <a:txBody>
                    <a:bodyPr/>
                    <a:lstStyle/>
                    <a:p>
                      <a:pPr algn="ctr"/>
                      <a:r>
                        <a:rPr lang="en-US" dirty="0">
                          <a:effectLst/>
                        </a:rPr>
                        <a:t>1</a:t>
                      </a:r>
                    </a:p>
                  </a:txBody>
                  <a:tcPr marL="0" marR="0" marT="0" marB="0" anchor="ctr"/>
                </a:tc>
                <a:extLst>
                  <a:ext uri="{0D108BD9-81ED-4DB2-BD59-A6C34878D82A}">
                    <a16:rowId xmlns:a16="http://schemas.microsoft.com/office/drawing/2014/main" val="2078422732"/>
                  </a:ext>
                </a:extLst>
              </a:tr>
              <a:tr h="184150">
                <a:tc>
                  <a:txBody>
                    <a:bodyPr/>
                    <a:lstStyle/>
                    <a:p>
                      <a:pPr algn="ctr"/>
                      <a:r>
                        <a:rPr lang="en-US" dirty="0">
                          <a:effectLst/>
                        </a:rPr>
                        <a:t>F9</a:t>
                      </a:r>
                    </a:p>
                  </a:txBody>
                  <a:tcPr marL="0" marR="0" marT="0" marB="0" anchor="ctr"/>
                </a:tc>
                <a:tc>
                  <a:txBody>
                    <a:bodyPr/>
                    <a:lstStyle/>
                    <a:p>
                      <a:pPr algn="ctr"/>
                      <a:r>
                        <a:rPr lang="en-US" dirty="0">
                          <a:effectLst/>
                        </a:rPr>
                        <a:t>3</a:t>
                      </a:r>
                    </a:p>
                  </a:txBody>
                  <a:tcPr marL="0" marR="0" marT="0" marB="0" anchor="ctr"/>
                </a:tc>
                <a:tc>
                  <a:txBody>
                    <a:bodyPr/>
                    <a:lstStyle/>
                    <a:p>
                      <a:pPr algn="ctr"/>
                      <a:r>
                        <a:rPr lang="en-US" dirty="0">
                          <a:effectLst/>
                        </a:rPr>
                        <a:t>66.7%</a:t>
                      </a:r>
                    </a:p>
                  </a:txBody>
                  <a:tcPr marL="0" marR="0" marT="0" marB="0" anchor="ctr"/>
                </a:tc>
                <a:tc>
                  <a:txBody>
                    <a:bodyPr/>
                    <a:lstStyle/>
                    <a:p>
                      <a:pPr algn="ctr"/>
                      <a:r>
                        <a:rPr lang="en-US" dirty="0">
                          <a:effectLst/>
                        </a:rPr>
                        <a:t>1</a:t>
                      </a:r>
                    </a:p>
                  </a:txBody>
                  <a:tcPr marL="0" marR="0" marT="0" marB="0" anchor="ctr"/>
                </a:tc>
                <a:extLst>
                  <a:ext uri="{0D108BD9-81ED-4DB2-BD59-A6C34878D82A}">
                    <a16:rowId xmlns:a16="http://schemas.microsoft.com/office/drawing/2014/main" val="4122315561"/>
                  </a:ext>
                </a:extLst>
              </a:tr>
              <a:tr h="184150">
                <a:tc>
                  <a:txBody>
                    <a:bodyPr/>
                    <a:lstStyle/>
                    <a:p>
                      <a:pPr algn="ctr"/>
                      <a:r>
                        <a:rPr lang="en-US" dirty="0">
                          <a:effectLst/>
                        </a:rPr>
                        <a:t>AA</a:t>
                      </a:r>
                    </a:p>
                  </a:txBody>
                  <a:tcPr marL="0" marR="0" marT="0" marB="0" anchor="ctr"/>
                </a:tc>
                <a:tc>
                  <a:txBody>
                    <a:bodyPr/>
                    <a:lstStyle/>
                    <a:p>
                      <a:pPr algn="ctr"/>
                      <a:r>
                        <a:rPr lang="en-US" dirty="0">
                          <a:effectLst/>
                        </a:rPr>
                        <a:t>16</a:t>
                      </a:r>
                    </a:p>
                  </a:txBody>
                  <a:tcPr marL="0" marR="0" marT="0" marB="0" anchor="ctr"/>
                </a:tc>
                <a:tc>
                  <a:txBody>
                    <a:bodyPr/>
                    <a:lstStyle/>
                    <a:p>
                      <a:pPr algn="ctr"/>
                      <a:r>
                        <a:rPr lang="en-US" dirty="0">
                          <a:effectLst/>
                        </a:rPr>
                        <a:t>62.5%</a:t>
                      </a:r>
                    </a:p>
                  </a:txBody>
                  <a:tcPr marL="0" marR="0" marT="0" marB="0" anchor="ctr"/>
                </a:tc>
                <a:tc>
                  <a:txBody>
                    <a:bodyPr/>
                    <a:lstStyle/>
                    <a:p>
                      <a:pPr algn="ctr"/>
                      <a:r>
                        <a:rPr lang="en-US" dirty="0">
                          <a:effectLst/>
                        </a:rPr>
                        <a:t>4</a:t>
                      </a:r>
                    </a:p>
                  </a:txBody>
                  <a:tcPr marL="0" marR="0" marT="0" marB="0" anchor="ctr"/>
                </a:tc>
                <a:extLst>
                  <a:ext uri="{0D108BD9-81ED-4DB2-BD59-A6C34878D82A}">
                    <a16:rowId xmlns:a16="http://schemas.microsoft.com/office/drawing/2014/main" val="993437258"/>
                  </a:ext>
                </a:extLst>
              </a:tr>
              <a:tr h="274204">
                <a:tc>
                  <a:txBody>
                    <a:bodyPr/>
                    <a:lstStyle/>
                    <a:p>
                      <a:pPr algn="ctr"/>
                      <a:r>
                        <a:rPr lang="en-US" dirty="0">
                          <a:effectLst/>
                        </a:rPr>
                        <a:t>DL</a:t>
                      </a:r>
                    </a:p>
                  </a:txBody>
                  <a:tcPr marL="0" marR="0" marT="0" marB="0" anchor="ctr"/>
                </a:tc>
                <a:tc>
                  <a:txBody>
                    <a:bodyPr/>
                    <a:lstStyle/>
                    <a:p>
                      <a:pPr algn="ctr"/>
                      <a:r>
                        <a:rPr lang="en-US" dirty="0">
                          <a:effectLst/>
                        </a:rPr>
                        <a:t>21</a:t>
                      </a:r>
                    </a:p>
                  </a:txBody>
                  <a:tcPr marL="0" marR="0" marT="0" marB="0" anchor="ctr"/>
                </a:tc>
                <a:tc>
                  <a:txBody>
                    <a:bodyPr/>
                    <a:lstStyle/>
                    <a:p>
                      <a:pPr algn="ctr"/>
                      <a:r>
                        <a:rPr lang="en-US" dirty="0">
                          <a:effectLst/>
                        </a:rPr>
                        <a:t>38.1%</a:t>
                      </a:r>
                    </a:p>
                  </a:txBody>
                  <a:tcPr marL="0" marR="0" marT="0" marB="0" anchor="ctr"/>
                </a:tc>
                <a:tc>
                  <a:txBody>
                    <a:bodyPr/>
                    <a:lstStyle/>
                    <a:p>
                      <a:pPr algn="ctr"/>
                      <a:r>
                        <a:rPr lang="en-US" dirty="0">
                          <a:effectLst/>
                        </a:rPr>
                        <a:t>8</a:t>
                      </a:r>
                    </a:p>
                  </a:txBody>
                  <a:tcPr marL="0" marR="0" marT="0" marB="0" anchor="ctr"/>
                </a:tc>
                <a:extLst>
                  <a:ext uri="{0D108BD9-81ED-4DB2-BD59-A6C34878D82A}">
                    <a16:rowId xmlns:a16="http://schemas.microsoft.com/office/drawing/2014/main" val="1025507613"/>
                  </a:ext>
                </a:extLst>
              </a:tr>
              <a:tr h="184150">
                <a:tc>
                  <a:txBody>
                    <a:bodyPr/>
                    <a:lstStyle/>
                    <a:p>
                      <a:pPr algn="ctr"/>
                      <a:r>
                        <a:rPr lang="en-US" dirty="0">
                          <a:effectLst/>
                        </a:rPr>
                        <a:t>B6</a:t>
                      </a:r>
                    </a:p>
                  </a:txBody>
                  <a:tcPr marL="0" marR="0" marT="0" marB="0" anchor="ctr"/>
                </a:tc>
                <a:tc>
                  <a:txBody>
                    <a:bodyPr/>
                    <a:lstStyle/>
                    <a:p>
                      <a:pPr algn="ctr"/>
                      <a:r>
                        <a:rPr lang="en-US" dirty="0">
                          <a:effectLst/>
                        </a:rPr>
                        <a:t>7</a:t>
                      </a:r>
                    </a:p>
                  </a:txBody>
                  <a:tcPr marL="0" marR="0" marT="0" marB="0" anchor="ctr"/>
                </a:tc>
                <a:tc>
                  <a:txBody>
                    <a:bodyPr/>
                    <a:lstStyle/>
                    <a:p>
                      <a:pPr algn="ctr"/>
                      <a:r>
                        <a:rPr lang="en-US" dirty="0">
                          <a:effectLst/>
                        </a:rPr>
                        <a:t>14.3%</a:t>
                      </a:r>
                    </a:p>
                  </a:txBody>
                  <a:tcPr marL="0" marR="0" marT="0" marB="0" anchor="ctr"/>
                </a:tc>
                <a:tc>
                  <a:txBody>
                    <a:bodyPr/>
                    <a:lstStyle/>
                    <a:p>
                      <a:pPr algn="ctr"/>
                      <a:r>
                        <a:rPr lang="en-US" dirty="0">
                          <a:effectLst/>
                        </a:rPr>
                        <a:t>3</a:t>
                      </a:r>
                    </a:p>
                  </a:txBody>
                  <a:tcPr marL="0" marR="0" marT="0" marB="0" anchor="ctr"/>
                </a:tc>
                <a:extLst>
                  <a:ext uri="{0D108BD9-81ED-4DB2-BD59-A6C34878D82A}">
                    <a16:rowId xmlns:a16="http://schemas.microsoft.com/office/drawing/2014/main" val="1721425021"/>
                  </a:ext>
                </a:extLst>
              </a:tr>
            </a:tbl>
          </a:graphicData>
        </a:graphic>
      </p:graphicFrame>
      <p:sp>
        <p:nvSpPr>
          <p:cNvPr id="6" name="TextBox 5">
            <a:extLst>
              <a:ext uri="{FF2B5EF4-FFF2-40B4-BE49-F238E27FC236}">
                <a16:creationId xmlns:a16="http://schemas.microsoft.com/office/drawing/2014/main" id="{82EBF995-0812-1BDD-0545-8EB346EE8349}"/>
              </a:ext>
            </a:extLst>
          </p:cNvPr>
          <p:cNvSpPr txBox="1"/>
          <p:nvPr/>
        </p:nvSpPr>
        <p:spPr>
          <a:xfrm>
            <a:off x="838200" y="4689275"/>
            <a:ext cx="10515600" cy="18294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97180" indent="-297180" defTabSz="950976">
              <a:spcAft>
                <a:spcPts val="600"/>
              </a:spcAft>
              <a:buFont typeface="Arial"/>
              <a:buChar char="•"/>
            </a:pPr>
            <a:r>
              <a:rPr lang="en-US" sz="1872" kern="1200">
                <a:solidFill>
                  <a:schemeClr val="tx1"/>
                </a:solidFill>
                <a:latin typeface="+mn-lt"/>
                <a:ea typeface="+mn-ea"/>
                <a:cs typeface="Calibri" panose="020F0502020204030204"/>
              </a:rPr>
              <a:t>High percentage on maintenance bases on route network decreases unnecessary flying</a:t>
            </a:r>
          </a:p>
          <a:p>
            <a:pPr marL="297180" indent="-297180" defTabSz="950976">
              <a:spcAft>
                <a:spcPts val="600"/>
              </a:spcAft>
              <a:buFont typeface="Arial"/>
              <a:buChar char="•"/>
            </a:pPr>
            <a:r>
              <a:rPr lang="en-US" sz="1872" kern="1200">
                <a:solidFill>
                  <a:schemeClr val="tx1"/>
                </a:solidFill>
                <a:latin typeface="+mn-lt"/>
                <a:ea typeface="+mn-ea"/>
                <a:cs typeface="Calibri" panose="020F0502020204030204"/>
              </a:rPr>
              <a:t>Airlines with high fleet commonality consolidate maintenance to fewer bases</a:t>
            </a:r>
          </a:p>
          <a:p>
            <a:pPr marL="772668" lvl="1" indent="-297180" defTabSz="950976">
              <a:spcAft>
                <a:spcPts val="600"/>
              </a:spcAft>
              <a:buFont typeface="Arial"/>
              <a:buChar char="•"/>
            </a:pPr>
            <a:r>
              <a:rPr lang="en-US" sz="1872" kern="1200">
                <a:solidFill>
                  <a:schemeClr val="tx1"/>
                </a:solidFill>
                <a:latin typeface="+mn-lt"/>
                <a:ea typeface="+mn-ea"/>
                <a:cs typeface="Calibri" panose="020F0502020204030204"/>
              </a:rPr>
              <a:t>Increased bargaining power</a:t>
            </a:r>
          </a:p>
          <a:p>
            <a:pPr marL="772668" lvl="1" indent="-297180" defTabSz="950976">
              <a:spcAft>
                <a:spcPts val="600"/>
              </a:spcAft>
              <a:buFont typeface="Arial"/>
              <a:buChar char="•"/>
            </a:pPr>
            <a:r>
              <a:rPr lang="en-US" sz="1872" kern="1200">
                <a:solidFill>
                  <a:schemeClr val="tx1"/>
                </a:solidFill>
                <a:latin typeface="+mn-lt"/>
                <a:ea typeface="+mn-ea"/>
                <a:cs typeface="Calibri" panose="020F0502020204030204"/>
              </a:rPr>
              <a:t>Increased flexibility</a:t>
            </a:r>
          </a:p>
          <a:p>
            <a:pPr marL="342900" lvl="1" indent="-285750">
              <a:spcAft>
                <a:spcPts val="600"/>
              </a:spcAft>
              <a:buFont typeface="Arial"/>
              <a:buChar char="•"/>
            </a:pPr>
            <a:endParaRPr lang="en-US">
              <a:ea typeface="Calibri" panose="020F0502020204030204"/>
              <a:cs typeface="Calibri" panose="020F0502020204030204"/>
            </a:endParaRPr>
          </a:p>
        </p:txBody>
      </p:sp>
    </p:spTree>
    <p:extLst>
      <p:ext uri="{BB962C8B-B14F-4D97-AF65-F5344CB8AC3E}">
        <p14:creationId xmlns:p14="http://schemas.microsoft.com/office/powerpoint/2010/main" val="1474935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91C9F2-9C5F-E07C-4328-4F3DBF07E569}"/>
              </a:ext>
            </a:extLst>
          </p:cNvPr>
          <p:cNvSpPr>
            <a:spLocks noGrp="1"/>
          </p:cNvSpPr>
          <p:nvPr>
            <p:ph type="title"/>
          </p:nvPr>
        </p:nvSpPr>
        <p:spPr>
          <a:xfrm>
            <a:off x="640080" y="325369"/>
            <a:ext cx="4368602" cy="1956841"/>
          </a:xfrm>
        </p:spPr>
        <p:txBody>
          <a:bodyPr anchor="b">
            <a:normAutofit/>
          </a:bodyPr>
          <a:lstStyle/>
          <a:p>
            <a:r>
              <a:rPr lang="en-US" sz="4200">
                <a:cs typeface="Calibri Light"/>
              </a:rPr>
              <a:t>JetBlue Maintenance – JFK?</a:t>
            </a:r>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8376B982-EF81-598B-2417-82E9011E688B}"/>
              </a:ext>
            </a:extLst>
          </p:cNvPr>
          <p:cNvSpPr>
            <a:spLocks noGrp="1"/>
          </p:cNvSpPr>
          <p:nvPr>
            <p:ph idx="1"/>
          </p:nvPr>
        </p:nvSpPr>
        <p:spPr>
          <a:xfrm>
            <a:off x="640080" y="2872899"/>
            <a:ext cx="4243589" cy="3828668"/>
          </a:xfrm>
        </p:spPr>
        <p:txBody>
          <a:bodyPr vert="horz" lIns="91440" tIns="45720" rIns="91440" bIns="45720" rtlCol="0" anchor="t">
            <a:normAutofit fontScale="92500"/>
          </a:bodyPr>
          <a:lstStyle/>
          <a:p>
            <a:r>
              <a:rPr lang="en-US" sz="2200">
                <a:cs typeface="Calibri"/>
              </a:rPr>
              <a:t>Light/Line Maintenance base at JFK</a:t>
            </a:r>
          </a:p>
          <a:p>
            <a:r>
              <a:rPr lang="en-US" sz="2200">
                <a:cs typeface="Calibri"/>
              </a:rPr>
              <a:t>Upgrading this to heavy maintenance would bring benefits</a:t>
            </a:r>
          </a:p>
          <a:p>
            <a:pPr lvl="1"/>
            <a:r>
              <a:rPr lang="en-US" sz="1800">
                <a:cs typeface="Calibri"/>
              </a:rPr>
              <a:t>Operational flexibility</a:t>
            </a:r>
          </a:p>
          <a:p>
            <a:r>
              <a:rPr lang="en-US" sz="2200">
                <a:ea typeface="+mn-lt"/>
                <a:cs typeface="+mn-lt"/>
              </a:rPr>
              <a:t>However, JFK real estate expensive and congested so not feasible</a:t>
            </a:r>
          </a:p>
          <a:p>
            <a:r>
              <a:rPr lang="en-US" sz="2200">
                <a:ea typeface="+mn-lt"/>
                <a:cs typeface="+mn-lt"/>
              </a:rPr>
              <a:t>Currently, their biggest heavy maintenance base is SAL</a:t>
            </a:r>
          </a:p>
          <a:p>
            <a:pPr lvl="1"/>
            <a:r>
              <a:rPr lang="en-US" sz="1800">
                <a:ea typeface="+mn-lt"/>
                <a:cs typeface="+mn-lt"/>
              </a:rPr>
              <a:t>Cost savings</a:t>
            </a:r>
          </a:p>
          <a:p>
            <a:pPr lvl="1"/>
            <a:r>
              <a:rPr lang="en-US" sz="1800">
                <a:ea typeface="+mn-lt"/>
                <a:cs typeface="+mn-lt"/>
              </a:rPr>
              <a:t>Operational disruption</a:t>
            </a:r>
          </a:p>
          <a:p>
            <a:pPr lvl="1"/>
            <a:r>
              <a:rPr lang="en-US" sz="1800">
                <a:ea typeface="+mn-lt"/>
                <a:cs typeface="+mn-lt"/>
              </a:rPr>
              <a:t>However, heavy maintenance is rare</a:t>
            </a:r>
          </a:p>
        </p:txBody>
      </p:sp>
      <p:pic>
        <p:nvPicPr>
          <p:cNvPr id="7" name="Picture 7" descr="A picture containing indoor, airplane, plane, airport&#10;&#10;Description automatically generated">
            <a:extLst>
              <a:ext uri="{FF2B5EF4-FFF2-40B4-BE49-F238E27FC236}">
                <a16:creationId xmlns:a16="http://schemas.microsoft.com/office/drawing/2014/main" id="{190A6CDA-D5CE-FA94-E5AA-F49FC8B33013}"/>
              </a:ext>
            </a:extLst>
          </p:cNvPr>
          <p:cNvPicPr>
            <a:picLocks noChangeAspect="1"/>
          </p:cNvPicPr>
          <p:nvPr/>
        </p:nvPicPr>
        <p:blipFill rotWithShape="1">
          <a:blip r:embed="rId2"/>
          <a:srcRect l="35955" r="-899" b="-169"/>
          <a:stretch/>
        </p:blipFill>
        <p:spPr>
          <a:xfrm>
            <a:off x="6212247" y="10"/>
            <a:ext cx="6672360" cy="6857945"/>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129167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1BFAA-7939-2274-3F8D-35A8240D3257}"/>
              </a:ext>
            </a:extLst>
          </p:cNvPr>
          <p:cNvSpPr>
            <a:spLocks noGrp="1"/>
          </p:cNvSpPr>
          <p:nvPr>
            <p:ph type="title"/>
          </p:nvPr>
        </p:nvSpPr>
        <p:spPr>
          <a:xfrm>
            <a:off x="838200" y="365125"/>
            <a:ext cx="10515600" cy="1325563"/>
          </a:xfrm>
        </p:spPr>
        <p:txBody>
          <a:bodyPr>
            <a:normAutofit/>
          </a:bodyPr>
          <a:lstStyle/>
          <a:p>
            <a:r>
              <a:rPr lang="en-US" sz="5400">
                <a:ea typeface="Calibri Light"/>
                <a:cs typeface="Calibri Light"/>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A06903-C479-D364-73DF-2B530528EABC}"/>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a:ea typeface="Calibri"/>
                <a:cs typeface="Calibri"/>
              </a:rPr>
              <a:t>Bechai, D. (2017). </a:t>
            </a:r>
            <a:r>
              <a:rPr lang="en-US" sz="2200" i="1">
                <a:ea typeface="Calibri"/>
                <a:cs typeface="Calibri"/>
              </a:rPr>
              <a:t>The Importance Of Maintaining A Young Fleet. </a:t>
            </a:r>
            <a:r>
              <a:rPr lang="en-US" sz="2200">
                <a:ea typeface="Calibri"/>
                <a:cs typeface="Calibri"/>
              </a:rPr>
              <a:t>Seeking Alpha. https://seekingalpha.com/article/4049812-importance-of-maintaining-young-fleet</a:t>
            </a:r>
          </a:p>
          <a:p>
            <a:r>
              <a:rPr lang="en-US" sz="2200">
                <a:ea typeface="Calibri"/>
                <a:cs typeface="Calibri"/>
              </a:rPr>
              <a:t>Cirium. (2023). </a:t>
            </a:r>
            <a:r>
              <a:rPr lang="en-US" sz="2200" i="1">
                <a:ea typeface="Calibri"/>
                <a:cs typeface="Calibri"/>
              </a:rPr>
              <a:t>Fleet Analyser. </a:t>
            </a:r>
            <a:r>
              <a:rPr lang="en-US" sz="2200">
                <a:ea typeface="Calibri"/>
                <a:cs typeface="Calibri"/>
              </a:rPr>
              <a:t>https://dashboard.cirium.com/app/fleet/#/analyser/aircraft</a:t>
            </a:r>
          </a:p>
          <a:p>
            <a:r>
              <a:rPr lang="en-US" sz="2200">
                <a:ea typeface="Calibri"/>
                <a:cs typeface="Calibri"/>
              </a:rPr>
              <a:t>Garbuno, D. (2020). </a:t>
            </a:r>
            <a:r>
              <a:rPr lang="en-US" sz="2200" i="1">
                <a:ea typeface="Calibri"/>
                <a:cs typeface="Calibri"/>
              </a:rPr>
              <a:t>From A to D – How Aircraft Maintenance Checks Differ.</a:t>
            </a:r>
            <a:r>
              <a:rPr lang="en-US" sz="2200">
                <a:ea typeface="Calibri"/>
                <a:cs typeface="Calibri"/>
              </a:rPr>
              <a:t> Simple Flying. </a:t>
            </a:r>
            <a:r>
              <a:rPr lang="en-US" sz="2200">
                <a:ea typeface="+mn-lt"/>
                <a:cs typeface="+mn-lt"/>
              </a:rPr>
              <a:t>https://simpleflying.com/aircraft-maintenance-checks/</a:t>
            </a:r>
            <a:endParaRPr lang="en-US" sz="2200">
              <a:cs typeface="Calibri"/>
            </a:endParaRPr>
          </a:p>
          <a:p>
            <a:r>
              <a:rPr lang="en-US" sz="2200">
                <a:ea typeface="Calibri"/>
                <a:cs typeface="Calibri"/>
              </a:rPr>
              <a:t>Steffen, J., &amp; Hotchkiss, J. (2012). Experimental test of airplane boarding methods. </a:t>
            </a:r>
            <a:r>
              <a:rPr lang="en-US" sz="2200" i="1">
                <a:ea typeface="Calibri"/>
                <a:cs typeface="Calibri"/>
              </a:rPr>
              <a:t>Journal of Air Transport Management, 18</a:t>
            </a:r>
            <a:r>
              <a:rPr lang="en-US" sz="2200">
                <a:ea typeface="Calibri"/>
                <a:cs typeface="Calibri"/>
              </a:rPr>
              <a:t>(1), 64-67. </a:t>
            </a:r>
            <a:r>
              <a:rPr lang="en-US" sz="2200">
                <a:ea typeface="+mn-lt"/>
                <a:cs typeface="+mn-lt"/>
              </a:rPr>
              <a:t>https://doi.org/10.1016/j.jairtraman.2011.10.003</a:t>
            </a:r>
          </a:p>
          <a:p>
            <a:endParaRPr lang="en-US" sz="2200">
              <a:ea typeface="Calibri"/>
              <a:cs typeface="Calibri"/>
            </a:endParaRPr>
          </a:p>
        </p:txBody>
      </p:sp>
    </p:spTree>
    <p:extLst>
      <p:ext uri="{BB962C8B-B14F-4D97-AF65-F5344CB8AC3E}">
        <p14:creationId xmlns:p14="http://schemas.microsoft.com/office/powerpoint/2010/main" val="1064267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C9454-FCB5-A5CF-E3B1-27F2C997EC6B}"/>
              </a:ext>
            </a:extLst>
          </p:cNvPr>
          <p:cNvSpPr>
            <a:spLocks noGrp="1"/>
          </p:cNvSpPr>
          <p:nvPr>
            <p:ph type="title"/>
          </p:nvPr>
        </p:nvSpPr>
        <p:spPr/>
        <p:txBody>
          <a:bodyPr/>
          <a:lstStyle/>
          <a:p>
            <a:r>
              <a:rPr lang="en-US">
                <a:ea typeface="+mj-lt"/>
                <a:cs typeface="+mj-lt"/>
              </a:rPr>
              <a:t>The code's prime focus</a:t>
            </a:r>
            <a:endParaRPr lang="en-US"/>
          </a:p>
        </p:txBody>
      </p:sp>
      <p:graphicFrame>
        <p:nvGraphicFramePr>
          <p:cNvPr id="5" name="Content Placeholder 2">
            <a:extLst>
              <a:ext uri="{FF2B5EF4-FFF2-40B4-BE49-F238E27FC236}">
                <a16:creationId xmlns:a16="http://schemas.microsoft.com/office/drawing/2014/main" id="{CE997308-2088-B36D-1CEF-D9A00C908A9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5093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84B9D43-35E2-E854-4B71-D093D364FD55}"/>
              </a:ext>
            </a:extLst>
          </p:cNvPr>
          <p:cNvSpPr>
            <a:spLocks noGrp="1"/>
          </p:cNvSpPr>
          <p:nvPr>
            <p:ph type="title"/>
          </p:nvPr>
        </p:nvSpPr>
        <p:spPr>
          <a:xfrm>
            <a:off x="1115568" y="548640"/>
            <a:ext cx="10168128" cy="1179576"/>
          </a:xfrm>
        </p:spPr>
        <p:txBody>
          <a:bodyPr>
            <a:normAutofit/>
          </a:bodyPr>
          <a:lstStyle/>
          <a:p>
            <a:r>
              <a:rPr lang="en-US" sz="4000">
                <a:cs typeface="Calibri Light"/>
              </a:rPr>
              <a:t>Tools used</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4702F29-9CD2-F971-6F1B-7E99B809F531}"/>
              </a:ext>
            </a:extLst>
          </p:cNvPr>
          <p:cNvSpPr>
            <a:spLocks noGrp="1"/>
          </p:cNvSpPr>
          <p:nvPr>
            <p:ph idx="1"/>
          </p:nvPr>
        </p:nvSpPr>
        <p:spPr>
          <a:xfrm>
            <a:off x="1115568" y="2481943"/>
            <a:ext cx="10168128" cy="3695020"/>
          </a:xfrm>
        </p:spPr>
        <p:txBody>
          <a:bodyPr vert="horz" lIns="91440" tIns="45720" rIns="91440" bIns="45720" rtlCol="0">
            <a:normAutofit/>
          </a:bodyPr>
          <a:lstStyle/>
          <a:p>
            <a:r>
              <a:rPr lang="en-US" sz="1900">
                <a:cs typeface="Calibri"/>
              </a:rPr>
              <a:t>Used R Studio. </a:t>
            </a:r>
          </a:p>
          <a:p>
            <a:r>
              <a:rPr lang="en-US" sz="1900">
                <a:cs typeface="Calibri"/>
              </a:rPr>
              <a:t>Libraries include:</a:t>
            </a:r>
          </a:p>
          <a:p>
            <a:pPr lvl="1"/>
            <a:r>
              <a:rPr lang="en-US" sz="1900">
                <a:cs typeface="Calibri"/>
              </a:rPr>
              <a:t>Tidy verse</a:t>
            </a:r>
          </a:p>
          <a:p>
            <a:pPr lvl="1"/>
            <a:r>
              <a:rPr lang="en-US" sz="1900">
                <a:cs typeface="Calibri"/>
              </a:rPr>
              <a:t>GGally</a:t>
            </a:r>
          </a:p>
          <a:p>
            <a:pPr lvl="1"/>
            <a:r>
              <a:rPr lang="en-US" sz="1900">
                <a:cs typeface="Calibri"/>
              </a:rPr>
              <a:t>Readr</a:t>
            </a:r>
          </a:p>
          <a:p>
            <a:pPr lvl="1"/>
            <a:r>
              <a:rPr lang="en-US" sz="1900">
                <a:cs typeface="Calibri"/>
              </a:rPr>
              <a:t>ISLR</a:t>
            </a:r>
          </a:p>
          <a:p>
            <a:r>
              <a:rPr lang="en-US" sz="1900">
                <a:cs typeface="Calibri"/>
              </a:rPr>
              <a:t>Used Google chat and teams for file sharing and communication. </a:t>
            </a:r>
          </a:p>
          <a:p>
            <a:r>
              <a:rPr lang="en-US" sz="1900">
                <a:cs typeface="Calibri"/>
              </a:rPr>
              <a:t>Maintained Logbook along with other teammates to keep track of the tasks.  </a:t>
            </a:r>
            <a:r>
              <a:rPr lang="en-US" sz="1900">
                <a:cs typeface="Calibri"/>
                <a:hlinkClick r:id="rId2"/>
              </a:rPr>
              <a:t>Link to the Log-book</a:t>
            </a:r>
          </a:p>
          <a:p>
            <a:r>
              <a:rPr lang="en-US" sz="1900">
                <a:cs typeface="Calibri"/>
              </a:rPr>
              <a:t>Git hub for version control; </a:t>
            </a:r>
            <a:r>
              <a:rPr lang="en-US" sz="1900">
                <a:cs typeface="Calibri"/>
                <a:hlinkClick r:id="rId3"/>
              </a:rPr>
              <a:t>Link to the repository </a:t>
            </a:r>
          </a:p>
          <a:p>
            <a:r>
              <a:rPr lang="en-US" sz="1900">
                <a:cs typeface="Calibri"/>
              </a:rPr>
              <a:t>Lucid chart for flow-charts.</a:t>
            </a:r>
          </a:p>
          <a:p>
            <a:pPr marL="0" indent="0">
              <a:buNone/>
            </a:pPr>
            <a:endParaRPr lang="en-US" sz="1900">
              <a:cs typeface="Calibri"/>
            </a:endParaRPr>
          </a:p>
          <a:p>
            <a:pPr lvl="1"/>
            <a:endParaRPr lang="en-US" sz="1900">
              <a:cs typeface="Calibri"/>
            </a:endParaRPr>
          </a:p>
        </p:txBody>
      </p:sp>
    </p:spTree>
    <p:extLst>
      <p:ext uri="{BB962C8B-B14F-4D97-AF65-F5344CB8AC3E}">
        <p14:creationId xmlns:p14="http://schemas.microsoft.com/office/powerpoint/2010/main" val="145076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68B4-F7B3-4AE0-6FBD-8419CDD0B1EA}"/>
              </a:ext>
            </a:extLst>
          </p:cNvPr>
          <p:cNvSpPr>
            <a:spLocks noGrp="1"/>
          </p:cNvSpPr>
          <p:nvPr>
            <p:ph type="title"/>
          </p:nvPr>
        </p:nvSpPr>
        <p:spPr/>
        <p:txBody>
          <a:bodyPr/>
          <a:lstStyle/>
          <a:p>
            <a:endParaRPr lang="en-US"/>
          </a:p>
        </p:txBody>
      </p:sp>
      <p:pic>
        <p:nvPicPr>
          <p:cNvPr id="4" name="Picture 4" descr="Graphical user interface, text&#10;&#10;Description automatically generated">
            <a:extLst>
              <a:ext uri="{FF2B5EF4-FFF2-40B4-BE49-F238E27FC236}">
                <a16:creationId xmlns:a16="http://schemas.microsoft.com/office/drawing/2014/main" id="{9588EE52-16D1-2152-04E2-8ED8367E2AE0}"/>
              </a:ext>
            </a:extLst>
          </p:cNvPr>
          <p:cNvPicPr>
            <a:picLocks noGrp="1" noChangeAspect="1"/>
          </p:cNvPicPr>
          <p:nvPr>
            <p:ph idx="1"/>
          </p:nvPr>
        </p:nvPicPr>
        <p:blipFill>
          <a:blip r:embed="rId2"/>
          <a:stretch>
            <a:fillRect/>
          </a:stretch>
        </p:blipFill>
        <p:spPr>
          <a:xfrm>
            <a:off x="255883" y="116898"/>
            <a:ext cx="7031457" cy="3309360"/>
          </a:xfrm>
        </p:spPr>
      </p:pic>
      <p:pic>
        <p:nvPicPr>
          <p:cNvPr id="5" name="Picture 5" descr="Graphical user interface, text&#10;&#10;Description automatically generated">
            <a:extLst>
              <a:ext uri="{FF2B5EF4-FFF2-40B4-BE49-F238E27FC236}">
                <a16:creationId xmlns:a16="http://schemas.microsoft.com/office/drawing/2014/main" id="{30DB0041-3EBF-34AE-977C-2D8829BF045D}"/>
              </a:ext>
            </a:extLst>
          </p:cNvPr>
          <p:cNvPicPr>
            <a:picLocks noChangeAspect="1"/>
          </p:cNvPicPr>
          <p:nvPr/>
        </p:nvPicPr>
        <p:blipFill>
          <a:blip r:embed="rId3"/>
          <a:stretch>
            <a:fillRect/>
          </a:stretch>
        </p:blipFill>
        <p:spPr>
          <a:xfrm>
            <a:off x="2588490" y="3592430"/>
            <a:ext cx="7372927" cy="3032866"/>
          </a:xfrm>
          <a:prstGeom prst="rect">
            <a:avLst/>
          </a:prstGeom>
        </p:spPr>
      </p:pic>
      <p:pic>
        <p:nvPicPr>
          <p:cNvPr id="6" name="Picture 6">
            <a:extLst>
              <a:ext uri="{FF2B5EF4-FFF2-40B4-BE49-F238E27FC236}">
                <a16:creationId xmlns:a16="http://schemas.microsoft.com/office/drawing/2014/main" id="{E1F636FD-C058-B1F5-82A9-14D29AE77959}"/>
              </a:ext>
            </a:extLst>
          </p:cNvPr>
          <p:cNvPicPr>
            <a:picLocks noChangeAspect="1"/>
          </p:cNvPicPr>
          <p:nvPr/>
        </p:nvPicPr>
        <p:blipFill>
          <a:blip r:embed="rId4"/>
          <a:stretch>
            <a:fillRect/>
          </a:stretch>
        </p:blipFill>
        <p:spPr>
          <a:xfrm>
            <a:off x="7437583" y="525079"/>
            <a:ext cx="4705926" cy="2667478"/>
          </a:xfrm>
          <a:prstGeom prst="rect">
            <a:avLst/>
          </a:prstGeom>
        </p:spPr>
      </p:pic>
    </p:spTree>
    <p:extLst>
      <p:ext uri="{BB962C8B-B14F-4D97-AF65-F5344CB8AC3E}">
        <p14:creationId xmlns:p14="http://schemas.microsoft.com/office/powerpoint/2010/main" val="3124088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D7E274-7B18-1A85-3C35-0124A2897B6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Code Flow</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DB91EAA3-714B-A7B8-7910-9D4B9FFBCBF2}"/>
              </a:ext>
            </a:extLst>
          </p:cNvPr>
          <p:cNvPicPr>
            <a:picLocks noGrp="1" noChangeAspect="1"/>
          </p:cNvPicPr>
          <p:nvPr>
            <p:ph idx="1"/>
          </p:nvPr>
        </p:nvPicPr>
        <p:blipFill>
          <a:blip r:embed="rId2"/>
          <a:stretch>
            <a:fillRect/>
          </a:stretch>
        </p:blipFill>
        <p:spPr>
          <a:xfrm>
            <a:off x="4654296" y="1250899"/>
            <a:ext cx="7214616" cy="4328769"/>
          </a:xfrm>
          <a:prstGeom prst="rect">
            <a:avLst/>
          </a:prstGeom>
        </p:spPr>
      </p:pic>
    </p:spTree>
    <p:extLst>
      <p:ext uri="{BB962C8B-B14F-4D97-AF65-F5344CB8AC3E}">
        <p14:creationId xmlns:p14="http://schemas.microsoft.com/office/powerpoint/2010/main" val="857068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1C8620-E94F-AB17-1F35-D86EFBD4E22A}"/>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600" kern="1200">
                <a:solidFill>
                  <a:schemeClr val="tx1"/>
                </a:solidFill>
                <a:latin typeface="+mj-lt"/>
                <a:ea typeface="+mj-ea"/>
                <a:cs typeface="+mj-cs"/>
              </a:rPr>
              <a:t>Functioning of the Code-1</a:t>
            </a:r>
          </a:p>
        </p:txBody>
      </p:sp>
      <p:sp>
        <p:nvSpPr>
          <p:cNvPr id="25"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B3EFCFD-705F-0C58-9755-4DF9A5055CF5}"/>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900"/>
              <a:t>In the above code we see that:</a:t>
            </a:r>
          </a:p>
          <a:p>
            <a:pPr marL="285750" indent="-228600">
              <a:lnSpc>
                <a:spcPct val="90000"/>
              </a:lnSpc>
              <a:spcAft>
                <a:spcPts val="600"/>
              </a:spcAft>
              <a:buFont typeface="Arial" panose="020B0604020202020204" pitchFamily="34" charset="0"/>
              <a:buChar char="•"/>
            </a:pPr>
            <a:r>
              <a:rPr lang="en-US" sz="1900"/>
              <a:t>The libraries being loaded. </a:t>
            </a:r>
          </a:p>
          <a:p>
            <a:pPr marL="285750" indent="-228600">
              <a:lnSpc>
                <a:spcPct val="90000"/>
              </a:lnSpc>
              <a:spcAft>
                <a:spcPts val="600"/>
              </a:spcAft>
              <a:buFont typeface="Arial" panose="020B0604020202020204" pitchFamily="34" charset="0"/>
              <a:buChar char="•"/>
            </a:pPr>
            <a:r>
              <a:rPr lang="en-US" sz="1900"/>
              <a:t>The data provided being loaded. </a:t>
            </a:r>
          </a:p>
          <a:p>
            <a:pPr marL="285750" indent="-228600">
              <a:lnSpc>
                <a:spcPct val="90000"/>
              </a:lnSpc>
              <a:spcAft>
                <a:spcPts val="600"/>
              </a:spcAft>
              <a:buFont typeface="Arial" panose="020B0604020202020204" pitchFamily="34" charset="0"/>
              <a:buChar char="•"/>
            </a:pPr>
            <a:r>
              <a:rPr lang="en-US" sz="1900"/>
              <a:t>Filtering taking place. </a:t>
            </a:r>
          </a:p>
          <a:p>
            <a:pPr marL="285750" indent="-228600">
              <a:lnSpc>
                <a:spcPct val="90000"/>
              </a:lnSpc>
              <a:spcAft>
                <a:spcPts val="600"/>
              </a:spcAft>
              <a:buFont typeface="Arial" panose="020B0604020202020204" pitchFamily="34" charset="0"/>
              <a:buChar char="•"/>
            </a:pPr>
            <a:r>
              <a:rPr lang="en-US" sz="1900"/>
              <a:t>Getting the mean through the summary function.</a:t>
            </a:r>
          </a:p>
          <a:p>
            <a:pPr indent="-228600">
              <a:lnSpc>
                <a:spcPct val="90000"/>
              </a:lnSpc>
              <a:spcAft>
                <a:spcPts val="600"/>
              </a:spcAft>
              <a:buFont typeface="Arial" panose="020B0604020202020204" pitchFamily="34" charset="0"/>
              <a:buChar char="•"/>
            </a:pPr>
            <a:r>
              <a:rPr lang="en-US" sz="1900"/>
              <a:t>We carry out this method repeatedly for each airline, record the findings, and then display a graph to show it.</a:t>
            </a:r>
          </a:p>
        </p:txBody>
      </p:sp>
      <p:pic>
        <p:nvPicPr>
          <p:cNvPr id="4" name="Picture 4" descr="Text, timeline&#10;&#10;Description automatically generated">
            <a:extLst>
              <a:ext uri="{FF2B5EF4-FFF2-40B4-BE49-F238E27FC236}">
                <a16:creationId xmlns:a16="http://schemas.microsoft.com/office/drawing/2014/main" id="{2AF9B08A-B75D-06CA-1337-CB9131849AAE}"/>
              </a:ext>
            </a:extLst>
          </p:cNvPr>
          <p:cNvPicPr>
            <a:picLocks noGrp="1" noChangeAspect="1"/>
          </p:cNvPicPr>
          <p:nvPr>
            <p:ph idx="1"/>
          </p:nvPr>
        </p:nvPicPr>
        <p:blipFill>
          <a:blip r:embed="rId2"/>
          <a:stretch>
            <a:fillRect/>
          </a:stretch>
        </p:blipFill>
        <p:spPr>
          <a:xfrm>
            <a:off x="4654296" y="2752383"/>
            <a:ext cx="7400174" cy="1237779"/>
          </a:xfrm>
          <a:prstGeom prst="rect">
            <a:avLst/>
          </a:prstGeom>
        </p:spPr>
      </p:pic>
    </p:spTree>
    <p:extLst>
      <p:ext uri="{BB962C8B-B14F-4D97-AF65-F5344CB8AC3E}">
        <p14:creationId xmlns:p14="http://schemas.microsoft.com/office/powerpoint/2010/main" val="3946028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131B5A-4B30-CB44-1F7F-15855608054E}"/>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600" kern="1200" dirty="0">
                <a:latin typeface="+mj-lt"/>
                <a:ea typeface="+mj-ea"/>
                <a:cs typeface="+mj-cs"/>
              </a:rPr>
              <a:t>Functioning of the </a:t>
            </a:r>
            <a:r>
              <a:rPr lang="en-US" sz="4600" dirty="0"/>
              <a:t>Code-2</a:t>
            </a:r>
            <a:endParaRPr lang="en-US" sz="4600" kern="1200" dirty="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9540C45-16A9-7DF9-3B85-619B50A4A0A9}"/>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000"/>
              <a:t>In the code above we can see that the results are stores in a new data frame.</a:t>
            </a:r>
          </a:p>
          <a:p>
            <a:pPr marL="285750" indent="-228600">
              <a:lnSpc>
                <a:spcPct val="90000"/>
              </a:lnSpc>
              <a:spcAft>
                <a:spcPts val="600"/>
              </a:spcAft>
              <a:buFont typeface="Arial" panose="020B0604020202020204" pitchFamily="34" charset="0"/>
              <a:buChar char="•"/>
            </a:pPr>
            <a:r>
              <a:rPr lang="en-US" sz="2000"/>
              <a:t>Then the function "geom_bar" turns the data frame into a bar graph.</a:t>
            </a:r>
          </a:p>
          <a:p>
            <a:pPr marL="285750" indent="-228600">
              <a:lnSpc>
                <a:spcPct val="90000"/>
              </a:lnSpc>
              <a:spcAft>
                <a:spcPts val="600"/>
              </a:spcAft>
              <a:buFont typeface="Arial" panose="020B0604020202020204" pitchFamily="34" charset="0"/>
              <a:buChar char="•"/>
            </a:pPr>
            <a:r>
              <a:rPr lang="en-US" sz="2000"/>
              <a:t>The "geom_text" function allows us to put results on the graph for better readability. </a:t>
            </a:r>
          </a:p>
        </p:txBody>
      </p:sp>
      <p:pic>
        <p:nvPicPr>
          <p:cNvPr id="4" name="Picture 4" descr="Text&#10;&#10;Description automatically generated">
            <a:extLst>
              <a:ext uri="{FF2B5EF4-FFF2-40B4-BE49-F238E27FC236}">
                <a16:creationId xmlns:a16="http://schemas.microsoft.com/office/drawing/2014/main" id="{64066CA8-0C57-3031-6476-43C2485D0B8B}"/>
              </a:ext>
            </a:extLst>
          </p:cNvPr>
          <p:cNvPicPr>
            <a:picLocks noGrp="1" noChangeAspect="1"/>
          </p:cNvPicPr>
          <p:nvPr>
            <p:ph idx="1"/>
          </p:nvPr>
        </p:nvPicPr>
        <p:blipFill>
          <a:blip r:embed="rId2"/>
          <a:stretch>
            <a:fillRect/>
          </a:stretch>
        </p:blipFill>
        <p:spPr>
          <a:xfrm>
            <a:off x="4654296" y="2574665"/>
            <a:ext cx="6903720" cy="1708669"/>
          </a:xfrm>
          <a:prstGeom prst="rect">
            <a:avLst/>
          </a:prstGeom>
        </p:spPr>
      </p:pic>
    </p:spTree>
    <p:extLst>
      <p:ext uri="{BB962C8B-B14F-4D97-AF65-F5344CB8AC3E}">
        <p14:creationId xmlns:p14="http://schemas.microsoft.com/office/powerpoint/2010/main" val="1982732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8FCBDE9-2489-B36B-8471-7F75516BF91D}"/>
              </a:ext>
            </a:extLst>
          </p:cNvPr>
          <p:cNvSpPr>
            <a:spLocks noGrp="1"/>
          </p:cNvSpPr>
          <p:nvPr>
            <p:ph type="title"/>
          </p:nvPr>
        </p:nvSpPr>
        <p:spPr>
          <a:xfrm>
            <a:off x="1115568" y="548640"/>
            <a:ext cx="10168128" cy="1179576"/>
          </a:xfrm>
        </p:spPr>
        <p:txBody>
          <a:bodyPr>
            <a:normAutofit/>
          </a:bodyPr>
          <a:lstStyle/>
          <a:p>
            <a:r>
              <a:rPr lang="en-US" sz="4000">
                <a:ea typeface="+mj-lt"/>
                <a:cs typeface="+mj-lt"/>
              </a:rPr>
              <a:t>If we had more time</a:t>
            </a:r>
            <a:r>
              <a:rPr lang="en-US" sz="4000">
                <a:cs typeface="Calibri Light"/>
              </a:rPr>
              <a:t>... </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C5D90AF-14A7-DB77-6E31-F4B0A8C55861}"/>
              </a:ext>
            </a:extLst>
          </p:cNvPr>
          <p:cNvSpPr>
            <a:spLocks noGrp="1"/>
          </p:cNvSpPr>
          <p:nvPr>
            <p:ph idx="1"/>
          </p:nvPr>
        </p:nvSpPr>
        <p:spPr>
          <a:xfrm>
            <a:off x="1115568" y="2481943"/>
            <a:ext cx="10168128" cy="3695020"/>
          </a:xfrm>
        </p:spPr>
        <p:txBody>
          <a:bodyPr vert="horz" lIns="91440" tIns="45720" rIns="91440" bIns="45720" rtlCol="0">
            <a:normAutofit/>
          </a:bodyPr>
          <a:lstStyle/>
          <a:p>
            <a:r>
              <a:rPr lang="en-US" sz="2200">
                <a:ea typeface="+mn-lt"/>
                <a:cs typeface="+mn-lt"/>
              </a:rPr>
              <a:t>Discovering the Relationship Between Time on Ground and Aircraft Age.</a:t>
            </a:r>
          </a:p>
          <a:p>
            <a:pPr lvl="1"/>
            <a:r>
              <a:rPr lang="en-US" sz="2200">
                <a:ea typeface="+mn-lt"/>
                <a:cs typeface="+mn-lt"/>
              </a:rPr>
              <a:t>Make a subset of the whole data and then process it. </a:t>
            </a:r>
          </a:p>
          <a:p>
            <a:pPr lvl="1"/>
            <a:r>
              <a:rPr lang="en-US" sz="2200">
                <a:ea typeface="+mn-lt"/>
                <a:cs typeface="+mn-lt"/>
              </a:rPr>
              <a:t>Try to find any possible correlation for the subset. </a:t>
            </a:r>
          </a:p>
          <a:p>
            <a:r>
              <a:rPr lang="en-US" sz="2200">
                <a:ea typeface="+mn-lt"/>
                <a:cs typeface="+mn-lt"/>
              </a:rPr>
              <a:t>Finding Correlation between features in MRO.</a:t>
            </a:r>
          </a:p>
          <a:p>
            <a:r>
              <a:rPr lang="en-US" sz="2200">
                <a:ea typeface="+mn-lt"/>
                <a:cs typeface="+mn-lt"/>
              </a:rPr>
              <a:t>I made an effort to code the correlation, but because it wasn't the main goal, the task was shelved. The code for the correlation that I try to find is available in the repository. I also attempted to create a heatmap, but the amount of data prevented me.:</a:t>
            </a:r>
          </a:p>
          <a:p>
            <a:pPr lvl="1"/>
            <a:r>
              <a:rPr lang="en-US" sz="2200">
                <a:ea typeface="+mn-lt"/>
                <a:cs typeface="+mn-lt"/>
              </a:rPr>
              <a:t>Using subsets for the filtered data is therefore one potential option. </a:t>
            </a:r>
          </a:p>
        </p:txBody>
      </p:sp>
    </p:spTree>
    <p:extLst>
      <p:ext uri="{BB962C8B-B14F-4D97-AF65-F5344CB8AC3E}">
        <p14:creationId xmlns:p14="http://schemas.microsoft.com/office/powerpoint/2010/main" val="3962384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25B63D896F72A4C9BEFD8733C53FF7A" ma:contentTypeVersion="2" ma:contentTypeDescription="Create a new document." ma:contentTypeScope="" ma:versionID="1a8566733b608b06a1f5f5faf429a2b0">
  <xsd:schema xmlns:xsd="http://www.w3.org/2001/XMLSchema" xmlns:xs="http://www.w3.org/2001/XMLSchema" xmlns:p="http://schemas.microsoft.com/office/2006/metadata/properties" xmlns:ns2="a923d4cf-2eb7-4473-8aa0-cad4b7c278a4" targetNamespace="http://schemas.microsoft.com/office/2006/metadata/properties" ma:root="true" ma:fieldsID="ead2a32a9a6bb84915aa88def8eeef8c" ns2:_="">
    <xsd:import namespace="a923d4cf-2eb7-4473-8aa0-cad4b7c278a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23d4cf-2eb7-4473-8aa0-cad4b7c278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F2A856B-CEB6-4AF3-B88D-94F9875BF67F}">
  <ds:schemaRefs>
    <ds:schemaRef ds:uri="http://schemas.microsoft.com/sharepoint/v3/contenttype/forms"/>
  </ds:schemaRefs>
</ds:datastoreItem>
</file>

<file path=customXml/itemProps2.xml><?xml version="1.0" encoding="utf-8"?>
<ds:datastoreItem xmlns:ds="http://schemas.openxmlformats.org/officeDocument/2006/customXml" ds:itemID="{679DD7EC-CBAB-4B50-9F7A-B243E62142B4}">
  <ds:schemaRefs>
    <ds:schemaRef ds:uri="a923d4cf-2eb7-4473-8aa0-cad4b7c278a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D3A0DDC-B29C-4C81-A27D-3B9FC31139E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23</Slides>
  <Notes>8</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Cirium Hackathon 2023 </vt:lpstr>
      <vt:lpstr>Code Presentation</vt:lpstr>
      <vt:lpstr>The code's prime focus</vt:lpstr>
      <vt:lpstr>Tools used</vt:lpstr>
      <vt:lpstr>PowerPoint Presentation</vt:lpstr>
      <vt:lpstr>Code Flow</vt:lpstr>
      <vt:lpstr>Functioning of the Code-1</vt:lpstr>
      <vt:lpstr>Functioning of the Code-2</vt:lpstr>
      <vt:lpstr>If we had more time... </vt:lpstr>
      <vt:lpstr>Airline Business Models</vt:lpstr>
      <vt:lpstr>Aircraft Utilisation</vt:lpstr>
      <vt:lpstr>PowerPoint Presentation</vt:lpstr>
      <vt:lpstr>Utilisation and Business Model</vt:lpstr>
      <vt:lpstr>Schedule Optimisation (LCC)</vt:lpstr>
      <vt:lpstr>Reducing Turnaround - Delta</vt:lpstr>
      <vt:lpstr>Operational Cycles </vt:lpstr>
      <vt:lpstr>Ground Events</vt:lpstr>
      <vt:lpstr>PowerPoint Presentation</vt:lpstr>
      <vt:lpstr>Why is Frontier losing so little to Maintenance?</vt:lpstr>
      <vt:lpstr>Fleet Renewal?</vt:lpstr>
      <vt:lpstr>Maintenance Locations</vt:lpstr>
      <vt:lpstr>JetBlue Maintenance – JFK?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382</cp:revision>
  <dcterms:created xsi:type="dcterms:W3CDTF">2023-03-11T11:22:55Z</dcterms:created>
  <dcterms:modified xsi:type="dcterms:W3CDTF">2023-03-12T14:48:42Z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0x010100B25B63D896F72A4C9BEFD8733C53FF7A</vt:lpwstr>
  </property>
</Properties>
</file>