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602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Eight_queens_puzzle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51714" y="3175376"/>
            <a:ext cx="4334687" cy="22391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36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</a:rPr>
              <a:t>Vipin Kumar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</a:rPr>
              <a:t>12220492</a:t>
            </a:r>
            <a:br>
              <a:rPr lang="en-US" sz="36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</a:rPr>
            </a:br>
            <a:r>
              <a:rPr lang="en-US" sz="3600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</a:rPr>
              <a:t>N-Queen Visualizer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864037" y="3762018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6B961A7-59A5-A4D8-2D07-0B88F231D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795" y="2245638"/>
            <a:ext cx="4956810" cy="3738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556" y="381833"/>
            <a:ext cx="4977289" cy="746593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99227" y="860822"/>
            <a:ext cx="7064454" cy="599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717"/>
              </a:lnSpc>
              <a:buNone/>
            </a:pPr>
            <a:r>
              <a:rPr lang="en-US" sz="37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References and Resources</a:t>
            </a:r>
            <a:endParaRPr lang="en-US" sz="3774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227" y="1765459"/>
            <a:ext cx="509230" cy="50923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99227" y="2478286"/>
            <a:ext cx="2396371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Wikipedia</a:t>
            </a:r>
            <a:endParaRPr lang="en-US" sz="1887" dirty="0"/>
          </a:p>
        </p:txBody>
      </p:sp>
      <p:sp>
        <p:nvSpPr>
          <p:cNvPr id="9" name="Text 4"/>
          <p:cNvSpPr/>
          <p:nvPr/>
        </p:nvSpPr>
        <p:spPr>
          <a:xfrm>
            <a:off x="6199227" y="2900005"/>
            <a:ext cx="7718346" cy="325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6"/>
              </a:lnSpc>
              <a:buNone/>
            </a:pPr>
            <a:r>
              <a:rPr lang="en-US" sz="1604" u="sng" dirty="0">
                <a:solidFill>
                  <a:srgbClr val="8061FF"/>
                </a:solidFill>
                <a:latin typeface="Arimo" pitchFamily="34" charset="0"/>
                <a:ea typeface="Arimo" pitchFamily="34" charset="-122"/>
                <a:cs typeface="Arimo" pitchFamily="34" charset="-12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N-Queens Problem</a:t>
            </a:r>
            <a:endParaRPr lang="en-US" sz="1604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9227" y="3836908"/>
            <a:ext cx="509230" cy="50923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99227" y="4549735"/>
            <a:ext cx="2396371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GeeksforGeeks</a:t>
            </a:r>
            <a:endParaRPr lang="en-US" sz="1887" dirty="0"/>
          </a:p>
        </p:txBody>
      </p:sp>
      <p:sp>
        <p:nvSpPr>
          <p:cNvPr id="12" name="Text 6"/>
          <p:cNvSpPr/>
          <p:nvPr/>
        </p:nvSpPr>
        <p:spPr>
          <a:xfrm>
            <a:off x="6199227" y="4971455"/>
            <a:ext cx="7718346" cy="325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6"/>
              </a:lnSpc>
              <a:buNone/>
            </a:pPr>
            <a:r>
              <a:rPr lang="en-US" sz="160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N-Queens Problem</a:t>
            </a:r>
            <a:endParaRPr lang="en-US" sz="1604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9227" y="5908358"/>
            <a:ext cx="509230" cy="50923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199227" y="6621185"/>
            <a:ext cx="3429000" cy="299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59"/>
              </a:lnSpc>
              <a:buNone/>
            </a:pPr>
            <a:r>
              <a:rPr lang="en-US" sz="18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Introduction to Algorithms</a:t>
            </a:r>
            <a:endParaRPr lang="en-US" sz="1887" dirty="0"/>
          </a:p>
        </p:txBody>
      </p:sp>
      <p:sp>
        <p:nvSpPr>
          <p:cNvPr id="15" name="Text 8"/>
          <p:cNvSpPr/>
          <p:nvPr/>
        </p:nvSpPr>
        <p:spPr>
          <a:xfrm>
            <a:off x="6199227" y="7042904"/>
            <a:ext cx="7718346" cy="325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66"/>
              </a:lnSpc>
              <a:buNone/>
            </a:pPr>
            <a:r>
              <a:rPr lang="en-US" sz="160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Cormen, Leiserson, Rivest, and Stein</a:t>
            </a:r>
            <a:endParaRPr lang="en-US" sz="160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136696"/>
            <a:ext cx="4869180" cy="395620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387673"/>
            <a:ext cx="7415927" cy="20040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N-Queens Visualizer</a:t>
            </a:r>
            <a:endParaRPr lang="en-US" sz="6312" dirty="0"/>
          </a:p>
        </p:txBody>
      </p:sp>
      <p:sp>
        <p:nvSpPr>
          <p:cNvPr id="7" name="Text 3"/>
          <p:cNvSpPr/>
          <p:nvPr/>
        </p:nvSpPr>
        <p:spPr>
          <a:xfrm>
            <a:off x="864037" y="3762018"/>
            <a:ext cx="7415927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This presentation will introduce the N-Queens problem, a classic algorithmic challenge, and showcase a custom-built visualizer that demonstrates the backtracking algorithm used to solve it. Through interactive visual demonstrations, users can gain a deeper understanding of this problem and the power of backtracking techniques.</a:t>
            </a:r>
            <a:endParaRPr lang="en-US" sz="1944" dirty="0"/>
          </a:p>
        </p:txBody>
      </p:sp>
    </p:spTree>
    <p:extLst>
      <p:ext uri="{BB962C8B-B14F-4D97-AF65-F5344CB8AC3E}">
        <p14:creationId xmlns:p14="http://schemas.microsoft.com/office/powerpoint/2010/main" val="303009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795" y="2245638"/>
            <a:ext cx="4956810" cy="373832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41164" y="1231702"/>
            <a:ext cx="6409373" cy="6228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905"/>
              </a:lnSpc>
              <a:buNone/>
            </a:pPr>
            <a:r>
              <a:rPr lang="en-US" sz="392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N-Queens Problem</a:t>
            </a:r>
            <a:endParaRPr lang="en-US" sz="3924" dirty="0"/>
          </a:p>
        </p:txBody>
      </p:sp>
      <p:sp>
        <p:nvSpPr>
          <p:cNvPr id="7" name="Shape 3"/>
          <p:cNvSpPr/>
          <p:nvPr/>
        </p:nvSpPr>
        <p:spPr>
          <a:xfrm>
            <a:off x="741164" y="2410420"/>
            <a:ext cx="476488" cy="47648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921068" y="2499122"/>
            <a:ext cx="116562" cy="298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4"/>
              </a:lnSpc>
              <a:buNone/>
            </a:pPr>
            <a:r>
              <a:rPr lang="en-US" sz="235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354" dirty="0"/>
          </a:p>
        </p:txBody>
      </p:sp>
      <p:sp>
        <p:nvSpPr>
          <p:cNvPr id="9" name="Text 5"/>
          <p:cNvSpPr/>
          <p:nvPr/>
        </p:nvSpPr>
        <p:spPr>
          <a:xfrm>
            <a:off x="1429345" y="2410420"/>
            <a:ext cx="4414242" cy="311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2"/>
              </a:lnSpc>
              <a:buNone/>
            </a:pPr>
            <a:r>
              <a:rPr lang="en-US" sz="19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What is the N-Queens Problem?</a:t>
            </a:r>
            <a:endParaRPr lang="en-US" sz="1962" dirty="0"/>
          </a:p>
        </p:txBody>
      </p:sp>
      <p:sp>
        <p:nvSpPr>
          <p:cNvPr id="10" name="Text 6"/>
          <p:cNvSpPr/>
          <p:nvPr/>
        </p:nvSpPr>
        <p:spPr>
          <a:xfrm>
            <a:off x="1429345" y="2848928"/>
            <a:ext cx="6973491" cy="677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N-Queens problem involves placing N queens on an N×N chessboard such that no two queens threaten each other.</a:t>
            </a:r>
            <a:endParaRPr lang="en-US" sz="1668" dirty="0"/>
          </a:p>
        </p:txBody>
      </p:sp>
      <p:sp>
        <p:nvSpPr>
          <p:cNvPr id="11" name="Shape 7"/>
          <p:cNvSpPr/>
          <p:nvPr/>
        </p:nvSpPr>
        <p:spPr>
          <a:xfrm>
            <a:off x="741164" y="3976568"/>
            <a:ext cx="476488" cy="47648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8"/>
          <p:cNvSpPr/>
          <p:nvPr/>
        </p:nvSpPr>
        <p:spPr>
          <a:xfrm>
            <a:off x="886063" y="4065270"/>
            <a:ext cx="186571" cy="298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4"/>
              </a:lnSpc>
              <a:buNone/>
            </a:pPr>
            <a:r>
              <a:rPr lang="en-US" sz="235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354" dirty="0"/>
          </a:p>
        </p:txBody>
      </p:sp>
      <p:sp>
        <p:nvSpPr>
          <p:cNvPr id="13" name="Text 9"/>
          <p:cNvSpPr/>
          <p:nvPr/>
        </p:nvSpPr>
        <p:spPr>
          <a:xfrm>
            <a:off x="1429345" y="3976568"/>
            <a:ext cx="3029903" cy="311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2"/>
              </a:lnSpc>
              <a:buNone/>
            </a:pPr>
            <a:r>
              <a:rPr lang="en-US" sz="19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Historical Background</a:t>
            </a:r>
            <a:endParaRPr lang="en-US" sz="1962" dirty="0"/>
          </a:p>
        </p:txBody>
      </p:sp>
      <p:sp>
        <p:nvSpPr>
          <p:cNvPr id="14" name="Text 10"/>
          <p:cNvSpPr/>
          <p:nvPr/>
        </p:nvSpPr>
        <p:spPr>
          <a:xfrm>
            <a:off x="1429345" y="4415076"/>
            <a:ext cx="6973491" cy="6777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problem was first proposed by Max Bezzel in 1848, making it a time-honored challenge in computer science and mathematics.</a:t>
            </a:r>
            <a:endParaRPr lang="en-US" sz="1668" dirty="0"/>
          </a:p>
        </p:txBody>
      </p:sp>
      <p:sp>
        <p:nvSpPr>
          <p:cNvPr id="15" name="Shape 11"/>
          <p:cNvSpPr/>
          <p:nvPr/>
        </p:nvSpPr>
        <p:spPr>
          <a:xfrm>
            <a:off x="741164" y="5542717"/>
            <a:ext cx="476488" cy="476488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2"/>
          <p:cNvSpPr/>
          <p:nvPr/>
        </p:nvSpPr>
        <p:spPr>
          <a:xfrm>
            <a:off x="883563" y="5631418"/>
            <a:ext cx="191572" cy="298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54"/>
              </a:lnSpc>
              <a:buNone/>
            </a:pPr>
            <a:r>
              <a:rPr lang="en-US" sz="235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354" dirty="0"/>
          </a:p>
        </p:txBody>
      </p:sp>
      <p:sp>
        <p:nvSpPr>
          <p:cNvPr id="17" name="Text 13"/>
          <p:cNvSpPr/>
          <p:nvPr/>
        </p:nvSpPr>
        <p:spPr>
          <a:xfrm>
            <a:off x="1429345" y="5542717"/>
            <a:ext cx="2491502" cy="3114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52"/>
              </a:lnSpc>
              <a:buNone/>
            </a:pPr>
            <a:r>
              <a:rPr lang="en-US" sz="196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Significance</a:t>
            </a:r>
            <a:endParaRPr lang="en-US" sz="1962" dirty="0"/>
          </a:p>
        </p:txBody>
      </p:sp>
      <p:sp>
        <p:nvSpPr>
          <p:cNvPr id="18" name="Text 14"/>
          <p:cNvSpPr/>
          <p:nvPr/>
        </p:nvSpPr>
        <p:spPr>
          <a:xfrm>
            <a:off x="1429345" y="5981224"/>
            <a:ext cx="6973491" cy="10165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68"/>
              </a:lnSpc>
              <a:buNone/>
            </a:pPr>
            <a:r>
              <a:rPr lang="en-US" sz="1668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Solving the N-Queens problem requires the use of advanced algorithmic techniques, making it an important exercise in problem-solving and computational thinking.</a:t>
            </a:r>
            <a:endParaRPr lang="en-US" sz="166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68693" y="1644491"/>
            <a:ext cx="5833467" cy="7260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Project Objectives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2987635"/>
            <a:ext cx="2904530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Features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597593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N-Queens Visualizer allows users to specify the board size, visualize the step-by-step placement of queens, view multiple solutions, and adjust the speed of the visualization.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2987635"/>
            <a:ext cx="3486507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Algorithmic Approach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3597593"/>
            <a:ext cx="382893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visualizer employs a backtracking algorithm to find solutions to the N-Queens problem, demonstrating the power of this technique in solving complex, constrained-search problems.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2987635"/>
            <a:ext cx="2907149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Educational Value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597593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By providing an interactive and visually engaging tool, the N-Queens Visualizer aims to help students and professionals better understand the problem and the underlying algorithm.</a:t>
            </a:r>
            <a:endParaRPr lang="en-US" sz="1944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2722" y="2243971"/>
            <a:ext cx="4988838" cy="374165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6397" y="1145500"/>
            <a:ext cx="7140773" cy="58519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08"/>
              </a:lnSpc>
              <a:buNone/>
            </a:pPr>
            <a:r>
              <a:rPr lang="en-US" sz="36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Backtracking Algorithm</a:t>
            </a:r>
            <a:endParaRPr lang="en-US" sz="3687" dirty="0"/>
          </a:p>
        </p:txBody>
      </p:sp>
      <p:sp>
        <p:nvSpPr>
          <p:cNvPr id="7" name="Shape 3"/>
          <p:cNvSpPr/>
          <p:nvPr/>
        </p:nvSpPr>
        <p:spPr>
          <a:xfrm>
            <a:off x="982385" y="2029063"/>
            <a:ext cx="24765" cy="5054918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1218605" y="2464356"/>
            <a:ext cx="696397" cy="24765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770930" y="2252901"/>
            <a:ext cx="447675" cy="447675"/>
          </a:xfrm>
          <a:prstGeom prst="roundRect">
            <a:avLst>
              <a:gd name="adj" fmla="val 13335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939879" y="2336244"/>
            <a:ext cx="109657" cy="280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2"/>
              </a:lnSpc>
              <a:buNone/>
            </a:pPr>
            <a:r>
              <a:rPr lang="en-US" sz="221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2212" dirty="0"/>
          </a:p>
        </p:txBody>
      </p:sp>
      <p:sp>
        <p:nvSpPr>
          <p:cNvPr id="11" name="Text 7"/>
          <p:cNvSpPr/>
          <p:nvPr/>
        </p:nvSpPr>
        <p:spPr>
          <a:xfrm>
            <a:off x="2089071" y="2228017"/>
            <a:ext cx="3708082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4"/>
              </a:lnSpc>
              <a:buNone/>
            </a:pPr>
            <a:r>
              <a:rPr lang="en-US" sz="184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Start in the Leftmost Column</a:t>
            </a:r>
            <a:endParaRPr lang="en-US" sz="1843" dirty="0"/>
          </a:p>
        </p:txBody>
      </p:sp>
      <p:sp>
        <p:nvSpPr>
          <p:cNvPr id="12" name="Text 8"/>
          <p:cNvSpPr/>
          <p:nvPr/>
        </p:nvSpPr>
        <p:spPr>
          <a:xfrm>
            <a:off x="2089071" y="2639854"/>
            <a:ext cx="6358533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algorithm begins by placing a queen in the leftmost column of the chessboard.</a:t>
            </a:r>
            <a:endParaRPr lang="en-US" sz="1567" dirty="0"/>
          </a:p>
        </p:txBody>
      </p:sp>
      <p:sp>
        <p:nvSpPr>
          <p:cNvPr id="13" name="Shape 9"/>
          <p:cNvSpPr/>
          <p:nvPr/>
        </p:nvSpPr>
        <p:spPr>
          <a:xfrm>
            <a:off x="1218605" y="4109561"/>
            <a:ext cx="696397" cy="24765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770930" y="3898106"/>
            <a:ext cx="447675" cy="447675"/>
          </a:xfrm>
          <a:prstGeom prst="roundRect">
            <a:avLst>
              <a:gd name="adj" fmla="val 13335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907018" y="3981450"/>
            <a:ext cx="175379" cy="280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2"/>
              </a:lnSpc>
              <a:buNone/>
            </a:pPr>
            <a:r>
              <a:rPr lang="en-US" sz="221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2212" dirty="0"/>
          </a:p>
        </p:txBody>
      </p:sp>
      <p:sp>
        <p:nvSpPr>
          <p:cNvPr id="16" name="Text 12"/>
          <p:cNvSpPr/>
          <p:nvPr/>
        </p:nvSpPr>
        <p:spPr>
          <a:xfrm>
            <a:off x="2089071" y="3873222"/>
            <a:ext cx="4709874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4"/>
              </a:lnSpc>
              <a:buNone/>
            </a:pPr>
            <a:r>
              <a:rPr lang="en-US" sz="184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Place Queens One Column at a Time</a:t>
            </a:r>
            <a:endParaRPr lang="en-US" sz="1843" dirty="0"/>
          </a:p>
        </p:txBody>
      </p:sp>
      <p:sp>
        <p:nvSpPr>
          <p:cNvPr id="17" name="Text 13"/>
          <p:cNvSpPr/>
          <p:nvPr/>
        </p:nvSpPr>
        <p:spPr>
          <a:xfrm>
            <a:off x="2089071" y="4285059"/>
            <a:ext cx="6358533" cy="6365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algorithm then proceeds to place queens in each subsequent column, moving from left to right.</a:t>
            </a:r>
            <a:endParaRPr lang="en-US" sz="1567" dirty="0"/>
          </a:p>
        </p:txBody>
      </p:sp>
      <p:sp>
        <p:nvSpPr>
          <p:cNvPr id="18" name="Shape 14"/>
          <p:cNvSpPr/>
          <p:nvPr/>
        </p:nvSpPr>
        <p:spPr>
          <a:xfrm>
            <a:off x="1218605" y="5754767"/>
            <a:ext cx="696397" cy="24765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770930" y="5543312"/>
            <a:ext cx="447675" cy="447675"/>
          </a:xfrm>
          <a:prstGeom prst="roundRect">
            <a:avLst>
              <a:gd name="adj" fmla="val 13335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904637" y="5626656"/>
            <a:ext cx="180142" cy="2808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12"/>
              </a:lnSpc>
              <a:buNone/>
            </a:pPr>
            <a:r>
              <a:rPr lang="en-US" sz="221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2212" dirty="0"/>
          </a:p>
        </p:txBody>
      </p:sp>
      <p:sp>
        <p:nvSpPr>
          <p:cNvPr id="21" name="Text 17"/>
          <p:cNvSpPr/>
          <p:nvPr/>
        </p:nvSpPr>
        <p:spPr>
          <a:xfrm>
            <a:off x="2089071" y="5518428"/>
            <a:ext cx="3468886" cy="292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04"/>
              </a:lnSpc>
              <a:buNone/>
            </a:pPr>
            <a:r>
              <a:rPr lang="en-US" sz="184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Backtrack if Conflicts Arise</a:t>
            </a:r>
            <a:endParaRPr lang="en-US" sz="1843" dirty="0"/>
          </a:p>
        </p:txBody>
      </p:sp>
      <p:sp>
        <p:nvSpPr>
          <p:cNvPr id="22" name="Text 18"/>
          <p:cNvSpPr/>
          <p:nvPr/>
        </p:nvSpPr>
        <p:spPr>
          <a:xfrm>
            <a:off x="2089071" y="5930265"/>
            <a:ext cx="6358533" cy="95476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07"/>
              </a:lnSpc>
              <a:buNone/>
            </a:pPr>
            <a:r>
              <a:rPr lang="en-US" sz="156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If a queen cannot be placed in a column without threatening existing queens, the algorithm backtracks to the previous column and tries a different position.</a:t>
            </a:r>
            <a:endParaRPr lang="en-US" sz="156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1409" y="2227898"/>
            <a:ext cx="5031581" cy="377368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6984" y="791766"/>
            <a:ext cx="4327803" cy="5353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215"/>
              </a:lnSpc>
              <a:buNone/>
            </a:pPr>
            <a:r>
              <a:rPr lang="en-US" sz="3372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The User Interface</a:t>
            </a:r>
            <a:endParaRPr lang="en-US" sz="3372" dirty="0"/>
          </a:p>
        </p:txBody>
      </p:sp>
      <p:sp>
        <p:nvSpPr>
          <p:cNvPr id="7" name="Shape 3"/>
          <p:cNvSpPr/>
          <p:nvPr/>
        </p:nvSpPr>
        <p:spPr>
          <a:xfrm>
            <a:off x="636984" y="1599962"/>
            <a:ext cx="7870031" cy="1323023"/>
          </a:xfrm>
          <a:prstGeom prst="roundRect">
            <a:avLst>
              <a:gd name="adj" fmla="val 4127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4"/>
          <p:cNvSpPr/>
          <p:nvPr/>
        </p:nvSpPr>
        <p:spPr>
          <a:xfrm>
            <a:off x="818912" y="1781889"/>
            <a:ext cx="2141220" cy="26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8"/>
              </a:lnSpc>
              <a:buNone/>
            </a:pPr>
            <a:r>
              <a:rPr lang="en-US" sz="16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Main Frame</a:t>
            </a:r>
            <a:endParaRPr lang="en-US" sz="1686" dirty="0"/>
          </a:p>
        </p:txBody>
      </p:sp>
      <p:sp>
        <p:nvSpPr>
          <p:cNvPr id="9" name="Text 5"/>
          <p:cNvSpPr/>
          <p:nvPr/>
        </p:nvSpPr>
        <p:spPr>
          <a:xfrm>
            <a:off x="818912" y="2158603"/>
            <a:ext cx="7506176" cy="582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3"/>
              </a:lnSpc>
              <a:buNone/>
            </a:pPr>
            <a:r>
              <a:rPr lang="en-US" sz="143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main frame of the application displays the chessboard and the visualization of the backtracking algorithm.</a:t>
            </a:r>
            <a:endParaRPr lang="en-US" sz="1433" dirty="0"/>
          </a:p>
        </p:txBody>
      </p:sp>
      <p:sp>
        <p:nvSpPr>
          <p:cNvPr id="10" name="Shape 6"/>
          <p:cNvSpPr/>
          <p:nvPr/>
        </p:nvSpPr>
        <p:spPr>
          <a:xfrm>
            <a:off x="636984" y="3104912"/>
            <a:ext cx="7870031" cy="1323023"/>
          </a:xfrm>
          <a:prstGeom prst="roundRect">
            <a:avLst>
              <a:gd name="adj" fmla="val 4127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7"/>
          <p:cNvSpPr/>
          <p:nvPr/>
        </p:nvSpPr>
        <p:spPr>
          <a:xfrm>
            <a:off x="818912" y="3286839"/>
            <a:ext cx="2141220" cy="26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8"/>
              </a:lnSpc>
              <a:buNone/>
            </a:pPr>
            <a:r>
              <a:rPr lang="en-US" sz="16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Grid Panel</a:t>
            </a:r>
            <a:endParaRPr lang="en-US" sz="1686" dirty="0"/>
          </a:p>
        </p:txBody>
      </p:sp>
      <p:sp>
        <p:nvSpPr>
          <p:cNvPr id="12" name="Text 8"/>
          <p:cNvSpPr/>
          <p:nvPr/>
        </p:nvSpPr>
        <p:spPr>
          <a:xfrm>
            <a:off x="818912" y="3663553"/>
            <a:ext cx="7506176" cy="582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3"/>
              </a:lnSpc>
              <a:buNone/>
            </a:pPr>
            <a:r>
              <a:rPr lang="en-US" sz="143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grid panel represents the chessboard, with visual cues to indicate the placement and removal of queens.</a:t>
            </a:r>
            <a:endParaRPr lang="en-US" sz="1433" dirty="0"/>
          </a:p>
        </p:txBody>
      </p:sp>
      <p:sp>
        <p:nvSpPr>
          <p:cNvPr id="13" name="Shape 9"/>
          <p:cNvSpPr/>
          <p:nvPr/>
        </p:nvSpPr>
        <p:spPr>
          <a:xfrm>
            <a:off x="636984" y="4609862"/>
            <a:ext cx="7870031" cy="1323023"/>
          </a:xfrm>
          <a:prstGeom prst="roundRect">
            <a:avLst>
              <a:gd name="adj" fmla="val 4127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0"/>
          <p:cNvSpPr/>
          <p:nvPr/>
        </p:nvSpPr>
        <p:spPr>
          <a:xfrm>
            <a:off x="818912" y="4791789"/>
            <a:ext cx="2141220" cy="26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8"/>
              </a:lnSpc>
              <a:buNone/>
            </a:pPr>
            <a:r>
              <a:rPr lang="en-US" sz="16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Control Panel</a:t>
            </a:r>
            <a:endParaRPr lang="en-US" sz="1686" dirty="0"/>
          </a:p>
        </p:txBody>
      </p:sp>
      <p:sp>
        <p:nvSpPr>
          <p:cNvPr id="15" name="Text 11"/>
          <p:cNvSpPr/>
          <p:nvPr/>
        </p:nvSpPr>
        <p:spPr>
          <a:xfrm>
            <a:off x="818912" y="5168503"/>
            <a:ext cx="7506176" cy="582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3"/>
              </a:lnSpc>
              <a:buNone/>
            </a:pPr>
            <a:r>
              <a:rPr lang="en-US" sz="143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control panel provides users with the ability to start and stop the visualization, move to the next solution, and adjust the speed of the animation.</a:t>
            </a:r>
            <a:endParaRPr lang="en-US" sz="1433" dirty="0"/>
          </a:p>
        </p:txBody>
      </p:sp>
      <p:sp>
        <p:nvSpPr>
          <p:cNvPr id="16" name="Shape 12"/>
          <p:cNvSpPr/>
          <p:nvPr/>
        </p:nvSpPr>
        <p:spPr>
          <a:xfrm>
            <a:off x="636984" y="6114812"/>
            <a:ext cx="7870031" cy="1323023"/>
          </a:xfrm>
          <a:prstGeom prst="roundRect">
            <a:avLst>
              <a:gd name="adj" fmla="val 4127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3"/>
          <p:cNvSpPr/>
          <p:nvPr/>
        </p:nvSpPr>
        <p:spPr>
          <a:xfrm>
            <a:off x="818912" y="6296739"/>
            <a:ext cx="2141220" cy="26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08"/>
              </a:lnSpc>
              <a:buNone/>
            </a:pPr>
            <a:r>
              <a:rPr lang="en-US" sz="168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User Controls</a:t>
            </a:r>
            <a:endParaRPr lang="en-US" sz="1686" dirty="0"/>
          </a:p>
        </p:txBody>
      </p:sp>
      <p:sp>
        <p:nvSpPr>
          <p:cNvPr id="18" name="Text 14"/>
          <p:cNvSpPr/>
          <p:nvPr/>
        </p:nvSpPr>
        <p:spPr>
          <a:xfrm>
            <a:off x="818912" y="6673453"/>
            <a:ext cx="7506176" cy="582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293"/>
              </a:lnSpc>
              <a:buNone/>
            </a:pPr>
            <a:r>
              <a:rPr lang="en-US" sz="1433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Users can interact with the application using buttons to control the visualization and explore different solutions to the N-Queens problem.</a:t>
            </a:r>
            <a:endParaRPr lang="en-US" sz="143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171" y="2434114"/>
            <a:ext cx="5042059" cy="336137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102" y="1178243"/>
            <a:ext cx="5400437" cy="522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117"/>
              </a:lnSpc>
              <a:buNone/>
            </a:pPr>
            <a:r>
              <a:rPr lang="en-US" sz="329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Implementation Details</a:t>
            </a:r>
            <a:endParaRPr lang="en-US" sz="3293" dirty="0"/>
          </a:p>
        </p:txBody>
      </p:sp>
      <p:sp>
        <p:nvSpPr>
          <p:cNvPr id="7" name="Shape 3"/>
          <p:cNvSpPr/>
          <p:nvPr/>
        </p:nvSpPr>
        <p:spPr>
          <a:xfrm>
            <a:off x="877610" y="1967627"/>
            <a:ext cx="22146" cy="5083731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1088648" y="2356366"/>
            <a:ext cx="622102" cy="22146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Shape 5"/>
          <p:cNvSpPr/>
          <p:nvPr/>
        </p:nvSpPr>
        <p:spPr>
          <a:xfrm>
            <a:off x="688717" y="2167533"/>
            <a:ext cx="399931" cy="399931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839688" y="2241947"/>
            <a:ext cx="97869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1</a:t>
            </a:r>
            <a:endParaRPr lang="en-US" sz="1976" dirty="0"/>
          </a:p>
        </p:txBody>
      </p:sp>
      <p:sp>
        <p:nvSpPr>
          <p:cNvPr id="11" name="Text 7"/>
          <p:cNvSpPr/>
          <p:nvPr/>
        </p:nvSpPr>
        <p:spPr>
          <a:xfrm>
            <a:off x="1866305" y="2145268"/>
            <a:ext cx="2091214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Key Methods</a:t>
            </a:r>
            <a:endParaRPr lang="en-US" sz="1647" dirty="0"/>
          </a:p>
        </p:txBody>
      </p:sp>
      <p:sp>
        <p:nvSpPr>
          <p:cNvPr id="12" name="Text 8"/>
          <p:cNvSpPr/>
          <p:nvPr/>
        </p:nvSpPr>
        <p:spPr>
          <a:xfrm>
            <a:off x="1866305" y="2513171"/>
            <a:ext cx="6655594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visualizer's implementation includes methods like solveNQueens(), isSafe(), updateGUI(), and delay() to handle the backtracking algorithm and the graphical user interface.</a:t>
            </a:r>
            <a:endParaRPr lang="en-US" sz="1400" dirty="0"/>
          </a:p>
        </p:txBody>
      </p:sp>
      <p:sp>
        <p:nvSpPr>
          <p:cNvPr id="13" name="Shape 9"/>
          <p:cNvSpPr/>
          <p:nvPr/>
        </p:nvSpPr>
        <p:spPr>
          <a:xfrm>
            <a:off x="1088648" y="4110157"/>
            <a:ext cx="622102" cy="22146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Shape 10"/>
          <p:cNvSpPr/>
          <p:nvPr/>
        </p:nvSpPr>
        <p:spPr>
          <a:xfrm>
            <a:off x="688717" y="3921323"/>
            <a:ext cx="399931" cy="399931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11"/>
          <p:cNvSpPr/>
          <p:nvPr/>
        </p:nvSpPr>
        <p:spPr>
          <a:xfrm>
            <a:off x="810399" y="3995738"/>
            <a:ext cx="156567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2</a:t>
            </a:r>
            <a:endParaRPr lang="en-US" sz="1976" dirty="0"/>
          </a:p>
        </p:txBody>
      </p:sp>
      <p:sp>
        <p:nvSpPr>
          <p:cNvPr id="16" name="Text 12"/>
          <p:cNvSpPr/>
          <p:nvPr/>
        </p:nvSpPr>
        <p:spPr>
          <a:xfrm>
            <a:off x="1866305" y="3899059"/>
            <a:ext cx="2956560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Graphical Representation</a:t>
            </a:r>
            <a:endParaRPr lang="en-US" sz="1647" dirty="0"/>
          </a:p>
        </p:txBody>
      </p:sp>
      <p:sp>
        <p:nvSpPr>
          <p:cNvPr id="17" name="Text 13"/>
          <p:cNvSpPr/>
          <p:nvPr/>
        </p:nvSpPr>
        <p:spPr>
          <a:xfrm>
            <a:off x="1866305" y="4266962"/>
            <a:ext cx="6655594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application uses Java Swing to create a graphical representation of the chessboard, with text fields for the cells and visual updates to show the placement and removal of queens.</a:t>
            </a:r>
            <a:endParaRPr lang="en-US" sz="1400" dirty="0"/>
          </a:p>
        </p:txBody>
      </p:sp>
      <p:sp>
        <p:nvSpPr>
          <p:cNvPr id="18" name="Shape 14"/>
          <p:cNvSpPr/>
          <p:nvPr/>
        </p:nvSpPr>
        <p:spPr>
          <a:xfrm>
            <a:off x="1088648" y="5863947"/>
            <a:ext cx="622102" cy="22146"/>
          </a:xfrm>
          <a:prstGeom prst="rect">
            <a:avLst/>
          </a:prstGeom>
          <a:solidFill>
            <a:srgbClr val="8061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688717" y="5675114"/>
            <a:ext cx="399931" cy="399931"/>
          </a:xfrm>
          <a:prstGeom prst="roundRect">
            <a:avLst>
              <a:gd name="adj" fmla="val 13334"/>
            </a:avLst>
          </a:prstGeom>
          <a:solidFill>
            <a:srgbClr val="1E1B4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6"/>
          <p:cNvSpPr/>
          <p:nvPr/>
        </p:nvSpPr>
        <p:spPr>
          <a:xfrm>
            <a:off x="808256" y="5749528"/>
            <a:ext cx="160853" cy="2509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76"/>
              </a:lnSpc>
              <a:buNone/>
            </a:pPr>
            <a:r>
              <a:rPr lang="en-US" sz="1976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3</a:t>
            </a:r>
            <a:endParaRPr lang="en-US" sz="1976" dirty="0"/>
          </a:p>
        </p:txBody>
      </p:sp>
      <p:sp>
        <p:nvSpPr>
          <p:cNvPr id="21" name="Text 17"/>
          <p:cNvSpPr/>
          <p:nvPr/>
        </p:nvSpPr>
        <p:spPr>
          <a:xfrm>
            <a:off x="1866305" y="5652849"/>
            <a:ext cx="2832616" cy="26134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58"/>
              </a:lnSpc>
              <a:buNone/>
            </a:pPr>
            <a:r>
              <a:rPr lang="en-US" sz="164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Visualization Techniques</a:t>
            </a:r>
            <a:endParaRPr lang="en-US" sz="1647" dirty="0"/>
          </a:p>
        </p:txBody>
      </p:sp>
      <p:sp>
        <p:nvSpPr>
          <p:cNvPr id="22" name="Text 18"/>
          <p:cNvSpPr/>
          <p:nvPr/>
        </p:nvSpPr>
        <p:spPr>
          <a:xfrm>
            <a:off x="1866305" y="6020753"/>
            <a:ext cx="6655594" cy="852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39"/>
              </a:lnSpc>
              <a:buNone/>
            </a:pPr>
            <a:r>
              <a:rPr lang="en-US" sz="140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visualizer employs various techniques, such as color changes and animated transitions, to provide a clear and engaging representation of the backtracking process.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30076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89779" y="665917"/>
            <a:ext cx="8518446" cy="7122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09"/>
              </a:lnSpc>
              <a:buNone/>
            </a:pPr>
            <a:r>
              <a:rPr lang="en-US" sz="44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Demonstration and Results</a:t>
            </a:r>
            <a:endParaRPr lang="en-US" sz="4487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79" y="1862495"/>
            <a:ext cx="6043732" cy="373522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89779" y="5900380"/>
            <a:ext cx="2849047" cy="3561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4"/>
              </a:lnSpc>
              <a:buNone/>
            </a:pPr>
            <a:r>
              <a:rPr lang="en-US" sz="224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Solution 1 (N=4)</a:t>
            </a:r>
            <a:endParaRPr lang="en-US" sz="2243" dirty="0"/>
          </a:p>
        </p:txBody>
      </p:sp>
      <p:sp>
        <p:nvSpPr>
          <p:cNvPr id="7" name="Text 4"/>
          <p:cNvSpPr/>
          <p:nvPr/>
        </p:nvSpPr>
        <p:spPr>
          <a:xfrm>
            <a:off x="1089779" y="6401753"/>
            <a:ext cx="6043732" cy="1162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One of the possible solutions for the N-Queens problem with N=4 is shown, with the queens placed on the chessboard.</a:t>
            </a:r>
            <a:endParaRPr lang="en-US" sz="1907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6770" y="1862495"/>
            <a:ext cx="6043851" cy="37353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96770" y="5900499"/>
            <a:ext cx="2849047" cy="3561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04"/>
              </a:lnSpc>
              <a:buNone/>
            </a:pPr>
            <a:r>
              <a:rPr lang="en-US" sz="2243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Solution 2 (N=4)</a:t>
            </a:r>
            <a:endParaRPr lang="en-US" sz="2243" dirty="0"/>
          </a:p>
        </p:txBody>
      </p:sp>
      <p:sp>
        <p:nvSpPr>
          <p:cNvPr id="10" name="Text 6"/>
          <p:cNvSpPr/>
          <p:nvPr/>
        </p:nvSpPr>
        <p:spPr>
          <a:xfrm>
            <a:off x="7496770" y="6401872"/>
            <a:ext cx="6043851" cy="1162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51"/>
              </a:lnSpc>
              <a:buNone/>
            </a:pPr>
            <a:r>
              <a:rPr lang="en-US" sz="1907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Another valid solution for the N-Queens problem with N=4 is demonstrated, illustrating the application's ability to find and display multiple solutions.</a:t>
            </a:r>
            <a:endParaRPr lang="en-US" sz="190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68693" y="1281470"/>
            <a:ext cx="12692896" cy="14520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718"/>
              </a:lnSpc>
              <a:buNone/>
            </a:pPr>
            <a:r>
              <a:rPr lang="en-US" sz="4574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Educational Value and Future Enhancements</a:t>
            </a:r>
            <a:endParaRPr lang="en-US" sz="4574" dirty="0"/>
          </a:p>
        </p:txBody>
      </p:sp>
      <p:sp>
        <p:nvSpPr>
          <p:cNvPr id="5" name="Text 3"/>
          <p:cNvSpPr/>
          <p:nvPr/>
        </p:nvSpPr>
        <p:spPr>
          <a:xfrm>
            <a:off x="968693" y="3350657"/>
            <a:ext cx="2907149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Educational Value</a:t>
            </a:r>
            <a:endParaRPr lang="en-US" sz="2287" dirty="0"/>
          </a:p>
        </p:txBody>
      </p:sp>
      <p:sp>
        <p:nvSpPr>
          <p:cNvPr id="6" name="Text 4"/>
          <p:cNvSpPr/>
          <p:nvPr/>
        </p:nvSpPr>
        <p:spPr>
          <a:xfrm>
            <a:off x="968693" y="3960614"/>
            <a:ext cx="382893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N-Queens Visualizer serves as an effective educational tool, helping students and professionals understand the N-Queens problem and the backtracking algorithm used to solve it.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07462" y="3350657"/>
            <a:ext cx="3828931" cy="7262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Demonstrating Backtracking</a:t>
            </a:r>
            <a:endParaRPr lang="en-US" sz="2287" dirty="0"/>
          </a:p>
        </p:txBody>
      </p:sp>
      <p:sp>
        <p:nvSpPr>
          <p:cNvPr id="8" name="Text 6"/>
          <p:cNvSpPr/>
          <p:nvPr/>
        </p:nvSpPr>
        <p:spPr>
          <a:xfrm>
            <a:off x="5407462" y="4323755"/>
            <a:ext cx="382893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The step-by-step visualization of the backtracking process provides valuable insights into the inner workings of this powerful algorithmic technique.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46231" y="3350657"/>
            <a:ext cx="3566398" cy="3631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59"/>
              </a:lnSpc>
              <a:buNone/>
            </a:pPr>
            <a:r>
              <a:rPr lang="en-US" sz="2287" b="1" dirty="0">
                <a:solidFill>
                  <a:srgbClr val="FFFFFF"/>
                </a:solidFill>
                <a:latin typeface="Syne" pitchFamily="34" charset="0"/>
                <a:ea typeface="Syne" pitchFamily="34" charset="-122"/>
                <a:cs typeface="Syne" pitchFamily="34" charset="-120"/>
              </a:rPr>
              <a:t>Future Enhancements</a:t>
            </a:r>
            <a:endParaRPr lang="en-US" sz="2287" dirty="0"/>
          </a:p>
        </p:txBody>
      </p:sp>
      <p:sp>
        <p:nvSpPr>
          <p:cNvPr id="10" name="Text 8"/>
          <p:cNvSpPr/>
          <p:nvPr/>
        </p:nvSpPr>
        <p:spPr>
          <a:xfrm>
            <a:off x="9846231" y="3960614"/>
            <a:ext cx="382893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Potential future enhancements include incorporating more advanced algorithms, optimizing the existing algorithm for better performance, and expanding the visualizer's capabilities to handle larger board sizes.</a:t>
            </a:r>
            <a:endParaRPr lang="en-US" sz="194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688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Arimo</vt:lpstr>
      <vt:lpstr>Syne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Vipin Kumar</cp:lastModifiedBy>
  <cp:revision>3</cp:revision>
  <dcterms:created xsi:type="dcterms:W3CDTF">2024-07-11T05:25:48Z</dcterms:created>
  <dcterms:modified xsi:type="dcterms:W3CDTF">2024-07-12T04:26:55Z</dcterms:modified>
</cp:coreProperties>
</file>