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3"/>
  </p:notesMasterIdLst>
  <p:handoutMasterIdLst>
    <p:handoutMasterId r:id="rId44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2" r:id="rId10"/>
    <p:sldId id="513" r:id="rId11"/>
    <p:sldId id="517" r:id="rId12"/>
    <p:sldId id="518" r:id="rId13"/>
    <p:sldId id="519" r:id="rId14"/>
    <p:sldId id="543" r:id="rId15"/>
    <p:sldId id="520" r:id="rId16"/>
    <p:sldId id="521" r:id="rId17"/>
    <p:sldId id="514" r:id="rId18"/>
    <p:sldId id="526" r:id="rId19"/>
    <p:sldId id="522" r:id="rId20"/>
    <p:sldId id="523" r:id="rId21"/>
    <p:sldId id="524" r:id="rId22"/>
    <p:sldId id="527" r:id="rId23"/>
    <p:sldId id="544" r:id="rId24"/>
    <p:sldId id="545" r:id="rId25"/>
    <p:sldId id="525" r:id="rId26"/>
    <p:sldId id="528" r:id="rId27"/>
    <p:sldId id="529" r:id="rId28"/>
    <p:sldId id="530" r:id="rId29"/>
    <p:sldId id="531" r:id="rId30"/>
    <p:sldId id="532" r:id="rId31"/>
    <p:sldId id="533" r:id="rId32"/>
    <p:sldId id="515" r:id="rId33"/>
    <p:sldId id="534" r:id="rId34"/>
    <p:sldId id="538" r:id="rId35"/>
    <p:sldId id="539" r:id="rId36"/>
    <p:sldId id="540" r:id="rId37"/>
    <p:sldId id="541" r:id="rId38"/>
    <p:sldId id="349" r:id="rId39"/>
    <p:sldId id="351" r:id="rId40"/>
    <p:sldId id="431" r:id="rId41"/>
    <p:sldId id="542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78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Loops, Defining and Using Methods, Using API Classes, Exceptions, Defining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91000"/>
            <a:ext cx="2362199" cy="527216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62980"/>
            <a:ext cx="2237097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Defining Simple 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/>
              <a:t>Does not return a value directly by itself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77887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Other types</a:t>
            </a:r>
          </a:p>
          <a:p>
            <a:pPr lvl="1"/>
            <a:r>
              <a:rPr lang="en-US" sz="2800" dirty="0" smtClean="0"/>
              <a:t>Return values,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2800" dirty="0" smtClean="0"/>
              <a:t> </a:t>
            </a:r>
            <a:r>
              <a:rPr lang="en-US" sz="2800" dirty="0" smtClean="0"/>
              <a:t>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Return Types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4" y="228458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void addOne(int n) {</a:t>
            </a:r>
          </a:p>
          <a:p>
            <a:r>
              <a:rPr lang="en-US" sz="2200" dirty="0" smtClean="0"/>
              <a:t>    n += 1;</a:t>
            </a:r>
          </a:p>
          <a:p>
            <a:r>
              <a:rPr lang="en-US" sz="2200" dirty="0" smtClean="0"/>
              <a:t>    System.out.println(n);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2812" y="5259361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int plusOne(int n) {</a:t>
            </a:r>
          </a:p>
          <a:p>
            <a:r>
              <a:rPr lang="en-US" sz="2200" dirty="0" smtClean="0"/>
              <a:t>    return n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3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en-US" dirty="0" smtClean="0"/>
              <a:t>Accessible only inside the </a:t>
            </a:r>
            <a:r>
              <a:rPr lang="en-US" dirty="0" smtClean="0"/>
              <a:t>current class</a:t>
            </a:r>
            <a:r>
              <a:rPr lang="en-US" dirty="0" smtClean="0"/>
              <a:t>. No subclass can call </a:t>
            </a:r>
            <a:r>
              <a:rPr lang="en-US" dirty="0" smtClean="0"/>
              <a:t>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(default)</a:t>
            </a:r>
          </a:p>
          <a:p>
            <a:pPr lvl="1"/>
            <a:r>
              <a:rPr lang="en-US" dirty="0" smtClean="0"/>
              <a:t>Accessible only inside the package. Subclasses can call </a:t>
            </a:r>
            <a:r>
              <a:rPr lang="en-US" dirty="0" smtClean="0"/>
              <a:t>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dirty="0"/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by subclasses even outside the current </a:t>
            </a:r>
            <a:r>
              <a:rPr lang="en-US" dirty="0" smtClean="0"/>
              <a:t>package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 smtClean="0"/>
              <a:t>All code can access </a:t>
            </a:r>
            <a:r>
              <a:rPr lang="en-US" dirty="0" smtClean="0"/>
              <a:t>this, e.g. external classes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873784"/>
            <a:ext cx="6453928" cy="3698216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38767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Java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5181600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Point(int x, int 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getX()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7225" y="2667000"/>
            <a:ext cx="5459187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setX(int x)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getY()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setY(int y)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Eclipse provides tools for automatic generation of constructors and getters / setters for the class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08" y="1524000"/>
            <a:ext cx="3270678" cy="4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8" y="1524001"/>
            <a:ext cx="3270679" cy="471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60" y="4572001"/>
            <a:ext cx="3919852" cy="1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84" y="827073"/>
            <a:ext cx="6149128" cy="3523560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183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Developers can define their own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With fields, methods, constructors, getters, setters,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Loops, Methods, Classes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2022</Words>
  <Application>Microsoft Office PowerPoint</Application>
  <PresentationFormat>Custom</PresentationFormat>
  <Paragraphs>410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Do-While Loop</vt:lpstr>
      <vt:lpstr>Product of Numbers [N..M] – Example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 with Parameters and Return Value</vt:lpstr>
      <vt:lpstr>Recursion</vt:lpstr>
      <vt:lpstr>Method Return Types</vt:lpstr>
      <vt:lpstr>Method Access Modifiers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Defining Simple Classes</vt:lpstr>
      <vt:lpstr>Defining Classes in Java</vt:lpstr>
      <vt:lpstr>Defining Classes in Eclipse</vt:lpstr>
      <vt:lpstr>Defining Simple Classes</vt:lpstr>
      <vt:lpstr>Summary</vt:lpstr>
      <vt:lpstr>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2014-09-09T13:27:18Z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