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8" r:id="rId5"/>
    <p:sldId id="545" r:id="rId6"/>
    <p:sldId id="557" r:id="rId7"/>
    <p:sldId id="558" r:id="rId8"/>
    <p:sldId id="559" r:id="rId9"/>
    <p:sldId id="546" r:id="rId10"/>
    <p:sldId id="560" r:id="rId11"/>
    <p:sldId id="551" r:id="rId12"/>
    <p:sldId id="567" r:id="rId13"/>
    <p:sldId id="568" r:id="rId14"/>
    <p:sldId id="570" r:id="rId15"/>
    <p:sldId id="569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449" r:id="rId27"/>
    <p:sldId id="543" r:id="rId28"/>
    <p:sldId id="544" r:id="rId29"/>
    <p:sldId id="554" r:id="rId30"/>
    <p:sldId id="571" r:id="rId31"/>
    <p:sldId id="572" r:id="rId32"/>
    <p:sldId id="583" r:id="rId33"/>
    <p:sldId id="349" r:id="rId34"/>
    <p:sldId id="351" r:id="rId35"/>
    <p:sldId id="431" r:id="rId36"/>
    <p:sldId id="542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0" d="100"/>
          <a:sy n="70" d="100"/>
        </p:scale>
        <p:origin x="33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9/14/2014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9/14/2014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062026"/>
            <a:ext cx="2438399" cy="713193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1896</Words>
  <Application>Microsoft Office PowerPoint</Application>
  <PresentationFormat>Custom</PresentationFormat>
  <Paragraphs>355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Java Collections Basics</vt:lpstr>
      <vt:lpstr>Table of Contents</vt:lpstr>
      <vt:lpstr>Warning: Not for Absolute Beginners</vt:lpstr>
      <vt:lpstr>Arrays</vt:lpstr>
      <vt:lpstr>What are Arrays?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HashSet&lt;E&gt; and TreeSet&lt;E&gt; – Examples</vt:lpstr>
      <vt:lpstr>Maps</vt:lpstr>
      <vt:lpstr>Maps in Java</vt:lpstr>
      <vt:lpstr>HashMap&lt;K, V&gt; – Examples</vt:lpstr>
      <vt:lpstr>TreeMap&lt;K, V&gt; – Examples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2014-09-14T09:38:27Z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