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340" r:id="rId17"/>
    <p:sldId id="293" r:id="rId18"/>
    <p:sldId id="295" r:id="rId19"/>
    <p:sldId id="297" r:id="rId20"/>
    <p:sldId id="307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8" r:id="rId29"/>
    <p:sldId id="298" r:id="rId30"/>
    <p:sldId id="306" r:id="rId31"/>
    <p:sldId id="337" r:id="rId32"/>
    <p:sldId id="311" r:id="rId33"/>
    <p:sldId id="316" r:id="rId34"/>
    <p:sldId id="317" r:id="rId35"/>
    <p:sldId id="318" r:id="rId36"/>
    <p:sldId id="319" r:id="rId37"/>
    <p:sldId id="315" r:id="rId38"/>
    <p:sldId id="320" r:id="rId39"/>
    <p:sldId id="322" r:id="rId40"/>
    <p:sldId id="321" r:id="rId41"/>
    <p:sldId id="324" r:id="rId42"/>
    <p:sldId id="312" r:id="rId43"/>
    <p:sldId id="313" r:id="rId44"/>
    <p:sldId id="323" r:id="rId45"/>
    <p:sldId id="326" r:id="rId46"/>
    <p:sldId id="327" r:id="rId47"/>
    <p:sldId id="328" r:id="rId48"/>
    <p:sldId id="329" r:id="rId49"/>
    <p:sldId id="330" r:id="rId50"/>
    <p:sldId id="331" r:id="rId51"/>
    <p:sldId id="339" r:id="rId52"/>
    <p:sldId id="334" r:id="rId53"/>
    <p:sldId id="332" r:id="rId54"/>
    <p:sldId id="333" r:id="rId55"/>
    <p:sldId id="336" r:id="rId56"/>
    <p:sldId id="341" r:id="rId57"/>
    <p:sldId id="325" r:id="rId58"/>
    <p:sldId id="335" r:id="rId59"/>
    <p:sldId id="33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87738" autoAdjust="0"/>
  </p:normalViewPr>
  <p:slideViewPr>
    <p:cSldViewPr snapToGrid="0">
      <p:cViewPr>
        <p:scale>
          <a:sx n="100" d="100"/>
          <a:sy n="100" d="100"/>
        </p:scale>
        <p:origin x="58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SATA disks on the picture, while _modern_ computers runs </a:t>
            </a:r>
            <a:r>
              <a:rPr lang="en-US" dirty="0" err="1"/>
              <a:t>NVMe</a:t>
            </a:r>
            <a:r>
              <a:rPr lang="en-US" dirty="0"/>
              <a:t> SSD that operates over PCI Express bus.</a:t>
            </a:r>
          </a:p>
          <a:p>
            <a:r>
              <a:rPr lang="en-US" dirty="0"/>
              <a:t>SATA SSD still imitated HDD, while </a:t>
            </a:r>
            <a:r>
              <a:rPr lang="en-US" dirty="0" err="1"/>
              <a:t>NVMe</a:t>
            </a:r>
            <a:r>
              <a:rPr lang="en-US" dirty="0"/>
              <a:t> acts more like memory (that’s why NVM – non-volatile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MarcJBrooker/status/1489651911640825858" TargetMode="Externa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compute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78A45-A5CA-4D36-AB22-34840FD7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35343" y="420511"/>
            <a:ext cx="11921313" cy="60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 Share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does not offer a physical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68256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EFD59E-1ADB-4B05-8945-6973AE10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94" y="1250778"/>
            <a:ext cx="2982031" cy="52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837E9-A80A-4968-A6C8-61F161724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5" y="2266848"/>
            <a:ext cx="5540220" cy="232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D625D-12DF-4BEB-B2F6-889320D32814}"/>
              </a:ext>
            </a:extLst>
          </p:cNvPr>
          <p:cNvSpPr txBox="1"/>
          <p:nvPr/>
        </p:nvSpPr>
        <p:spPr>
          <a:xfrm>
            <a:off x="953128" y="6123543"/>
            <a:ext cx="65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https://twitter.com/MarcJBrooker/status/1489651911640825858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8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426</Paragraphs>
  <Slides>59</Slides>
  <Notes>48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PowerPoint Presentation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15</cp:revision>
  <dcterms:created xsi:type="dcterms:W3CDTF">2020-12-28T13:50:24Z</dcterms:created>
  <dcterms:modified xsi:type="dcterms:W3CDTF">2022-04-26T20:09:58Z</dcterms:modified>
</cp:coreProperties>
</file>