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6" r:id="rId3"/>
    <p:sldId id="261" r:id="rId4"/>
    <p:sldId id="275" r:id="rId5"/>
    <p:sldId id="258" r:id="rId6"/>
    <p:sldId id="259" r:id="rId7"/>
    <p:sldId id="276" r:id="rId8"/>
    <p:sldId id="260" r:id="rId9"/>
    <p:sldId id="263" r:id="rId10"/>
    <p:sldId id="264" r:id="rId11"/>
    <p:sldId id="267" r:id="rId12"/>
    <p:sldId id="300" r:id="rId13"/>
    <p:sldId id="266" r:id="rId14"/>
    <p:sldId id="302" r:id="rId15"/>
    <p:sldId id="301" r:id="rId16"/>
    <p:sldId id="269" r:id="rId17"/>
    <p:sldId id="305" r:id="rId18"/>
    <p:sldId id="303" r:id="rId19"/>
    <p:sldId id="271" r:id="rId20"/>
    <p:sldId id="270" r:id="rId21"/>
    <p:sldId id="272" r:id="rId22"/>
    <p:sldId id="304" r:id="rId23"/>
    <p:sldId id="273" r:id="rId24"/>
    <p:sldId id="268" r:id="rId25"/>
    <p:sldId id="274" r:id="rId26"/>
    <p:sldId id="265" r:id="rId27"/>
    <p:sldId id="317" r:id="rId28"/>
    <p:sldId id="277" r:id="rId29"/>
    <p:sldId id="280" r:id="rId30"/>
    <p:sldId id="298" r:id="rId31"/>
    <p:sldId id="281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288" r:id="rId41"/>
    <p:sldId id="284" r:id="rId42"/>
    <p:sldId id="314" r:id="rId43"/>
    <p:sldId id="287" r:id="rId44"/>
    <p:sldId id="290" r:id="rId45"/>
    <p:sldId id="291" r:id="rId46"/>
    <p:sldId id="292" r:id="rId47"/>
    <p:sldId id="315" r:id="rId48"/>
    <p:sldId id="289" r:id="rId49"/>
    <p:sldId id="31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180A1C-F099-4432-8B28-64D54D291082}">
          <p14:sldIdLst>
            <p14:sldId id="256"/>
            <p14:sldId id="316"/>
            <p14:sldId id="261"/>
          </p14:sldIdLst>
        </p14:section>
        <p14:section name="What Is Kubernetes" id="{3D86F295-417F-4FAA-8403-A6155E7CAAA9}">
          <p14:sldIdLst>
            <p14:sldId id="275"/>
            <p14:sldId id="258"/>
            <p14:sldId id="259"/>
          </p14:sldIdLst>
        </p14:section>
        <p14:section name="What is Container" id="{A7176E68-BAA1-478D-B098-81A148ABCFFE}">
          <p14:sldIdLst>
            <p14:sldId id="276"/>
            <p14:sldId id="260"/>
            <p14:sldId id="263"/>
            <p14:sldId id="264"/>
            <p14:sldId id="267"/>
            <p14:sldId id="300"/>
            <p14:sldId id="266"/>
            <p14:sldId id="302"/>
            <p14:sldId id="301"/>
            <p14:sldId id="269"/>
            <p14:sldId id="305"/>
            <p14:sldId id="303"/>
            <p14:sldId id="271"/>
            <p14:sldId id="270"/>
            <p14:sldId id="272"/>
            <p14:sldId id="304"/>
            <p14:sldId id="273"/>
            <p14:sldId id="268"/>
            <p14:sldId id="274"/>
            <p14:sldId id="265"/>
            <p14:sldId id="317"/>
          </p14:sldIdLst>
        </p14:section>
        <p14:section name="Kubernetes 10000-foot view" id="{9AFEC277-16C9-408B-8F20-57439407A640}">
          <p14:sldIdLst>
            <p14:sldId id="277"/>
            <p14:sldId id="280"/>
            <p14:sldId id="298"/>
            <p14:sldId id="281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88"/>
            <p14:sldId id="284"/>
            <p14:sldId id="314"/>
            <p14:sldId id="287"/>
            <p14:sldId id="290"/>
            <p14:sldId id="291"/>
            <p14:sldId id="292"/>
            <p14:sldId id="315"/>
            <p14:sldId id="28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635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Kliushnikov" userId="74da7e635d772664" providerId="LiveId" clId="{64FB6437-8EE4-4519-831E-783AE1043889}"/>
    <pc:docChg chg="undo redo custSel addSld delSld modSld sldOrd addSection delSection modSection">
      <pc:chgData name="Igor Kliushnikov" userId="74da7e635d772664" providerId="LiveId" clId="{64FB6437-8EE4-4519-831E-783AE1043889}" dt="2021-02-02T15:50:23.303" v="8885" actId="108"/>
      <pc:docMkLst>
        <pc:docMk/>
      </pc:docMkLst>
      <pc:sldChg chg="modSp mod">
        <pc:chgData name="Igor Kliushnikov" userId="74da7e635d772664" providerId="LiveId" clId="{64FB6437-8EE4-4519-831E-783AE1043889}" dt="2021-01-16T18:49:14.243" v="8236" actId="20577"/>
        <pc:sldMkLst>
          <pc:docMk/>
          <pc:sldMk cId="273305171" sldId="256"/>
        </pc:sldMkLst>
        <pc:spChg chg="mod">
          <ac:chgData name="Igor Kliushnikov" userId="74da7e635d772664" providerId="LiveId" clId="{64FB6437-8EE4-4519-831E-783AE1043889}" dt="2021-01-16T18:49:14.243" v="8236" actId="20577"/>
          <ac:spMkLst>
            <pc:docMk/>
            <pc:sldMk cId="273305171" sldId="256"/>
            <ac:spMk id="3" creationId="{443A004A-9EC1-4D9B-9A3B-D04D5D9C75C7}"/>
          </ac:spMkLst>
        </pc:spChg>
      </pc:sldChg>
      <pc:sldChg chg="modSp mod">
        <pc:chgData name="Igor Kliushnikov" userId="74da7e635d772664" providerId="LiveId" clId="{64FB6437-8EE4-4519-831E-783AE1043889}" dt="2021-02-02T15:45:19.722" v="8884" actId="20577"/>
        <pc:sldMkLst>
          <pc:docMk/>
          <pc:sldMk cId="4081478549" sldId="257"/>
        </pc:sldMkLst>
        <pc:spChg chg="mod">
          <ac:chgData name="Igor Kliushnikov" userId="74da7e635d772664" providerId="LiveId" clId="{64FB6437-8EE4-4519-831E-783AE1043889}" dt="2021-02-02T15:45:19.722" v="8884" actId="20577"/>
          <ac:spMkLst>
            <pc:docMk/>
            <pc:sldMk cId="4081478549" sldId="257"/>
            <ac:spMk id="3" creationId="{B5D962A9-6729-45E9-B6B8-D1D20341A6F3}"/>
          </ac:spMkLst>
        </pc:spChg>
      </pc:sldChg>
      <pc:sldChg chg="addSp modSp">
        <pc:chgData name="Igor Kliushnikov" userId="74da7e635d772664" providerId="LiveId" clId="{64FB6437-8EE4-4519-831E-783AE1043889}" dt="2021-01-16T18:07:54.903" v="7775" actId="14100"/>
        <pc:sldMkLst>
          <pc:docMk/>
          <pc:sldMk cId="2175845310" sldId="258"/>
        </pc:sldMkLst>
        <pc:picChg chg="add mod">
          <ac:chgData name="Igor Kliushnikov" userId="74da7e635d772664" providerId="LiveId" clId="{64FB6437-8EE4-4519-831E-783AE1043889}" dt="2021-01-16T18:07:54.903" v="7775" actId="14100"/>
          <ac:picMkLst>
            <pc:docMk/>
            <pc:sldMk cId="2175845310" sldId="258"/>
            <ac:picMk id="1026" creationId="{BD771526-81C6-4682-9485-7DFA27C61013}"/>
          </ac:picMkLst>
        </pc:picChg>
      </pc:sldChg>
      <pc:sldChg chg="addSp delSp modSp add mod ord modNotesTx">
        <pc:chgData name="Igor Kliushnikov" userId="74da7e635d772664" providerId="LiveId" clId="{64FB6437-8EE4-4519-831E-783AE1043889}" dt="2020-12-22T14:32:49.580" v="6835" actId="6549"/>
        <pc:sldMkLst>
          <pc:docMk/>
          <pc:sldMk cId="4227441862" sldId="260"/>
        </pc:sldMkLst>
        <pc:spChg chg="mod">
          <ac:chgData name="Igor Kliushnikov" userId="74da7e635d772664" providerId="LiveId" clId="{64FB6437-8EE4-4519-831E-783AE1043889}" dt="2020-12-21T11:42:27.046" v="386" actId="20577"/>
          <ac:spMkLst>
            <pc:docMk/>
            <pc:sldMk cId="4227441862" sldId="260"/>
            <ac:spMk id="2" creationId="{BF1D7282-B3E7-4660-9133-939B78CC6587}"/>
          </ac:spMkLst>
        </pc:spChg>
        <pc:spChg chg="del mod">
          <ac:chgData name="Igor Kliushnikov" userId="74da7e635d772664" providerId="LiveId" clId="{64FB6437-8EE4-4519-831E-783AE1043889}" dt="2020-12-21T11:29:41.304" v="2"/>
          <ac:spMkLst>
            <pc:docMk/>
            <pc:sldMk cId="4227441862" sldId="260"/>
            <ac:spMk id="3" creationId="{A32BCEFB-3F1E-40D8-B43E-A92515417F84}"/>
          </ac:spMkLst>
        </pc:spChg>
        <pc:picChg chg="add mod">
          <ac:chgData name="Igor Kliushnikov" userId="74da7e635d772664" providerId="LiveId" clId="{64FB6437-8EE4-4519-831E-783AE1043889}" dt="2020-12-21T11:29:41.304" v="2"/>
          <ac:picMkLst>
            <pc:docMk/>
            <pc:sldMk cId="4227441862" sldId="260"/>
            <ac:picMk id="1026" creationId="{2D5F82F2-9AA0-440A-ABA7-9649E9CCDC71}"/>
          </ac:picMkLst>
        </pc:picChg>
      </pc:sldChg>
      <pc:sldChg chg="modSp add mod">
        <pc:chgData name="Igor Kliushnikov" userId="74da7e635d772664" providerId="LiveId" clId="{64FB6437-8EE4-4519-831E-783AE1043889}" dt="2020-12-21T11:44:34.559" v="497" actId="12"/>
        <pc:sldMkLst>
          <pc:docMk/>
          <pc:sldMk cId="1140411751" sldId="261"/>
        </pc:sldMkLst>
        <pc:spChg chg="mod">
          <ac:chgData name="Igor Kliushnikov" userId="74da7e635d772664" providerId="LiveId" clId="{64FB6437-8EE4-4519-831E-783AE1043889}" dt="2020-12-21T11:42:33.907" v="393" actId="20577"/>
          <ac:spMkLst>
            <pc:docMk/>
            <pc:sldMk cId="1140411751" sldId="261"/>
            <ac:spMk id="2" creationId="{AEE50B9C-AAB0-4F6B-BD98-C6F14C2A0EAE}"/>
          </ac:spMkLst>
        </pc:spChg>
        <pc:spChg chg="mod">
          <ac:chgData name="Igor Kliushnikov" userId="74da7e635d772664" providerId="LiveId" clId="{64FB6437-8EE4-4519-831E-783AE1043889}" dt="2020-12-21T11:44:34.559" v="497" actId="12"/>
          <ac:spMkLst>
            <pc:docMk/>
            <pc:sldMk cId="1140411751" sldId="261"/>
            <ac:spMk id="3" creationId="{B5D962A9-6729-45E9-B6B8-D1D20341A6F3}"/>
          </ac:spMkLst>
        </pc:spChg>
      </pc:sldChg>
      <pc:sldChg chg="addSp delSp modSp add del mod">
        <pc:chgData name="Igor Kliushnikov" userId="74da7e635d772664" providerId="LiveId" clId="{64FB6437-8EE4-4519-831E-783AE1043889}" dt="2020-12-21T13:48:12.527" v="1498" actId="47"/>
        <pc:sldMkLst>
          <pc:docMk/>
          <pc:sldMk cId="599996364" sldId="262"/>
        </pc:sldMkLst>
        <pc:spChg chg="add mod">
          <ac:chgData name="Igor Kliushnikov" userId="74da7e635d772664" providerId="LiveId" clId="{64FB6437-8EE4-4519-831E-783AE1043889}" dt="2020-12-21T11:47:20.688" v="702" actId="20577"/>
          <ac:spMkLst>
            <pc:docMk/>
            <pc:sldMk cId="599996364" sldId="262"/>
            <ac:spMk id="3" creationId="{D710988A-DDF2-439B-B06F-CE590436F8EE}"/>
          </ac:spMkLst>
        </pc:spChg>
        <pc:picChg chg="del">
          <ac:chgData name="Igor Kliushnikov" userId="74da7e635d772664" providerId="LiveId" clId="{64FB6437-8EE4-4519-831E-783AE1043889}" dt="2020-12-21T11:46:51.836" v="618" actId="478"/>
          <ac:picMkLst>
            <pc:docMk/>
            <pc:sldMk cId="599996364" sldId="262"/>
            <ac:picMk id="1026" creationId="{2D5F82F2-9AA0-440A-ABA7-9649E9CCDC71}"/>
          </ac:picMkLst>
        </pc:picChg>
      </pc:sldChg>
      <pc:sldChg chg="modSp add mod modNotesTx">
        <pc:chgData name="Igor Kliushnikov" userId="74da7e635d772664" providerId="LiveId" clId="{64FB6437-8EE4-4519-831E-783AE1043889}" dt="2021-01-16T18:09:21.719" v="7778" actId="20577"/>
        <pc:sldMkLst>
          <pc:docMk/>
          <pc:sldMk cId="3562541004" sldId="263"/>
        </pc:sldMkLst>
        <pc:spChg chg="mod">
          <ac:chgData name="Igor Kliushnikov" userId="74da7e635d772664" providerId="LiveId" clId="{64FB6437-8EE4-4519-831E-783AE1043889}" dt="2021-01-16T18:09:21.719" v="7778" actId="20577"/>
          <ac:spMkLst>
            <pc:docMk/>
            <pc:sldMk cId="3562541004" sldId="263"/>
            <ac:spMk id="3" creationId="{D710988A-DDF2-439B-B06F-CE590436F8EE}"/>
          </ac:spMkLst>
        </pc:spChg>
      </pc:sldChg>
      <pc:sldChg chg="modSp add mod ord">
        <pc:chgData name="Igor Kliushnikov" userId="74da7e635d772664" providerId="LiveId" clId="{64FB6437-8EE4-4519-831E-783AE1043889}" dt="2021-01-16T18:09:49.631" v="7784"/>
        <pc:sldMkLst>
          <pc:docMk/>
          <pc:sldMk cId="2679566008" sldId="264"/>
        </pc:sldMkLst>
        <pc:spChg chg="mod">
          <ac:chgData name="Igor Kliushnikov" userId="74da7e635d772664" providerId="LiveId" clId="{64FB6437-8EE4-4519-831E-783AE1043889}" dt="2020-12-21T11:49:38.805" v="788" actId="20577"/>
          <ac:spMkLst>
            <pc:docMk/>
            <pc:sldMk cId="2679566008" sldId="264"/>
            <ac:spMk id="3" creationId="{D710988A-DDF2-439B-B06F-CE590436F8EE}"/>
          </ac:spMkLst>
        </pc:spChg>
      </pc:sldChg>
      <pc:sldChg chg="modSp add mod">
        <pc:chgData name="Igor Kliushnikov" userId="74da7e635d772664" providerId="LiveId" clId="{64FB6437-8EE4-4519-831E-783AE1043889}" dt="2021-01-20T19:33:11.193" v="8832" actId="20577"/>
        <pc:sldMkLst>
          <pc:docMk/>
          <pc:sldMk cId="3762775567" sldId="265"/>
        </pc:sldMkLst>
        <pc:spChg chg="mod">
          <ac:chgData name="Igor Kliushnikov" userId="74da7e635d772664" providerId="LiveId" clId="{64FB6437-8EE4-4519-831E-783AE1043889}" dt="2021-01-20T19:33:11.193" v="8832" actId="20577"/>
          <ac:spMkLst>
            <pc:docMk/>
            <pc:sldMk cId="3762775567" sldId="265"/>
            <ac:spMk id="3" creationId="{D710988A-DDF2-439B-B06F-CE590436F8EE}"/>
          </ac:spMkLst>
        </pc:spChg>
      </pc:sldChg>
      <pc:sldChg chg="addSp delSp modSp add mod modNotesTx">
        <pc:chgData name="Igor Kliushnikov" userId="74da7e635d772664" providerId="LiveId" clId="{64FB6437-8EE4-4519-831E-783AE1043889}" dt="2021-01-16T18:12:44.553" v="7916" actId="20577"/>
        <pc:sldMkLst>
          <pc:docMk/>
          <pc:sldMk cId="548334033" sldId="266"/>
        </pc:sldMkLst>
        <pc:spChg chg="add del mod">
          <ac:chgData name="Igor Kliushnikov" userId="74da7e635d772664" providerId="LiveId" clId="{64FB6437-8EE4-4519-831E-783AE1043889}" dt="2020-12-21T13:45:46.638" v="1441" actId="22"/>
          <ac:spMkLst>
            <pc:docMk/>
            <pc:sldMk cId="548334033" sldId="266"/>
            <ac:spMk id="3" creationId="{D710988A-DDF2-439B-B06F-CE590436F8EE}"/>
          </ac:spMkLst>
        </pc:spChg>
        <pc:spChg chg="add mod">
          <ac:chgData name="Igor Kliushnikov" userId="74da7e635d772664" providerId="LiveId" clId="{64FB6437-8EE4-4519-831E-783AE1043889}" dt="2021-01-16T18:12:44.553" v="7916" actId="20577"/>
          <ac:spMkLst>
            <pc:docMk/>
            <pc:sldMk cId="548334033" sldId="266"/>
            <ac:spMk id="8" creationId="{5C621599-EE92-465F-84A5-6DCFBE54557A}"/>
          </ac:spMkLst>
        </pc:spChg>
        <pc:picChg chg="add del mod ord">
          <ac:chgData name="Igor Kliushnikov" userId="74da7e635d772664" providerId="LiveId" clId="{64FB6437-8EE4-4519-831E-783AE1043889}" dt="2020-12-21T13:45:16.185" v="1437" actId="22"/>
          <ac:picMkLst>
            <pc:docMk/>
            <pc:sldMk cId="548334033" sldId="266"/>
            <ac:picMk id="5" creationId="{C6C99C92-65A1-4E4D-B5F7-D63678DA9115}"/>
          </ac:picMkLst>
        </pc:picChg>
        <pc:picChg chg="add mod ord">
          <ac:chgData name="Igor Kliushnikov" userId="74da7e635d772664" providerId="LiveId" clId="{64FB6437-8EE4-4519-831E-783AE1043889}" dt="2020-12-21T13:46:06.175" v="1444" actId="1076"/>
          <ac:picMkLst>
            <pc:docMk/>
            <pc:sldMk cId="548334033" sldId="266"/>
            <ac:picMk id="7" creationId="{B37F4BA3-C586-4596-BD8F-E94E568748B7}"/>
          </ac:picMkLst>
        </pc:picChg>
      </pc:sldChg>
      <pc:sldChg chg="modSp add mod ord">
        <pc:chgData name="Igor Kliushnikov" userId="74da7e635d772664" providerId="LiveId" clId="{64FB6437-8EE4-4519-831E-783AE1043889}" dt="2021-01-16T18:09:36.536" v="7780"/>
        <pc:sldMkLst>
          <pc:docMk/>
          <pc:sldMk cId="2501352957" sldId="267"/>
        </pc:sldMkLst>
        <pc:spChg chg="mod">
          <ac:chgData name="Igor Kliushnikov" userId="74da7e635d772664" providerId="LiveId" clId="{64FB6437-8EE4-4519-831E-783AE1043889}" dt="2020-12-22T14:35:17.038" v="6841" actId="20577"/>
          <ac:spMkLst>
            <pc:docMk/>
            <pc:sldMk cId="2501352957" sldId="267"/>
            <ac:spMk id="3" creationId="{D710988A-DDF2-439B-B06F-CE590436F8EE}"/>
          </ac:spMkLst>
        </pc:spChg>
      </pc:sldChg>
      <pc:sldChg chg="addSp delSp modSp add mod modNotesTx">
        <pc:chgData name="Igor Kliushnikov" userId="74da7e635d772664" providerId="LiveId" clId="{64FB6437-8EE4-4519-831E-783AE1043889}" dt="2021-01-05T16:43:50.433" v="7615" actId="20577"/>
        <pc:sldMkLst>
          <pc:docMk/>
          <pc:sldMk cId="1643494738" sldId="268"/>
        </pc:sldMkLst>
        <pc:spChg chg="add mod">
          <ac:chgData name="Igor Kliushnikov" userId="74da7e635d772664" providerId="LiveId" clId="{64FB6437-8EE4-4519-831E-783AE1043889}" dt="2020-12-21T14:12:23.402" v="1717" actId="20577"/>
          <ac:spMkLst>
            <pc:docMk/>
            <pc:sldMk cId="1643494738" sldId="268"/>
            <ac:spMk id="4" creationId="{F214FF3E-CB19-46A6-919E-45297F0DD548}"/>
          </ac:spMkLst>
        </pc:spChg>
        <pc:spChg chg="del">
          <ac:chgData name="Igor Kliushnikov" userId="74da7e635d772664" providerId="LiveId" clId="{64FB6437-8EE4-4519-831E-783AE1043889}" dt="2020-12-21T13:46:56.751" v="1472" actId="478"/>
          <ac:spMkLst>
            <pc:docMk/>
            <pc:sldMk cId="1643494738" sldId="268"/>
            <ac:spMk id="8" creationId="{5C621599-EE92-465F-84A5-6DCFBE54557A}"/>
          </ac:spMkLst>
        </pc:spChg>
        <pc:picChg chg="del">
          <ac:chgData name="Igor Kliushnikov" userId="74da7e635d772664" providerId="LiveId" clId="{64FB6437-8EE4-4519-831E-783AE1043889}" dt="2020-12-21T13:46:47.080" v="1470" actId="478"/>
          <ac:picMkLst>
            <pc:docMk/>
            <pc:sldMk cId="1643494738" sldId="268"/>
            <ac:picMk id="7" creationId="{B37F4BA3-C586-4596-BD8F-E94E568748B7}"/>
          </ac:picMkLst>
        </pc:picChg>
      </pc:sldChg>
      <pc:sldChg chg="addSp delSp modSp add mod ord">
        <pc:chgData name="Igor Kliushnikov" userId="74da7e635d772664" providerId="LiveId" clId="{64FB6437-8EE4-4519-831E-783AE1043889}" dt="2021-01-16T18:55:33.835" v="8442" actId="20577"/>
        <pc:sldMkLst>
          <pc:docMk/>
          <pc:sldMk cId="113502759" sldId="269"/>
        </pc:sldMkLst>
        <pc:spChg chg="add mod">
          <ac:chgData name="Igor Kliushnikov" userId="74da7e635d772664" providerId="LiveId" clId="{64FB6437-8EE4-4519-831E-783AE1043889}" dt="2021-01-16T18:55:33.835" v="8442" actId="20577"/>
          <ac:spMkLst>
            <pc:docMk/>
            <pc:sldMk cId="113502759" sldId="269"/>
            <ac:spMk id="4" creationId="{CAE3B15F-E477-4B94-BB12-C15BD6FDFD99}"/>
          </ac:spMkLst>
        </pc:spChg>
        <pc:spChg chg="del">
          <ac:chgData name="Igor Kliushnikov" userId="74da7e635d772664" providerId="LiveId" clId="{64FB6437-8EE4-4519-831E-783AE1043889}" dt="2020-12-21T14:14:36.354" v="1918" actId="478"/>
          <ac:spMkLst>
            <pc:docMk/>
            <pc:sldMk cId="113502759" sldId="269"/>
            <ac:spMk id="8" creationId="{5C621599-EE92-465F-84A5-6DCFBE54557A}"/>
          </ac:spMkLst>
        </pc:spChg>
        <pc:picChg chg="del">
          <ac:chgData name="Igor Kliushnikov" userId="74da7e635d772664" providerId="LiveId" clId="{64FB6437-8EE4-4519-831E-783AE1043889}" dt="2020-12-21T14:14:37.110" v="1919" actId="478"/>
          <ac:picMkLst>
            <pc:docMk/>
            <pc:sldMk cId="113502759" sldId="269"/>
            <ac:picMk id="7" creationId="{B37F4BA3-C586-4596-BD8F-E94E568748B7}"/>
          </ac:picMkLst>
        </pc:picChg>
      </pc:sldChg>
      <pc:sldChg chg="modSp add mod">
        <pc:chgData name="Igor Kliushnikov" userId="74da7e635d772664" providerId="LiveId" clId="{64FB6437-8EE4-4519-831E-783AE1043889}" dt="2021-01-05T16:38:04.248" v="7373" actId="207"/>
        <pc:sldMkLst>
          <pc:docMk/>
          <pc:sldMk cId="181874711" sldId="270"/>
        </pc:sldMkLst>
        <pc:spChg chg="mod">
          <ac:chgData name="Igor Kliushnikov" userId="74da7e635d772664" providerId="LiveId" clId="{64FB6437-8EE4-4519-831E-783AE1043889}" dt="2021-01-05T16:38:04.248" v="7373" actId="207"/>
          <ac:spMkLst>
            <pc:docMk/>
            <pc:sldMk cId="181874711" sldId="270"/>
            <ac:spMk id="4" creationId="{CAE3B15F-E477-4B94-BB12-C15BD6FDFD99}"/>
          </ac:spMkLst>
        </pc:spChg>
      </pc:sldChg>
      <pc:sldChg chg="modSp add mod ord">
        <pc:chgData name="Igor Kliushnikov" userId="74da7e635d772664" providerId="LiveId" clId="{64FB6437-8EE4-4519-831E-783AE1043889}" dt="2021-01-05T16:37:38.662" v="7367" actId="108"/>
        <pc:sldMkLst>
          <pc:docMk/>
          <pc:sldMk cId="1249861419" sldId="271"/>
        </pc:sldMkLst>
        <pc:spChg chg="mod">
          <ac:chgData name="Igor Kliushnikov" userId="74da7e635d772664" providerId="LiveId" clId="{64FB6437-8EE4-4519-831E-783AE1043889}" dt="2021-01-05T16:37:38.662" v="7367" actId="108"/>
          <ac:spMkLst>
            <pc:docMk/>
            <pc:sldMk cId="1249861419" sldId="271"/>
            <ac:spMk id="4" creationId="{CAE3B15F-E477-4B94-BB12-C15BD6FDFD99}"/>
          </ac:spMkLst>
        </pc:spChg>
      </pc:sldChg>
      <pc:sldChg chg="addSp delSp modSp add mod modNotesTx">
        <pc:chgData name="Igor Kliushnikov" userId="74da7e635d772664" providerId="LiveId" clId="{64FB6437-8EE4-4519-831E-783AE1043889}" dt="2021-01-16T18:31:23.434" v="8010"/>
        <pc:sldMkLst>
          <pc:docMk/>
          <pc:sldMk cId="135718446" sldId="272"/>
        </pc:sldMkLst>
        <pc:spChg chg="del mod">
          <ac:chgData name="Igor Kliushnikov" userId="74da7e635d772664" providerId="LiveId" clId="{64FB6437-8EE4-4519-831E-783AE1043889}" dt="2020-12-21T14:19:39.686" v="2260"/>
          <ac:spMkLst>
            <pc:docMk/>
            <pc:sldMk cId="135718446" sldId="272"/>
            <ac:spMk id="4" creationId="{CAE3B15F-E477-4B94-BB12-C15BD6FDFD99}"/>
          </ac:spMkLst>
        </pc:spChg>
        <pc:picChg chg="add mod">
          <ac:chgData name="Igor Kliushnikov" userId="74da7e635d772664" providerId="LiveId" clId="{64FB6437-8EE4-4519-831E-783AE1043889}" dt="2020-12-21T14:19:39.686" v="2260"/>
          <ac:picMkLst>
            <pc:docMk/>
            <pc:sldMk cId="135718446" sldId="272"/>
            <ac:picMk id="2049" creationId="{336CE520-BE55-406F-9A43-33F7117EBAE4}"/>
          </ac:picMkLst>
        </pc:picChg>
      </pc:sldChg>
      <pc:sldChg chg="modSp add mod ord">
        <pc:chgData name="Igor Kliushnikov" userId="74da7e635d772664" providerId="LiveId" clId="{64FB6437-8EE4-4519-831E-783AE1043889}" dt="2021-01-16T18:48:22.275" v="8229"/>
        <pc:sldMkLst>
          <pc:docMk/>
          <pc:sldMk cId="663213623" sldId="273"/>
        </pc:sldMkLst>
        <pc:spChg chg="mod">
          <ac:chgData name="Igor Kliushnikov" userId="74da7e635d772664" providerId="LiveId" clId="{64FB6437-8EE4-4519-831E-783AE1043889}" dt="2021-01-16T18:46:19.687" v="8227" actId="1076"/>
          <ac:spMkLst>
            <pc:docMk/>
            <pc:sldMk cId="663213623" sldId="273"/>
            <ac:spMk id="4" creationId="{CAE3B15F-E477-4B94-BB12-C15BD6FDFD99}"/>
          </ac:spMkLst>
        </pc:spChg>
      </pc:sldChg>
      <pc:sldChg chg="modSp add mod modNotesTx">
        <pc:chgData name="Igor Kliushnikov" userId="74da7e635d772664" providerId="LiveId" clId="{64FB6437-8EE4-4519-831E-783AE1043889}" dt="2021-01-16T18:40:21.675" v="8210" actId="20577"/>
        <pc:sldMkLst>
          <pc:docMk/>
          <pc:sldMk cId="988789136" sldId="274"/>
        </pc:sldMkLst>
        <pc:spChg chg="mod">
          <ac:chgData name="Igor Kliushnikov" userId="74da7e635d772664" providerId="LiveId" clId="{64FB6437-8EE4-4519-831E-783AE1043889}" dt="2021-01-16T18:40:21.675" v="8210" actId="20577"/>
          <ac:spMkLst>
            <pc:docMk/>
            <pc:sldMk cId="988789136" sldId="274"/>
            <ac:spMk id="4" creationId="{F214FF3E-CB19-46A6-919E-45297F0DD548}"/>
          </ac:spMkLst>
        </pc:spChg>
      </pc:sldChg>
      <pc:sldChg chg="modSp add mod">
        <pc:chgData name="Igor Kliushnikov" userId="74da7e635d772664" providerId="LiveId" clId="{64FB6437-8EE4-4519-831E-783AE1043889}" dt="2020-12-21T14:51:59.637" v="2553" actId="207"/>
        <pc:sldMkLst>
          <pc:docMk/>
          <pc:sldMk cId="3411278859" sldId="275"/>
        </pc:sldMkLst>
        <pc:spChg chg="mod">
          <ac:chgData name="Igor Kliushnikov" userId="74da7e635d772664" providerId="LiveId" clId="{64FB6437-8EE4-4519-831E-783AE1043889}" dt="2020-12-21T14:51:59.637" v="2553" actId="207"/>
          <ac:spMkLst>
            <pc:docMk/>
            <pc:sldMk cId="3411278859" sldId="275"/>
            <ac:spMk id="3" creationId="{B5D962A9-6729-45E9-B6B8-D1D20341A6F3}"/>
          </ac:spMkLst>
        </pc:spChg>
      </pc:sldChg>
      <pc:sldChg chg="modSp add mod ord">
        <pc:chgData name="Igor Kliushnikov" userId="74da7e635d772664" providerId="LiveId" clId="{64FB6437-8EE4-4519-831E-783AE1043889}" dt="2020-12-22T14:28:57.898" v="6695" actId="20578"/>
        <pc:sldMkLst>
          <pc:docMk/>
          <pc:sldMk cId="318506566" sldId="276"/>
        </pc:sldMkLst>
        <pc:spChg chg="mod">
          <ac:chgData name="Igor Kliushnikov" userId="74da7e635d772664" providerId="LiveId" clId="{64FB6437-8EE4-4519-831E-783AE1043889}" dt="2020-12-21T14:52:08.196" v="2555" actId="207"/>
          <ac:spMkLst>
            <pc:docMk/>
            <pc:sldMk cId="318506566" sldId="276"/>
            <ac:spMk id="3" creationId="{B5D962A9-6729-45E9-B6B8-D1D20341A6F3}"/>
          </ac:spMkLst>
        </pc:spChg>
      </pc:sldChg>
      <pc:sldChg chg="addSp delSp modSp add mod">
        <pc:chgData name="Igor Kliushnikov" userId="74da7e635d772664" providerId="LiveId" clId="{64FB6437-8EE4-4519-831E-783AE1043889}" dt="2020-12-21T15:07:25.389" v="2738" actId="478"/>
        <pc:sldMkLst>
          <pc:docMk/>
          <pc:sldMk cId="348633870" sldId="277"/>
        </pc:sldMkLst>
        <pc:spChg chg="add del">
          <ac:chgData name="Igor Kliushnikov" userId="74da7e635d772664" providerId="LiveId" clId="{64FB6437-8EE4-4519-831E-783AE1043889}" dt="2020-12-21T15:07:25.389" v="2738" actId="478"/>
          <ac:spMkLst>
            <pc:docMk/>
            <pc:sldMk cId="348633870" sldId="277"/>
            <ac:spMk id="2" creationId="{AEE50B9C-AAB0-4F6B-BD98-C6F14C2A0EAE}"/>
          </ac:spMkLst>
        </pc:spChg>
        <pc:spChg chg="mod">
          <ac:chgData name="Igor Kliushnikov" userId="74da7e635d772664" providerId="LiveId" clId="{64FB6437-8EE4-4519-831E-783AE1043889}" dt="2020-12-21T14:52:17.129" v="2557" actId="207"/>
          <ac:spMkLst>
            <pc:docMk/>
            <pc:sldMk cId="348633870" sldId="277"/>
            <ac:spMk id="3" creationId="{B5D962A9-6729-45E9-B6B8-D1D20341A6F3}"/>
          </ac:spMkLst>
        </pc:spChg>
        <pc:spChg chg="add del mod">
          <ac:chgData name="Igor Kliushnikov" userId="74da7e635d772664" providerId="LiveId" clId="{64FB6437-8EE4-4519-831E-783AE1043889}" dt="2020-12-21T15:07:25.389" v="2738" actId="478"/>
          <ac:spMkLst>
            <pc:docMk/>
            <pc:sldMk cId="348633870" sldId="277"/>
            <ac:spMk id="5" creationId="{F149169E-7A89-458D-A431-CC07D6943607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3593298647" sldId="278"/>
        </pc:sldMkLst>
        <pc:spChg chg="mod">
          <ac:chgData name="Igor Kliushnikov" userId="74da7e635d772664" providerId="LiveId" clId="{64FB6437-8EE4-4519-831E-783AE1043889}" dt="2020-12-21T14:52:23.584" v="2559" actId="207"/>
          <ac:spMkLst>
            <pc:docMk/>
            <pc:sldMk cId="3593298647" sldId="278"/>
            <ac:spMk id="3" creationId="{B5D962A9-6729-45E9-B6B8-D1D20341A6F3}"/>
          </ac:spMkLst>
        </pc:spChg>
      </pc:sldChg>
      <pc:sldChg chg="add del">
        <pc:chgData name="Igor Kliushnikov" userId="74da7e635d772664" providerId="LiveId" clId="{64FB6437-8EE4-4519-831E-783AE1043889}" dt="2020-12-21T14:52:27.518" v="2561"/>
        <pc:sldMkLst>
          <pc:docMk/>
          <pc:sldMk cId="1706537953" sldId="279"/>
        </pc:sldMkLst>
      </pc:sldChg>
      <pc:sldChg chg="modSp add del mod">
        <pc:chgData name="Igor Kliushnikov" userId="74da7e635d772664" providerId="LiveId" clId="{64FB6437-8EE4-4519-831E-783AE1043889}" dt="2021-01-05T16:08:08.290" v="7250" actId="47"/>
        <pc:sldMkLst>
          <pc:docMk/>
          <pc:sldMk cId="2182370933" sldId="279"/>
        </pc:sldMkLst>
        <pc:spChg chg="mod">
          <ac:chgData name="Igor Kliushnikov" userId="74da7e635d772664" providerId="LiveId" clId="{64FB6437-8EE4-4519-831E-783AE1043889}" dt="2020-12-21T14:52:42.681" v="2563" actId="207"/>
          <ac:spMkLst>
            <pc:docMk/>
            <pc:sldMk cId="2182370933" sldId="279"/>
            <ac:spMk id="3" creationId="{B5D962A9-6729-45E9-B6B8-D1D20341A6F3}"/>
          </ac:spMkLst>
        </pc:spChg>
      </pc:sldChg>
      <pc:sldChg chg="modSp add mod">
        <pc:chgData name="Igor Kliushnikov" userId="74da7e635d772664" providerId="LiveId" clId="{64FB6437-8EE4-4519-831E-783AE1043889}" dt="2021-01-16T18:49:33.418" v="8246" actId="20577"/>
        <pc:sldMkLst>
          <pc:docMk/>
          <pc:sldMk cId="2177747250" sldId="280"/>
        </pc:sldMkLst>
        <pc:spChg chg="mod">
          <ac:chgData name="Igor Kliushnikov" userId="74da7e635d772664" providerId="LiveId" clId="{64FB6437-8EE4-4519-831E-783AE1043889}" dt="2020-12-21T14:53:06.850" v="2565"/>
          <ac:spMkLst>
            <pc:docMk/>
            <pc:sldMk cId="2177747250" sldId="280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1-01-16T18:49:33.418" v="8246" actId="20577"/>
          <ac:spMkLst>
            <pc:docMk/>
            <pc:sldMk cId="2177747250" sldId="280"/>
            <ac:spMk id="4" creationId="{F214FF3E-CB19-46A6-919E-45297F0DD548}"/>
          </ac:spMkLst>
        </pc:spChg>
      </pc:sldChg>
      <pc:sldChg chg="addSp delSp modSp add mod modNotesTx">
        <pc:chgData name="Igor Kliushnikov" userId="74da7e635d772664" providerId="LiveId" clId="{64FB6437-8EE4-4519-831E-783AE1043889}" dt="2020-12-21T14:58:06.540" v="2599" actId="1076"/>
        <pc:sldMkLst>
          <pc:docMk/>
          <pc:sldMk cId="1589698400" sldId="281"/>
        </pc:sldMkLst>
        <pc:spChg chg="del mod">
          <ac:chgData name="Igor Kliushnikov" userId="74da7e635d772664" providerId="LiveId" clId="{64FB6437-8EE4-4519-831E-783AE1043889}" dt="2020-12-21T14:53:40.158" v="2578"/>
          <ac:spMkLst>
            <pc:docMk/>
            <pc:sldMk cId="1589698400" sldId="281"/>
            <ac:spMk id="4" creationId="{F214FF3E-CB19-46A6-919E-45297F0DD548}"/>
          </ac:spMkLst>
        </pc:spChg>
        <pc:picChg chg="add mod">
          <ac:chgData name="Igor Kliushnikov" userId="74da7e635d772664" providerId="LiveId" clId="{64FB6437-8EE4-4519-831E-783AE1043889}" dt="2020-12-21T14:58:06.540" v="2599" actId="1076"/>
          <ac:picMkLst>
            <pc:docMk/>
            <pc:sldMk cId="1589698400" sldId="281"/>
            <ac:picMk id="12290" creationId="{861728ED-A2A4-468C-B9F2-FA83D3981BA1}"/>
          </ac:picMkLst>
        </pc:picChg>
      </pc:sldChg>
      <pc:sldChg chg="addSp delSp modSp add del mod modAnim">
        <pc:chgData name="Igor Kliushnikov" userId="74da7e635d772664" providerId="LiveId" clId="{64FB6437-8EE4-4519-831E-783AE1043889}" dt="2021-01-16T19:00:28.198" v="8495" actId="47"/>
        <pc:sldMkLst>
          <pc:docMk/>
          <pc:sldMk cId="1097274247" sldId="282"/>
        </pc:sldMkLst>
        <pc:spChg chg="add mod">
          <ac:chgData name="Igor Kliushnikov" userId="74da7e635d772664" providerId="LiveId" clId="{64FB6437-8EE4-4519-831E-783AE1043889}" dt="2021-01-16T19:00:18.766" v="8492" actId="21"/>
          <ac:spMkLst>
            <pc:docMk/>
            <pc:sldMk cId="1097274247" sldId="282"/>
            <ac:spMk id="3" creationId="{70C19AE7-CAA4-4012-9824-81C1C37B1943}"/>
          </ac:spMkLst>
        </pc:spChg>
        <pc:picChg chg="del">
          <ac:chgData name="Igor Kliushnikov" userId="74da7e635d772664" providerId="LiveId" clId="{64FB6437-8EE4-4519-831E-783AE1043889}" dt="2020-12-21T14:59:05.669" v="2601" actId="478"/>
          <ac:picMkLst>
            <pc:docMk/>
            <pc:sldMk cId="1097274247" sldId="282"/>
            <ac:picMk id="12290" creationId="{861728ED-A2A4-468C-B9F2-FA83D3981BA1}"/>
          </ac:picMkLst>
        </pc:picChg>
      </pc:sldChg>
      <pc:sldChg chg="modSp add del mod">
        <pc:chgData name="Igor Kliushnikov" userId="74da7e635d772664" providerId="LiveId" clId="{64FB6437-8EE4-4519-831E-783AE1043889}" dt="2021-01-16T19:02:07.839" v="8574" actId="47"/>
        <pc:sldMkLst>
          <pc:docMk/>
          <pc:sldMk cId="4254770969" sldId="283"/>
        </pc:sldMkLst>
        <pc:spChg chg="mod">
          <ac:chgData name="Igor Kliushnikov" userId="74da7e635d772664" providerId="LiveId" clId="{64FB6437-8EE4-4519-831E-783AE1043889}" dt="2021-01-16T19:01:52.540" v="8550" actId="21"/>
          <ac:spMkLst>
            <pc:docMk/>
            <pc:sldMk cId="4254770969" sldId="283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64FB6437-8EE4-4519-831E-783AE1043889}" dt="2021-01-16T19:13:15.367" v="8719" actId="6549"/>
        <pc:sldMkLst>
          <pc:docMk/>
          <pc:sldMk cId="381685029" sldId="284"/>
        </pc:sldMkLst>
        <pc:spChg chg="mod">
          <ac:chgData name="Igor Kliushnikov" userId="74da7e635d772664" providerId="LiveId" clId="{64FB6437-8EE4-4519-831E-783AE1043889}" dt="2021-01-16T19:13:15.367" v="8719" actId="6549"/>
          <ac:spMkLst>
            <pc:docMk/>
            <pc:sldMk cId="381685029" sldId="284"/>
            <ac:spMk id="3" creationId="{70C19AE7-CAA4-4012-9824-81C1C37B1943}"/>
          </ac:spMkLst>
        </pc:spChg>
        <pc:picChg chg="add del mod">
          <ac:chgData name="Igor Kliushnikov" userId="74da7e635d772664" providerId="LiveId" clId="{64FB6437-8EE4-4519-831E-783AE1043889}" dt="2020-12-21T15:04:35.020" v="2703" actId="478"/>
          <ac:picMkLst>
            <pc:docMk/>
            <pc:sldMk cId="381685029" sldId="284"/>
            <ac:picMk id="4" creationId="{7AFA11A7-96CF-43A2-AF6F-B2E7EF8D0FCE}"/>
          </ac:picMkLst>
        </pc:picChg>
        <pc:picChg chg="add mod">
          <ac:chgData name="Igor Kliushnikov" userId="74da7e635d772664" providerId="LiveId" clId="{64FB6437-8EE4-4519-831E-783AE1043889}" dt="2021-01-16T19:09:36.046" v="8646" actId="1076"/>
          <ac:picMkLst>
            <pc:docMk/>
            <pc:sldMk cId="381685029" sldId="284"/>
            <ac:picMk id="4" creationId="{A731C60B-B5A6-476A-BE36-3F49A2BDE3AF}"/>
          </ac:picMkLst>
        </pc:picChg>
        <pc:picChg chg="add del mod">
          <ac:chgData name="Igor Kliushnikov" userId="74da7e635d772664" providerId="LiveId" clId="{64FB6437-8EE4-4519-831E-783AE1043889}" dt="2020-12-21T15:06:36.630" v="2729" actId="478"/>
          <ac:picMkLst>
            <pc:docMk/>
            <pc:sldMk cId="381685029" sldId="284"/>
            <ac:picMk id="5" creationId="{B3BE2EF8-88F9-4FB3-BF92-55DE24855595}"/>
          </ac:picMkLst>
        </pc:picChg>
        <pc:picChg chg="add del mod">
          <ac:chgData name="Igor Kliushnikov" userId="74da7e635d772664" providerId="LiveId" clId="{64FB6437-8EE4-4519-831E-783AE1043889}" dt="2021-01-16T19:10:06.770" v="8650" actId="22"/>
          <ac:picMkLst>
            <pc:docMk/>
            <pc:sldMk cId="381685029" sldId="284"/>
            <ac:picMk id="6" creationId="{2BFC7E04-7E27-470D-B7BF-22C31910F769}"/>
          </ac:picMkLst>
        </pc:picChg>
        <pc:picChg chg="add mod">
          <ac:chgData name="Igor Kliushnikov" userId="74da7e635d772664" providerId="LiveId" clId="{64FB6437-8EE4-4519-831E-783AE1043889}" dt="2021-01-16T19:10:21.118" v="8652" actId="1076"/>
          <ac:picMkLst>
            <pc:docMk/>
            <pc:sldMk cId="381685029" sldId="284"/>
            <ac:picMk id="8" creationId="{5C9B7DBA-2DA3-455E-860A-884EAD4A9DBB}"/>
          </ac:picMkLst>
        </pc:picChg>
        <pc:picChg chg="add del mod">
          <ac:chgData name="Igor Kliushnikov" userId="74da7e635d772664" providerId="LiveId" clId="{64FB6437-8EE4-4519-831E-783AE1043889}" dt="2020-12-21T15:03:09.809" v="2693"/>
          <ac:picMkLst>
            <pc:docMk/>
            <pc:sldMk cId="381685029" sldId="284"/>
            <ac:picMk id="16386" creationId="{A569F2D4-4058-4D58-88F4-6802F39E7B4B}"/>
          </ac:picMkLst>
        </pc:picChg>
        <pc:picChg chg="add del">
          <ac:chgData name="Igor Kliushnikov" userId="74da7e635d772664" providerId="LiveId" clId="{64FB6437-8EE4-4519-831E-783AE1043889}" dt="2020-12-21T15:03:15.676" v="2696"/>
          <ac:picMkLst>
            <pc:docMk/>
            <pc:sldMk cId="381685029" sldId="284"/>
            <ac:picMk id="16388" creationId="{5F9A57B7-CC53-4AD0-B061-80BE184CBDF3}"/>
          </ac:picMkLst>
        </pc:picChg>
      </pc:sldChg>
      <pc:sldChg chg="modSp add del mod">
        <pc:chgData name="Igor Kliushnikov" userId="74da7e635d772664" providerId="LiveId" clId="{64FB6437-8EE4-4519-831E-783AE1043889}" dt="2021-01-16T19:09:31.309" v="8645" actId="47"/>
        <pc:sldMkLst>
          <pc:docMk/>
          <pc:sldMk cId="233494504" sldId="285"/>
        </pc:sldMkLst>
        <pc:spChg chg="mod">
          <ac:chgData name="Igor Kliushnikov" userId="74da7e635d772664" providerId="LiveId" clId="{64FB6437-8EE4-4519-831E-783AE1043889}" dt="2020-12-21T15:05:52.370" v="2722" actId="6549"/>
          <ac:spMkLst>
            <pc:docMk/>
            <pc:sldMk cId="233494504" sldId="285"/>
            <ac:spMk id="3" creationId="{70C19AE7-CAA4-4012-9824-81C1C37B1943}"/>
          </ac:spMkLst>
        </pc:spChg>
        <pc:picChg chg="mod">
          <ac:chgData name="Igor Kliushnikov" userId="74da7e635d772664" providerId="LiveId" clId="{64FB6437-8EE4-4519-831E-783AE1043889}" dt="2020-12-21T15:06:05.388" v="2725" actId="1076"/>
          <ac:picMkLst>
            <pc:docMk/>
            <pc:sldMk cId="233494504" sldId="285"/>
            <ac:picMk id="4" creationId="{7AFA11A7-96CF-43A2-AF6F-B2E7EF8D0FCE}"/>
          </ac:picMkLst>
        </pc:picChg>
      </pc:sldChg>
      <pc:sldChg chg="delSp add del mod">
        <pc:chgData name="Igor Kliushnikov" userId="74da7e635d772664" providerId="LiveId" clId="{64FB6437-8EE4-4519-831E-783AE1043889}" dt="2020-12-21T15:06:55.167" v="2733" actId="47"/>
        <pc:sldMkLst>
          <pc:docMk/>
          <pc:sldMk cId="2838459697" sldId="286"/>
        </pc:sldMkLst>
        <pc:picChg chg="del">
          <ac:chgData name="Igor Kliushnikov" userId="74da7e635d772664" providerId="LiveId" clId="{64FB6437-8EE4-4519-831E-783AE1043889}" dt="2020-12-21T15:06:50.386" v="2731" actId="478"/>
          <ac:picMkLst>
            <pc:docMk/>
            <pc:sldMk cId="2838459697" sldId="286"/>
            <ac:picMk id="4" creationId="{7AFA11A7-96CF-43A2-AF6F-B2E7EF8D0FCE}"/>
          </ac:picMkLst>
        </pc:picChg>
      </pc:sldChg>
      <pc:sldChg chg="modSp add mod modNotesTx">
        <pc:chgData name="Igor Kliushnikov" userId="74da7e635d772664" providerId="LiveId" clId="{64FB6437-8EE4-4519-831E-783AE1043889}" dt="2021-01-16T19:13:38.754" v="8722" actId="20577"/>
        <pc:sldMkLst>
          <pc:docMk/>
          <pc:sldMk cId="2888937116" sldId="287"/>
        </pc:sldMkLst>
        <pc:spChg chg="mod">
          <ac:chgData name="Igor Kliushnikov" userId="74da7e635d772664" providerId="LiveId" clId="{64FB6437-8EE4-4519-831E-783AE1043889}" dt="2021-01-16T19:13:38.754" v="8722" actId="20577"/>
          <ac:spMkLst>
            <pc:docMk/>
            <pc:sldMk cId="2888937116" sldId="287"/>
            <ac:spMk id="3" creationId="{70C19AE7-CAA4-4012-9824-81C1C37B1943}"/>
          </ac:spMkLst>
        </pc:spChg>
      </pc:sldChg>
      <pc:sldChg chg="addSp delSp modSp add mod ord modNotesTx">
        <pc:chgData name="Igor Kliushnikov" userId="74da7e635d772664" providerId="LiveId" clId="{64FB6437-8EE4-4519-831E-783AE1043889}" dt="2021-01-16T19:06:02.190" v="8593" actId="20577"/>
        <pc:sldMkLst>
          <pc:docMk/>
          <pc:sldMk cId="3809003188" sldId="288"/>
        </pc:sldMkLst>
        <pc:spChg chg="mod">
          <ac:chgData name="Igor Kliushnikov" userId="74da7e635d772664" providerId="LiveId" clId="{64FB6437-8EE4-4519-831E-783AE1043889}" dt="2020-12-21T15:31:06.304" v="2908" actId="20577"/>
          <ac:spMkLst>
            <pc:docMk/>
            <pc:sldMk cId="3809003188" sldId="288"/>
            <ac:spMk id="3" creationId="{70C19AE7-CAA4-4012-9824-81C1C37B1943}"/>
          </ac:spMkLst>
        </pc:spChg>
        <pc:spChg chg="add mod">
          <ac:chgData name="Igor Kliushnikov" userId="74da7e635d772664" providerId="LiveId" clId="{64FB6437-8EE4-4519-831E-783AE1043889}" dt="2021-01-16T19:06:02.190" v="8593" actId="20577"/>
          <ac:spMkLst>
            <pc:docMk/>
            <pc:sldMk cId="3809003188" sldId="288"/>
            <ac:spMk id="6" creationId="{A89BD0BE-18D4-4FEE-8FF5-35694F54D7F7}"/>
          </ac:spMkLst>
        </pc:spChg>
        <pc:spChg chg="add del mod">
          <ac:chgData name="Igor Kliushnikov" userId="74da7e635d772664" providerId="LiveId" clId="{64FB6437-8EE4-4519-831E-783AE1043889}" dt="2020-12-21T15:31:47.624" v="2924"/>
          <ac:spMkLst>
            <pc:docMk/>
            <pc:sldMk cId="3809003188" sldId="288"/>
            <ac:spMk id="11" creationId="{5182CD1B-4373-4ED5-937D-F395E6DDE4CF}"/>
          </ac:spMkLst>
        </pc:spChg>
        <pc:picChg chg="add del mod">
          <ac:chgData name="Igor Kliushnikov" userId="74da7e635d772664" providerId="LiveId" clId="{64FB6437-8EE4-4519-831E-783AE1043889}" dt="2020-12-21T15:31:48.815" v="2925" actId="478"/>
          <ac:picMkLst>
            <pc:docMk/>
            <pc:sldMk cId="3809003188" sldId="288"/>
            <ac:picMk id="5" creationId="{06BD02A3-D6ED-4FAE-ACF8-66EB197529F6}"/>
          </ac:picMkLst>
        </pc:picChg>
        <pc:picChg chg="add mod">
          <ac:chgData name="Igor Kliushnikov" userId="74da7e635d772664" providerId="LiveId" clId="{64FB6437-8EE4-4519-831E-783AE1043889}" dt="2021-01-12T17:54:20.287" v="7746" actId="1076"/>
          <ac:picMkLst>
            <pc:docMk/>
            <pc:sldMk cId="3809003188" sldId="288"/>
            <ac:picMk id="5" creationId="{A8D90122-37CB-4630-81A6-F90E23186A5B}"/>
          </ac:picMkLst>
        </pc:picChg>
        <pc:picChg chg="add del mod">
          <ac:chgData name="Igor Kliushnikov" userId="74da7e635d772664" providerId="LiveId" clId="{64FB6437-8EE4-4519-831E-783AE1043889}" dt="2021-01-12T17:54:16.048" v="7744" actId="478"/>
          <ac:picMkLst>
            <pc:docMk/>
            <pc:sldMk cId="3809003188" sldId="288"/>
            <ac:picMk id="13" creationId="{A00394DA-6E28-46D2-9B19-D8A6F49B95BB}"/>
          </ac:picMkLst>
        </pc:picChg>
        <pc:inkChg chg="add del">
          <ac:chgData name="Igor Kliushnikov" userId="74da7e635d772664" providerId="LiveId" clId="{64FB6437-8EE4-4519-831E-783AE1043889}" dt="2020-12-21T15:31:34.903" v="2918" actId="9405"/>
          <ac:inkMkLst>
            <pc:docMk/>
            <pc:sldMk cId="3809003188" sldId="288"/>
            <ac:inkMk id="6" creationId="{E01323E9-B1F0-4370-B9CE-E7E20DA32444}"/>
          </ac:inkMkLst>
        </pc:inkChg>
        <pc:inkChg chg="add del">
          <ac:chgData name="Igor Kliushnikov" userId="74da7e635d772664" providerId="LiveId" clId="{64FB6437-8EE4-4519-831E-783AE1043889}" dt="2020-12-21T15:31:34.450" v="2917" actId="9405"/>
          <ac:inkMkLst>
            <pc:docMk/>
            <pc:sldMk cId="3809003188" sldId="288"/>
            <ac:inkMk id="7" creationId="{A0362311-BC94-40D9-AB0A-2F38032EF8B3}"/>
          </ac:inkMkLst>
        </pc:inkChg>
        <pc:inkChg chg="add del">
          <ac:chgData name="Igor Kliushnikov" userId="74da7e635d772664" providerId="LiveId" clId="{64FB6437-8EE4-4519-831E-783AE1043889}" dt="2020-12-21T15:31:34.252" v="2916" actId="9405"/>
          <ac:inkMkLst>
            <pc:docMk/>
            <pc:sldMk cId="3809003188" sldId="288"/>
            <ac:inkMk id="8" creationId="{2C966029-0D49-43E5-9EF4-C0E0923E7632}"/>
          </ac:inkMkLst>
        </pc:inkChg>
        <pc:inkChg chg="add del">
          <ac:chgData name="Igor Kliushnikov" userId="74da7e635d772664" providerId="LiveId" clId="{64FB6437-8EE4-4519-831E-783AE1043889}" dt="2020-12-21T15:31:34.021" v="2915" actId="9405"/>
          <ac:inkMkLst>
            <pc:docMk/>
            <pc:sldMk cId="3809003188" sldId="288"/>
            <ac:inkMk id="9" creationId="{5DBEB40F-FBC9-4648-91E4-219750BAFC84}"/>
          </ac:inkMkLst>
        </pc:inkChg>
        <pc:inkChg chg="add del">
          <ac:chgData name="Igor Kliushnikov" userId="74da7e635d772664" providerId="LiveId" clId="{64FB6437-8EE4-4519-831E-783AE1043889}" dt="2020-12-21T15:31:40.313" v="2920" actId="9405"/>
          <ac:inkMkLst>
            <pc:docMk/>
            <pc:sldMk cId="3809003188" sldId="288"/>
            <ac:inkMk id="10" creationId="{2862495F-78E9-41B2-AD1C-32659716B48A}"/>
          </ac:inkMkLst>
        </pc:inkChg>
      </pc:sldChg>
      <pc:sldChg chg="modSp add mod">
        <pc:chgData name="Igor Kliushnikov" userId="74da7e635d772664" providerId="LiveId" clId="{64FB6437-8EE4-4519-831E-783AE1043889}" dt="2021-01-16T19:20:22.273" v="8759" actId="20577"/>
        <pc:sldMkLst>
          <pc:docMk/>
          <pc:sldMk cId="930818185" sldId="289"/>
        </pc:sldMkLst>
        <pc:spChg chg="mod">
          <ac:chgData name="Igor Kliushnikov" userId="74da7e635d772664" providerId="LiveId" clId="{64FB6437-8EE4-4519-831E-783AE1043889}" dt="2021-01-16T19:20:22.273" v="8759" actId="20577"/>
          <ac:spMkLst>
            <pc:docMk/>
            <pc:sldMk cId="930818185" sldId="289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0-12-22T09:35:26.709" v="4056" actId="20577"/>
        <pc:sldMkLst>
          <pc:docMk/>
          <pc:sldMk cId="1544587878" sldId="290"/>
        </pc:sldMkLst>
        <pc:spChg chg="mod">
          <ac:chgData name="Igor Kliushnikov" userId="74da7e635d772664" providerId="LiveId" clId="{64FB6437-8EE4-4519-831E-783AE1043889}" dt="2020-12-22T09:35:26.709" v="4056" actId="20577"/>
          <ac:spMkLst>
            <pc:docMk/>
            <pc:sldMk cId="1544587878" sldId="290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1-01-13T13:31:18.742" v="7773" actId="20577"/>
        <pc:sldMkLst>
          <pc:docMk/>
          <pc:sldMk cId="345745930" sldId="291"/>
        </pc:sldMkLst>
        <pc:spChg chg="mod">
          <ac:chgData name="Igor Kliushnikov" userId="74da7e635d772664" providerId="LiveId" clId="{64FB6437-8EE4-4519-831E-783AE1043889}" dt="2021-01-13T13:31:18.742" v="7773" actId="20577"/>
          <ac:spMkLst>
            <pc:docMk/>
            <pc:sldMk cId="345745930" sldId="291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1T16:00:08.653" v="3985" actId="20577"/>
        <pc:sldMkLst>
          <pc:docMk/>
          <pc:sldMk cId="81759218" sldId="292"/>
        </pc:sldMkLst>
        <pc:spChg chg="mod">
          <ac:chgData name="Igor Kliushnikov" userId="74da7e635d772664" providerId="LiveId" clId="{64FB6437-8EE4-4519-831E-783AE1043889}" dt="2020-12-21T16:00:08.653" v="3985" actId="20577"/>
          <ac:spMkLst>
            <pc:docMk/>
            <pc:sldMk cId="81759218" sldId="292"/>
            <ac:spMk id="3" creationId="{70C19AE7-CAA4-4012-9824-81C1C37B1943}"/>
          </ac:spMkLst>
        </pc:spChg>
      </pc:sldChg>
      <pc:sldChg chg="modSp add del mod modNotesTx">
        <pc:chgData name="Igor Kliushnikov" userId="74da7e635d772664" providerId="LiveId" clId="{64FB6437-8EE4-4519-831E-783AE1043889}" dt="2021-01-05T16:08:04.655" v="7249" actId="47"/>
        <pc:sldMkLst>
          <pc:docMk/>
          <pc:sldMk cId="3703942899" sldId="293"/>
        </pc:sldMkLst>
        <pc:spChg chg="mod">
          <ac:chgData name="Igor Kliushnikov" userId="74da7e635d772664" providerId="LiveId" clId="{64FB6437-8EE4-4519-831E-783AE1043889}" dt="2020-12-22T09:54:58.035" v="4259" actId="20577"/>
          <ac:spMkLst>
            <pc:docMk/>
            <pc:sldMk cId="3703942899" sldId="293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0-12-22T09:56:10.256" v="4391" actId="12"/>
          <ac:spMkLst>
            <pc:docMk/>
            <pc:sldMk cId="3703942899" sldId="293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2622632638" sldId="294"/>
        </pc:sldMkLst>
        <pc:spChg chg="mod">
          <ac:chgData name="Igor Kliushnikov" userId="74da7e635d772664" providerId="LiveId" clId="{64FB6437-8EE4-4519-831E-783AE1043889}" dt="2020-12-22T09:59:54.915" v="4451"/>
          <ac:spMkLst>
            <pc:docMk/>
            <pc:sldMk cId="2622632638" sldId="294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2539927946" sldId="295"/>
        </pc:sldMkLst>
        <pc:spChg chg="mod">
          <ac:chgData name="Igor Kliushnikov" userId="74da7e635d772664" providerId="LiveId" clId="{64FB6437-8EE4-4519-831E-783AE1043889}" dt="2020-12-22T10:22:09.920" v="4732" actId="114"/>
          <ac:spMkLst>
            <pc:docMk/>
            <pc:sldMk cId="2539927946" sldId="295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1904011569" sldId="296"/>
        </pc:sldMkLst>
        <pc:spChg chg="mod">
          <ac:chgData name="Igor Kliushnikov" userId="74da7e635d772664" providerId="LiveId" clId="{64FB6437-8EE4-4519-831E-783AE1043889}" dt="2020-12-22T11:19:55.506" v="5440" actId="20577"/>
          <ac:spMkLst>
            <pc:docMk/>
            <pc:sldMk cId="1904011569" sldId="296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3825638757" sldId="297"/>
        </pc:sldMkLst>
        <pc:spChg chg="mod">
          <ac:chgData name="Igor Kliushnikov" userId="74da7e635d772664" providerId="LiveId" clId="{64FB6437-8EE4-4519-831E-783AE1043889}" dt="2020-12-22T10:12:47.507" v="4695" actId="20577"/>
          <ac:spMkLst>
            <pc:docMk/>
            <pc:sldMk cId="3825638757" sldId="297"/>
            <ac:spMk id="3" creationId="{70C19AE7-CAA4-4012-9824-81C1C37B1943}"/>
          </ac:spMkLst>
        </pc:spChg>
      </pc:sldChg>
      <pc:sldChg chg="addSp delSp modSp add mod ord modNotesTx">
        <pc:chgData name="Igor Kliushnikov" userId="74da7e635d772664" providerId="LiveId" clId="{64FB6437-8EE4-4519-831E-783AE1043889}" dt="2021-01-16T18:56:25.731" v="8445" actId="207"/>
        <pc:sldMkLst>
          <pc:docMk/>
          <pc:sldMk cId="3924730125" sldId="298"/>
        </pc:sldMkLst>
        <pc:spChg chg="mod">
          <ac:chgData name="Igor Kliushnikov" userId="74da7e635d772664" providerId="LiveId" clId="{64FB6437-8EE4-4519-831E-783AE1043889}" dt="2021-01-04T15:09:43.456" v="7132"/>
          <ac:spMkLst>
            <pc:docMk/>
            <pc:sldMk cId="3924730125" sldId="298"/>
            <ac:spMk id="2" creationId="{BF1D7282-B3E7-4660-9133-939B78CC6587}"/>
          </ac:spMkLst>
        </pc:spChg>
        <pc:spChg chg="del mod">
          <ac:chgData name="Igor Kliushnikov" userId="74da7e635d772664" providerId="LiveId" clId="{64FB6437-8EE4-4519-831E-783AE1043889}" dt="2020-12-22T10:20:44.184" v="4699"/>
          <ac:spMkLst>
            <pc:docMk/>
            <pc:sldMk cId="3924730125" sldId="298"/>
            <ac:spMk id="3" creationId="{70C19AE7-CAA4-4012-9824-81C1C37B1943}"/>
          </ac:spMkLst>
        </pc:spChg>
        <pc:spChg chg="add mod">
          <ac:chgData name="Igor Kliushnikov" userId="74da7e635d772664" providerId="LiveId" clId="{64FB6437-8EE4-4519-831E-783AE1043889}" dt="2021-01-16T18:56:25.731" v="8445" actId="207"/>
          <ac:spMkLst>
            <pc:docMk/>
            <pc:sldMk cId="3924730125" sldId="298"/>
            <ac:spMk id="3" creationId="{9453D5A3-3155-4A29-8331-9EC8F22151B4}"/>
          </ac:spMkLst>
        </pc:spChg>
        <pc:picChg chg="add mod">
          <ac:chgData name="Igor Kliushnikov" userId="74da7e635d772664" providerId="LiveId" clId="{64FB6437-8EE4-4519-831E-783AE1043889}" dt="2021-01-04T15:09:48.161" v="7133" actId="1076"/>
          <ac:picMkLst>
            <pc:docMk/>
            <pc:sldMk cId="3924730125" sldId="298"/>
            <ac:picMk id="1026" creationId="{DDB1789B-9C3F-4822-BA82-14F519C45600}"/>
          </ac:picMkLst>
        </pc:picChg>
      </pc:sldChg>
      <pc:sldChg chg="modSp add del mod">
        <pc:chgData name="Igor Kliushnikov" userId="74da7e635d772664" providerId="LiveId" clId="{64FB6437-8EE4-4519-831E-783AE1043889}" dt="2021-01-05T16:35:59.194" v="7364" actId="47"/>
        <pc:sldMkLst>
          <pc:docMk/>
          <pc:sldMk cId="709835941" sldId="299"/>
        </pc:sldMkLst>
        <pc:spChg chg="mod">
          <ac:chgData name="Igor Kliushnikov" userId="74da7e635d772664" providerId="LiveId" clId="{64FB6437-8EE4-4519-831E-783AE1043889}" dt="2021-01-05T16:35:37.929" v="7340" actId="21"/>
          <ac:spMkLst>
            <pc:docMk/>
            <pc:sldMk cId="709835941" sldId="299"/>
            <ac:spMk id="3" creationId="{D710988A-DDF2-439B-B06F-CE590436F8EE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1976579463" sldId="299"/>
        </pc:sldMkLst>
        <pc:spChg chg="mod">
          <ac:chgData name="Igor Kliushnikov" userId="74da7e635d772664" providerId="LiveId" clId="{64FB6437-8EE4-4519-831E-783AE1043889}" dt="2020-12-22T10:25:25.044" v="4824" actId="207"/>
          <ac:spMkLst>
            <pc:docMk/>
            <pc:sldMk cId="1976579463" sldId="299"/>
            <ac:spMk id="3" creationId="{70C19AE7-CAA4-4012-9824-81C1C37B1943}"/>
          </ac:spMkLst>
        </pc:spChg>
      </pc:sldChg>
      <pc:sldChg chg="modSp add mod ord">
        <pc:chgData name="Igor Kliushnikov" userId="74da7e635d772664" providerId="LiveId" clId="{64FB6437-8EE4-4519-831E-783AE1043889}" dt="2021-01-16T18:11:41.712" v="7861" actId="20577"/>
        <pc:sldMkLst>
          <pc:docMk/>
          <pc:sldMk cId="476688685" sldId="300"/>
        </pc:sldMkLst>
        <pc:spChg chg="mod">
          <ac:chgData name="Igor Kliushnikov" userId="74da7e635d772664" providerId="LiveId" clId="{64FB6437-8EE4-4519-831E-783AE1043889}" dt="2021-01-16T18:11:41.712" v="7861" actId="20577"/>
          <ac:spMkLst>
            <pc:docMk/>
            <pc:sldMk cId="476688685" sldId="300"/>
            <ac:spMk id="3" creationId="{D710988A-DDF2-439B-B06F-CE590436F8EE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1694315822" sldId="300"/>
        </pc:sldMkLst>
        <pc:spChg chg="mod">
          <ac:chgData name="Igor Kliushnikov" userId="74da7e635d772664" providerId="LiveId" clId="{64FB6437-8EE4-4519-831E-783AE1043889}" dt="2020-12-22T10:26:11.397" v="4842" actId="20577"/>
          <ac:spMkLst>
            <pc:docMk/>
            <pc:sldMk cId="1694315822" sldId="300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382344389" sldId="301"/>
        </pc:sldMkLst>
        <pc:spChg chg="mod">
          <ac:chgData name="Igor Kliushnikov" userId="74da7e635d772664" providerId="LiveId" clId="{64FB6437-8EE4-4519-831E-783AE1043889}" dt="2020-12-22T10:26:58.849" v="4849"/>
          <ac:spMkLst>
            <pc:docMk/>
            <pc:sldMk cId="382344389" sldId="301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64FB6437-8EE4-4519-831E-783AE1043889}" dt="2021-01-16T18:27:42.277" v="7995" actId="1076"/>
        <pc:sldMkLst>
          <pc:docMk/>
          <pc:sldMk cId="1887517960" sldId="301"/>
        </pc:sldMkLst>
        <pc:spChg chg="add mod">
          <ac:chgData name="Igor Kliushnikov" userId="74da7e635d772664" providerId="LiveId" clId="{64FB6437-8EE4-4519-831E-783AE1043889}" dt="2021-01-16T18:27:42.277" v="7995" actId="1076"/>
          <ac:spMkLst>
            <pc:docMk/>
            <pc:sldMk cId="1887517960" sldId="301"/>
            <ac:spMk id="3" creationId="{0C6B4BE6-E02F-4684-BF37-96D725BED9F1}"/>
          </ac:spMkLst>
        </pc:spChg>
        <pc:spChg chg="del mod">
          <ac:chgData name="Igor Kliushnikov" userId="74da7e635d772664" providerId="LiveId" clId="{64FB6437-8EE4-4519-831E-783AE1043889}" dt="2021-01-16T18:20:42.651" v="7949"/>
          <ac:spMkLst>
            <pc:docMk/>
            <pc:sldMk cId="1887517960" sldId="301"/>
            <ac:spMk id="4" creationId="{CAE3B15F-E477-4B94-BB12-C15BD6FDFD99}"/>
          </ac:spMkLst>
        </pc:spChg>
        <pc:picChg chg="add mod">
          <ac:chgData name="Igor Kliushnikov" userId="74da7e635d772664" providerId="LiveId" clId="{64FB6437-8EE4-4519-831E-783AE1043889}" dt="2021-01-16T18:26:46.156" v="7988" actId="1076"/>
          <ac:picMkLst>
            <pc:docMk/>
            <pc:sldMk cId="1887517960" sldId="301"/>
            <ac:picMk id="3074" creationId="{8FADCD23-754E-4E3B-B0BB-4C8F00012311}"/>
          </ac:picMkLst>
        </pc:picChg>
      </pc:sldChg>
      <pc:sldChg chg="addSp delSp modSp add mod modNotesTx">
        <pc:chgData name="Igor Kliushnikov" userId="74da7e635d772664" providerId="LiveId" clId="{64FB6437-8EE4-4519-831E-783AE1043889}" dt="2021-01-16T18:26:15.075" v="7983"/>
        <pc:sldMkLst>
          <pc:docMk/>
          <pc:sldMk cId="2235038816" sldId="302"/>
        </pc:sldMkLst>
        <pc:spChg chg="del mod">
          <ac:chgData name="Igor Kliushnikov" userId="74da7e635d772664" providerId="LiveId" clId="{64FB6437-8EE4-4519-831E-783AE1043889}" dt="2021-01-16T18:18:31.924" v="7927"/>
          <ac:spMkLst>
            <pc:docMk/>
            <pc:sldMk cId="2235038816" sldId="302"/>
            <ac:spMk id="4" creationId="{CAE3B15F-E477-4B94-BB12-C15BD6FDFD99}"/>
          </ac:spMkLst>
        </pc:spChg>
        <pc:grpChg chg="mod">
          <ac:chgData name="Igor Kliushnikov" userId="74da7e635d772664" providerId="LiveId" clId="{64FB6437-8EE4-4519-831E-783AE1043889}" dt="2021-01-16T18:19:38.117" v="7940"/>
          <ac:grpSpMkLst>
            <pc:docMk/>
            <pc:sldMk cId="2235038816" sldId="302"/>
            <ac:grpSpMk id="10" creationId="{BE42EDED-E659-4FFC-8AEA-13839B44B9E0}"/>
          </ac:grpSpMkLst>
        </pc:grpChg>
        <pc:picChg chg="add mod">
          <ac:chgData name="Igor Kliushnikov" userId="74da7e635d772664" providerId="LiveId" clId="{64FB6437-8EE4-4519-831E-783AE1043889}" dt="2021-01-16T18:25:46.964" v="7966" actId="1076"/>
          <ac:picMkLst>
            <pc:docMk/>
            <pc:sldMk cId="2235038816" sldId="302"/>
            <ac:picMk id="5" creationId="{AC391F85-F2EA-4AF5-B3FB-FFE7C3787212}"/>
          </ac:picMkLst>
        </pc:picChg>
        <pc:picChg chg="add mod">
          <ac:chgData name="Igor Kliushnikov" userId="74da7e635d772664" providerId="LiveId" clId="{64FB6437-8EE4-4519-831E-783AE1043889}" dt="2021-01-16T18:25:52.052" v="7968" actId="1076"/>
          <ac:picMkLst>
            <pc:docMk/>
            <pc:sldMk cId="2235038816" sldId="302"/>
            <ac:picMk id="2050" creationId="{FA09F6AC-2D8E-4ADC-9331-B73CEF61D786}"/>
          </ac:picMkLst>
        </pc:picChg>
        <pc:inkChg chg="add del">
          <ac:chgData name="Igor Kliushnikov" userId="74da7e635d772664" providerId="LiveId" clId="{64FB6437-8EE4-4519-831E-783AE1043889}" dt="2021-01-16T18:19:29.638" v="7933" actId="9405"/>
          <ac:inkMkLst>
            <pc:docMk/>
            <pc:sldMk cId="2235038816" sldId="302"/>
            <ac:inkMk id="6" creationId="{DAE5A12F-20C4-48BC-9277-39AC0F20A1BB}"/>
          </ac:inkMkLst>
        </pc:inkChg>
        <pc:inkChg chg="add del">
          <ac:chgData name="Igor Kliushnikov" userId="74da7e635d772664" providerId="LiveId" clId="{64FB6437-8EE4-4519-831E-783AE1043889}" dt="2021-01-16T18:19:32.616" v="7935" actId="9405"/>
          <ac:inkMkLst>
            <pc:docMk/>
            <pc:sldMk cId="2235038816" sldId="302"/>
            <ac:inkMk id="7" creationId="{B5E6AD4E-5345-41E1-8CDC-85A14F00C23D}"/>
          </ac:inkMkLst>
        </pc:inkChg>
        <pc:inkChg chg="add del mod">
          <ac:chgData name="Igor Kliushnikov" userId="74da7e635d772664" providerId="LiveId" clId="{64FB6437-8EE4-4519-831E-783AE1043889}" dt="2021-01-16T18:19:38.401" v="7941" actId="9405"/>
          <ac:inkMkLst>
            <pc:docMk/>
            <pc:sldMk cId="2235038816" sldId="302"/>
            <ac:inkMk id="8" creationId="{CDAB5E9E-82B1-4F29-B181-FA0125FC69E9}"/>
          </ac:inkMkLst>
        </pc:inkChg>
        <pc:inkChg chg="add del mod">
          <ac:chgData name="Igor Kliushnikov" userId="74da7e635d772664" providerId="LiveId" clId="{64FB6437-8EE4-4519-831E-783AE1043889}" dt="2021-01-16T18:19:38.117" v="7940"/>
          <ac:inkMkLst>
            <pc:docMk/>
            <pc:sldMk cId="2235038816" sldId="302"/>
            <ac:inkMk id="9" creationId="{4DF29F19-59B0-491D-A08F-CDB62F24DFEF}"/>
          </ac:inkMkLst>
        </pc:inkChg>
        <pc:cxnChg chg="add mod">
          <ac:chgData name="Igor Kliushnikov" userId="74da7e635d772664" providerId="LiveId" clId="{64FB6437-8EE4-4519-831E-783AE1043889}" dt="2021-01-16T18:25:50.357" v="7967" actId="1076"/>
          <ac:cxnSpMkLst>
            <pc:docMk/>
            <pc:sldMk cId="2235038816" sldId="302"/>
            <ac:cxnSpMk id="12" creationId="{04A66D20-05CD-49A9-AC81-5775B78AC356}"/>
          </ac:cxnSpMkLst>
        </pc:cxn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4242068390" sldId="302"/>
        </pc:sldMkLst>
        <pc:spChg chg="mod">
          <ac:chgData name="Igor Kliushnikov" userId="74da7e635d772664" providerId="LiveId" clId="{64FB6437-8EE4-4519-831E-783AE1043889}" dt="2020-12-22T10:27:38.830" v="4863" actId="20577"/>
          <ac:spMkLst>
            <pc:docMk/>
            <pc:sldMk cId="4242068390" sldId="302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2085115384" sldId="303"/>
        </pc:sldMkLst>
        <pc:spChg chg="mod">
          <ac:chgData name="Igor Kliushnikov" userId="74da7e635d772664" providerId="LiveId" clId="{64FB6437-8EE4-4519-831E-783AE1043889}" dt="2020-12-22T10:28:11.716" v="4868" actId="20577"/>
          <ac:spMkLst>
            <pc:docMk/>
            <pc:sldMk cId="2085115384" sldId="303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1-02-02T15:50:23.303" v="8885" actId="108"/>
        <pc:sldMkLst>
          <pc:docMk/>
          <pc:sldMk cId="3863878024" sldId="303"/>
        </pc:sldMkLst>
        <pc:spChg chg="mod">
          <ac:chgData name="Igor Kliushnikov" userId="74da7e635d772664" providerId="LiveId" clId="{64FB6437-8EE4-4519-831E-783AE1043889}" dt="2021-02-02T15:50:23.303" v="8885" actId="108"/>
          <ac:spMkLst>
            <pc:docMk/>
            <pc:sldMk cId="3863878024" sldId="303"/>
            <ac:spMk id="4" creationId="{CAE3B15F-E477-4B94-BB12-C15BD6FDFD99}"/>
          </ac:spMkLst>
        </pc:spChg>
      </pc:sldChg>
      <pc:sldChg chg="modSp add del mod">
        <pc:chgData name="Igor Kliushnikov" userId="74da7e635d772664" providerId="LiveId" clId="{64FB6437-8EE4-4519-831E-783AE1043889}" dt="2021-01-16T18:30:26.583" v="7996" actId="47"/>
        <pc:sldMkLst>
          <pc:docMk/>
          <pc:sldMk cId="4180595570" sldId="303"/>
        </pc:sldMkLst>
        <pc:spChg chg="mod">
          <ac:chgData name="Igor Kliushnikov" userId="74da7e635d772664" providerId="LiveId" clId="{64FB6437-8EE4-4519-831E-783AE1043889}" dt="2021-01-16T18:26:43.367" v="7987" actId="20577"/>
          <ac:spMkLst>
            <pc:docMk/>
            <pc:sldMk cId="4180595570" sldId="303"/>
            <ac:spMk id="4" creationId="{CAE3B15F-E477-4B94-BB12-C15BD6FDFD99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661269681" sldId="304"/>
        </pc:sldMkLst>
        <pc:spChg chg="mod">
          <ac:chgData name="Igor Kliushnikov" userId="74da7e635d772664" providerId="LiveId" clId="{64FB6437-8EE4-4519-831E-783AE1043889}" dt="2020-12-22T10:37:01.305" v="5043" actId="12"/>
          <ac:spMkLst>
            <pc:docMk/>
            <pc:sldMk cId="661269681" sldId="304"/>
            <ac:spMk id="3" creationId="{70C19AE7-CAA4-4012-9824-81C1C37B1943}"/>
          </ac:spMkLst>
        </pc:spChg>
      </pc:sldChg>
      <pc:sldChg chg="add">
        <pc:chgData name="Igor Kliushnikov" userId="74da7e635d772664" providerId="LiveId" clId="{64FB6437-8EE4-4519-831E-783AE1043889}" dt="2021-01-16T18:45:44.643" v="8211" actId="2890"/>
        <pc:sldMkLst>
          <pc:docMk/>
          <pc:sldMk cId="1464340802" sldId="304"/>
        </pc:sldMkLst>
      </pc:sldChg>
      <pc:sldChg chg="modSp add mod">
        <pc:chgData name="Igor Kliushnikov" userId="74da7e635d772664" providerId="LiveId" clId="{64FB6437-8EE4-4519-831E-783AE1043889}" dt="2021-01-16T18:54:40.873" v="8417" actId="207"/>
        <pc:sldMkLst>
          <pc:docMk/>
          <pc:sldMk cId="281228956" sldId="305"/>
        </pc:sldMkLst>
        <pc:spChg chg="mod">
          <ac:chgData name="Igor Kliushnikov" userId="74da7e635d772664" providerId="LiveId" clId="{64FB6437-8EE4-4519-831E-783AE1043889}" dt="2021-01-16T18:54:40.873" v="8417" actId="207"/>
          <ac:spMkLst>
            <pc:docMk/>
            <pc:sldMk cId="281228956" sldId="305"/>
            <ac:spMk id="4" creationId="{CAE3B15F-E477-4B94-BB12-C15BD6FDFD99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424139532" sldId="305"/>
        </pc:sldMkLst>
        <pc:spChg chg="mod">
          <ac:chgData name="Igor Kliushnikov" userId="74da7e635d772664" providerId="LiveId" clId="{64FB6437-8EE4-4519-831E-783AE1043889}" dt="2020-12-22T11:09:24.639" v="5216" actId="20577"/>
          <ac:spMkLst>
            <pc:docMk/>
            <pc:sldMk cId="424139532" sldId="305"/>
            <ac:spMk id="3" creationId="{70C19AE7-CAA4-4012-9824-81C1C37B1943}"/>
          </ac:spMkLst>
        </pc:spChg>
      </pc:sldChg>
      <pc:sldChg chg="add del">
        <pc:chgData name="Igor Kliushnikov" userId="74da7e635d772664" providerId="LiveId" clId="{64FB6437-8EE4-4519-831E-783AE1043889}" dt="2020-12-22T10:37:54.618" v="5045" actId="47"/>
        <pc:sldMkLst>
          <pc:docMk/>
          <pc:sldMk cId="2044028372" sldId="305"/>
        </pc:sldMkLst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1276012099" sldId="306"/>
        </pc:sldMkLst>
        <pc:spChg chg="mod">
          <ac:chgData name="Igor Kliushnikov" userId="74da7e635d772664" providerId="LiveId" clId="{64FB6437-8EE4-4519-831E-783AE1043889}" dt="2020-12-22T10:41:16.252" v="5094"/>
          <ac:spMkLst>
            <pc:docMk/>
            <pc:sldMk cId="1276012099" sldId="306"/>
            <ac:spMk id="3" creationId="{70C19AE7-CAA4-4012-9824-81C1C37B1943}"/>
          </ac:spMkLst>
        </pc:spChg>
      </pc:sldChg>
      <pc:sldChg chg="addSp delSp modSp add mod">
        <pc:chgData name="Igor Kliushnikov" userId="74da7e635d772664" providerId="LiveId" clId="{64FB6437-8EE4-4519-831E-783AE1043889}" dt="2021-01-16T18:58:34.792" v="8460"/>
        <pc:sldMkLst>
          <pc:docMk/>
          <pc:sldMk cId="2003499875" sldId="306"/>
        </pc:sldMkLst>
        <pc:spChg chg="add del mod">
          <ac:chgData name="Igor Kliushnikov" userId="74da7e635d772664" providerId="LiveId" clId="{64FB6437-8EE4-4519-831E-783AE1043889}" dt="2021-01-16T18:57:39.685" v="8451" actId="478"/>
          <ac:spMkLst>
            <pc:docMk/>
            <pc:sldMk cId="2003499875" sldId="306"/>
            <ac:spMk id="3" creationId="{3CE068AC-9375-44CB-B670-443410626324}"/>
          </ac:spMkLst>
        </pc:spChg>
        <pc:spChg chg="add mod">
          <ac:chgData name="Igor Kliushnikov" userId="74da7e635d772664" providerId="LiveId" clId="{64FB6437-8EE4-4519-831E-783AE1043889}" dt="2021-01-16T18:58:34.792" v="8460"/>
          <ac:spMkLst>
            <pc:docMk/>
            <pc:sldMk cId="2003499875" sldId="306"/>
            <ac:spMk id="4" creationId="{96177B59-F38E-4EF9-9D72-BA11076277BB}"/>
          </ac:spMkLst>
        </pc:spChg>
      </pc:sldChg>
      <pc:sldChg chg="modSp add mod modNotesTx">
        <pc:chgData name="Igor Kliushnikov" userId="74da7e635d772664" providerId="LiveId" clId="{64FB6437-8EE4-4519-831E-783AE1043889}" dt="2021-01-16T18:59:02.664" v="8472" actId="1035"/>
        <pc:sldMkLst>
          <pc:docMk/>
          <pc:sldMk cId="3015552672" sldId="307"/>
        </pc:sldMkLst>
        <pc:spChg chg="mod">
          <ac:chgData name="Igor Kliushnikov" userId="74da7e635d772664" providerId="LiveId" clId="{64FB6437-8EE4-4519-831E-783AE1043889}" dt="2021-01-16T18:59:02.664" v="8472" actId="1035"/>
          <ac:spMkLst>
            <pc:docMk/>
            <pc:sldMk cId="3015552672" sldId="307"/>
            <ac:spMk id="4" creationId="{96177B59-F38E-4EF9-9D72-BA11076277BB}"/>
          </ac:spMkLst>
        </pc:spChg>
        <pc:picChg chg="mod">
          <ac:chgData name="Igor Kliushnikov" userId="74da7e635d772664" providerId="LiveId" clId="{64FB6437-8EE4-4519-831E-783AE1043889}" dt="2021-01-16T18:58:55.569" v="8466" actId="1076"/>
          <ac:picMkLst>
            <pc:docMk/>
            <pc:sldMk cId="3015552672" sldId="307"/>
            <ac:picMk id="12290" creationId="{861728ED-A2A4-468C-B9F2-FA83D3981BA1}"/>
          </ac:picMkLst>
        </pc:pic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3681629075" sldId="307"/>
        </pc:sldMkLst>
        <pc:spChg chg="mod">
          <ac:chgData name="Igor Kliushnikov" userId="74da7e635d772664" providerId="LiveId" clId="{64FB6437-8EE4-4519-831E-783AE1043889}" dt="2020-12-22T10:42:15.716" v="5113" actId="207"/>
          <ac:spMkLst>
            <pc:docMk/>
            <pc:sldMk cId="3681629075" sldId="307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1-01-16T18:59:27.826" v="8477" actId="1076"/>
        <pc:sldMkLst>
          <pc:docMk/>
          <pc:sldMk cId="3187800208" sldId="308"/>
        </pc:sldMkLst>
        <pc:spChg chg="mod">
          <ac:chgData name="Igor Kliushnikov" userId="74da7e635d772664" providerId="LiveId" clId="{64FB6437-8EE4-4519-831E-783AE1043889}" dt="2021-01-16T18:59:27.826" v="8477" actId="1076"/>
          <ac:spMkLst>
            <pc:docMk/>
            <pc:sldMk cId="3187800208" sldId="308"/>
            <ac:spMk id="4" creationId="{96177B59-F38E-4EF9-9D72-BA11076277BB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3289210372" sldId="308"/>
        </pc:sldMkLst>
        <pc:spChg chg="mod">
          <ac:chgData name="Igor Kliushnikov" userId="74da7e635d772664" providerId="LiveId" clId="{64FB6437-8EE4-4519-831E-783AE1043889}" dt="2020-12-22T11:14:17.812" v="5315" actId="20577"/>
          <ac:spMkLst>
            <pc:docMk/>
            <pc:sldMk cId="3289210372" sldId="308"/>
            <ac:spMk id="3" creationId="{70C19AE7-CAA4-4012-9824-81C1C37B1943}"/>
          </ac:spMkLst>
        </pc:sp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1505218841" sldId="309"/>
        </pc:sldMkLst>
        <pc:spChg chg="mod">
          <ac:chgData name="Igor Kliushnikov" userId="74da7e635d772664" providerId="LiveId" clId="{64FB6437-8EE4-4519-831E-783AE1043889}" dt="2020-12-22T11:17:00.239" v="5356" actId="207"/>
          <ac:spMkLst>
            <pc:docMk/>
            <pc:sldMk cId="1505218841" sldId="309"/>
            <ac:spMk id="3" creationId="{70C19AE7-CAA4-4012-9824-81C1C37B1943}"/>
          </ac:spMkLst>
        </pc:spChg>
      </pc:sldChg>
      <pc:sldChg chg="modSp add del mod modNotesTx">
        <pc:chgData name="Igor Kliushnikov" userId="74da7e635d772664" providerId="LiveId" clId="{64FB6437-8EE4-4519-831E-783AE1043889}" dt="2021-01-16T19:00:02.750" v="8490" actId="1035"/>
        <pc:sldMkLst>
          <pc:docMk/>
          <pc:sldMk cId="2505198746" sldId="309"/>
        </pc:sldMkLst>
        <pc:spChg chg="mod">
          <ac:chgData name="Igor Kliushnikov" userId="74da7e635d772664" providerId="LiveId" clId="{64FB6437-8EE4-4519-831E-783AE1043889}" dt="2021-01-16T19:00:02.750" v="8490" actId="1035"/>
          <ac:spMkLst>
            <pc:docMk/>
            <pc:sldMk cId="2505198746" sldId="309"/>
            <ac:spMk id="4" creationId="{96177B59-F38E-4EF9-9D72-BA11076277BB}"/>
          </ac:spMkLst>
        </pc:spChg>
        <pc:picChg chg="mod">
          <ac:chgData name="Igor Kliushnikov" userId="74da7e635d772664" providerId="LiveId" clId="{64FB6437-8EE4-4519-831E-783AE1043889}" dt="2021-01-16T18:59:51.447" v="8484" actId="1076"/>
          <ac:picMkLst>
            <pc:docMk/>
            <pc:sldMk cId="2505198746" sldId="309"/>
            <ac:picMk id="12290" creationId="{861728ED-A2A4-468C-B9F2-FA83D3981BA1}"/>
          </ac:picMkLst>
        </pc:picChg>
      </pc:sldChg>
      <pc:sldChg chg="modSp add del mod">
        <pc:chgData name="Igor Kliushnikov" userId="74da7e635d772664" providerId="LiveId" clId="{64FB6437-8EE4-4519-831E-783AE1043889}" dt="2021-01-05T16:08:04.655" v="7249" actId="47"/>
        <pc:sldMkLst>
          <pc:docMk/>
          <pc:sldMk cId="868893650" sldId="310"/>
        </pc:sldMkLst>
        <pc:spChg chg="mod">
          <ac:chgData name="Igor Kliushnikov" userId="74da7e635d772664" providerId="LiveId" clId="{64FB6437-8EE4-4519-831E-783AE1043889}" dt="2020-12-22T11:17:56.798" v="5393" actId="207"/>
          <ac:spMkLst>
            <pc:docMk/>
            <pc:sldMk cId="868893650" sldId="310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1-01-16T19:00:25.421" v="8494" actId="1076"/>
        <pc:sldMkLst>
          <pc:docMk/>
          <pc:sldMk cId="3781016349" sldId="310"/>
        </pc:sldMkLst>
        <pc:spChg chg="mod">
          <ac:chgData name="Igor Kliushnikov" userId="74da7e635d772664" providerId="LiveId" clId="{64FB6437-8EE4-4519-831E-783AE1043889}" dt="2021-01-16T19:00:25.421" v="8494" actId="1076"/>
          <ac:spMkLst>
            <pc:docMk/>
            <pc:sldMk cId="3781016349" sldId="310"/>
            <ac:spMk id="4" creationId="{96177B59-F38E-4EF9-9D72-BA11076277BB}"/>
          </ac:spMkLst>
        </pc:spChg>
      </pc:sldChg>
      <pc:sldChg chg="addSp delSp modSp add mod modNotesTx">
        <pc:chgData name="Igor Kliushnikov" userId="74da7e635d772664" providerId="LiveId" clId="{64FB6437-8EE4-4519-831E-783AE1043889}" dt="2021-01-16T19:01:11.275" v="8514"/>
        <pc:sldMkLst>
          <pc:docMk/>
          <pc:sldMk cId="387712968" sldId="311"/>
        </pc:sldMkLst>
        <pc:spChg chg="mod">
          <ac:chgData name="Igor Kliushnikov" userId="74da7e635d772664" providerId="LiveId" clId="{64FB6437-8EE4-4519-831E-783AE1043889}" dt="2021-01-16T19:00:48.069" v="8503" actId="1076"/>
          <ac:spMkLst>
            <pc:docMk/>
            <pc:sldMk cId="387712968" sldId="311"/>
            <ac:spMk id="4" creationId="{96177B59-F38E-4EF9-9D72-BA11076277BB}"/>
          </ac:spMkLst>
        </pc:spChg>
        <pc:spChg chg="add del mod">
          <ac:chgData name="Igor Kliushnikov" userId="74da7e635d772664" providerId="LiveId" clId="{64FB6437-8EE4-4519-831E-783AE1043889}" dt="2021-01-16T19:00:44.161" v="8501"/>
          <ac:spMkLst>
            <pc:docMk/>
            <pc:sldMk cId="387712968" sldId="311"/>
            <ac:spMk id="5" creationId="{5F09A875-A65E-4E84-B363-08323BE2233B}"/>
          </ac:spMkLst>
        </pc:spChg>
        <pc:spChg chg="add mod">
          <ac:chgData name="Igor Kliushnikov" userId="74da7e635d772664" providerId="LiveId" clId="{64FB6437-8EE4-4519-831E-783AE1043889}" dt="2021-01-16T19:00:56.215" v="8510" actId="1038"/>
          <ac:spMkLst>
            <pc:docMk/>
            <pc:sldMk cId="387712968" sldId="311"/>
            <ac:spMk id="6" creationId="{B083FD6E-9EA1-4B76-B76C-A0BF20FC5286}"/>
          </ac:spMkLst>
        </pc:spChg>
        <pc:spChg chg="add mod">
          <ac:chgData name="Igor Kliushnikov" userId="74da7e635d772664" providerId="LiveId" clId="{64FB6437-8EE4-4519-831E-783AE1043889}" dt="2021-01-16T19:01:00.989" v="8512" actId="1076"/>
          <ac:spMkLst>
            <pc:docMk/>
            <pc:sldMk cId="387712968" sldId="311"/>
            <ac:spMk id="7" creationId="{03370A66-672A-4277-AB69-4044CCCC2C2E}"/>
          </ac:spMkLst>
        </pc:spChg>
      </pc:sldChg>
      <pc:sldChg chg="modSp add del mod">
        <pc:chgData name="Igor Kliushnikov" userId="74da7e635d772664" providerId="LiveId" clId="{64FB6437-8EE4-4519-831E-783AE1043889}" dt="2021-01-05T16:08:08.290" v="7250" actId="47"/>
        <pc:sldMkLst>
          <pc:docMk/>
          <pc:sldMk cId="2893840914" sldId="311"/>
        </pc:sldMkLst>
        <pc:spChg chg="mod">
          <ac:chgData name="Igor Kliushnikov" userId="74da7e635d772664" providerId="LiveId" clId="{64FB6437-8EE4-4519-831E-783AE1043889}" dt="2020-12-22T11:21:27.762" v="5459" actId="20577"/>
          <ac:spMkLst>
            <pc:docMk/>
            <pc:sldMk cId="2893840914" sldId="311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0-12-22T11:24:32.452" v="5676" actId="20577"/>
          <ac:spMkLst>
            <pc:docMk/>
            <pc:sldMk cId="2893840914" sldId="311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1-01-16T19:01:38.097" v="8546"/>
        <pc:sldMkLst>
          <pc:docMk/>
          <pc:sldMk cId="2456852839" sldId="312"/>
        </pc:sldMkLst>
        <pc:spChg chg="mod">
          <ac:chgData name="Igor Kliushnikov" userId="74da7e635d772664" providerId="LiveId" clId="{64FB6437-8EE4-4519-831E-783AE1043889}" dt="2021-01-16T19:01:28.302" v="8544" actId="1035"/>
          <ac:spMkLst>
            <pc:docMk/>
            <pc:sldMk cId="2456852839" sldId="312"/>
            <ac:spMk id="4" creationId="{96177B59-F38E-4EF9-9D72-BA11076277BB}"/>
          </ac:spMkLst>
        </pc:spChg>
        <pc:spChg chg="mod">
          <ac:chgData name="Igor Kliushnikov" userId="74da7e635d772664" providerId="LiveId" clId="{64FB6437-8EE4-4519-831E-783AE1043889}" dt="2021-01-16T19:01:28.302" v="8544" actId="1035"/>
          <ac:spMkLst>
            <pc:docMk/>
            <pc:sldMk cId="2456852839" sldId="312"/>
            <ac:spMk id="6" creationId="{B083FD6E-9EA1-4B76-B76C-A0BF20FC5286}"/>
          </ac:spMkLst>
        </pc:spChg>
        <pc:spChg chg="mod">
          <ac:chgData name="Igor Kliushnikov" userId="74da7e635d772664" providerId="LiveId" clId="{64FB6437-8EE4-4519-831E-783AE1043889}" dt="2021-01-16T19:01:28.302" v="8544" actId="1035"/>
          <ac:spMkLst>
            <pc:docMk/>
            <pc:sldMk cId="2456852839" sldId="312"/>
            <ac:spMk id="7" creationId="{03370A66-672A-4277-AB69-4044CCCC2C2E}"/>
          </ac:spMkLst>
        </pc:spChg>
      </pc:sldChg>
      <pc:sldChg chg="addSp delSp modSp add del mod modNotesTx">
        <pc:chgData name="Igor Kliushnikov" userId="74da7e635d772664" providerId="LiveId" clId="{64FB6437-8EE4-4519-831E-783AE1043889}" dt="2021-01-05T16:08:08.290" v="7250" actId="47"/>
        <pc:sldMkLst>
          <pc:docMk/>
          <pc:sldMk cId="2641179598" sldId="312"/>
        </pc:sldMkLst>
        <pc:spChg chg="mod">
          <ac:chgData name="Igor Kliushnikov" userId="74da7e635d772664" providerId="LiveId" clId="{64FB6437-8EE4-4519-831E-783AE1043889}" dt="2020-12-22T11:40:54.393" v="6110" actId="20577"/>
          <ac:spMkLst>
            <pc:docMk/>
            <pc:sldMk cId="2641179598" sldId="312"/>
            <ac:spMk id="3" creationId="{70C19AE7-CAA4-4012-9824-81C1C37B1943}"/>
          </ac:spMkLst>
        </pc:spChg>
        <pc:spChg chg="add del">
          <ac:chgData name="Igor Kliushnikov" userId="74da7e635d772664" providerId="LiveId" clId="{64FB6437-8EE4-4519-831E-783AE1043889}" dt="2020-12-22T11:34:36.374" v="5782" actId="478"/>
          <ac:spMkLst>
            <pc:docMk/>
            <pc:sldMk cId="2641179598" sldId="312"/>
            <ac:spMk id="4" creationId="{E4EEC29A-664E-4B18-94AF-AD80BC151C7F}"/>
          </ac:spMkLst>
        </pc:spChg>
      </pc:sldChg>
      <pc:sldChg chg="modSp add del mod">
        <pc:chgData name="Igor Kliushnikov" userId="74da7e635d772664" providerId="LiveId" clId="{64FB6437-8EE4-4519-831E-783AE1043889}" dt="2021-01-05T16:08:08.290" v="7250" actId="47"/>
        <pc:sldMkLst>
          <pc:docMk/>
          <pc:sldMk cId="3601893515" sldId="313"/>
        </pc:sldMkLst>
        <pc:spChg chg="mod">
          <ac:chgData name="Igor Kliushnikov" userId="74da7e635d772664" providerId="LiveId" clId="{64FB6437-8EE4-4519-831E-783AE1043889}" dt="2020-12-23T09:46:14.328" v="6905" actId="20577"/>
          <ac:spMkLst>
            <pc:docMk/>
            <pc:sldMk cId="3601893515" sldId="313"/>
            <ac:spMk id="3" creationId="{70C19AE7-CAA4-4012-9824-81C1C37B1943}"/>
          </ac:spMkLst>
        </pc:spChg>
      </pc:sldChg>
      <pc:sldChg chg="add ord modNotesTx">
        <pc:chgData name="Igor Kliushnikov" userId="74da7e635d772664" providerId="LiveId" clId="{64FB6437-8EE4-4519-831E-783AE1043889}" dt="2021-01-16T19:02:05.524" v="8573" actId="20577"/>
        <pc:sldMkLst>
          <pc:docMk/>
          <pc:sldMk cId="3673795493" sldId="313"/>
        </pc:sldMkLst>
      </pc:sldChg>
      <pc:sldChg chg="modSp add del mod">
        <pc:chgData name="Igor Kliushnikov" userId="74da7e635d772664" providerId="LiveId" clId="{64FB6437-8EE4-4519-831E-783AE1043889}" dt="2021-01-05T16:08:08.290" v="7250" actId="47"/>
        <pc:sldMkLst>
          <pc:docMk/>
          <pc:sldMk cId="2442473670" sldId="314"/>
        </pc:sldMkLst>
        <pc:spChg chg="mod">
          <ac:chgData name="Igor Kliushnikov" userId="74da7e635d772664" providerId="LiveId" clId="{64FB6437-8EE4-4519-831E-783AE1043889}" dt="2020-12-22T11:45:12.871" v="6186" actId="12"/>
          <ac:spMkLst>
            <pc:docMk/>
            <pc:sldMk cId="2442473670" sldId="314"/>
            <ac:spMk id="3" creationId="{70C19AE7-CAA4-4012-9824-81C1C37B1943}"/>
          </ac:spMkLst>
        </pc:spChg>
      </pc:sldChg>
      <pc:sldChg chg="addSp modSp add mod modNotesTx">
        <pc:chgData name="Igor Kliushnikov" userId="74da7e635d772664" providerId="LiveId" clId="{64FB6437-8EE4-4519-831E-783AE1043889}" dt="2021-01-16T19:12:06.520" v="8708" actId="1076"/>
        <pc:sldMkLst>
          <pc:docMk/>
          <pc:sldMk cId="3185344459" sldId="314"/>
        </pc:sldMkLst>
        <pc:spChg chg="mod">
          <ac:chgData name="Igor Kliushnikov" userId="74da7e635d772664" providerId="LiveId" clId="{64FB6437-8EE4-4519-831E-783AE1043889}" dt="2021-01-16T19:12:06.520" v="8708" actId="1076"/>
          <ac:spMkLst>
            <pc:docMk/>
            <pc:sldMk cId="3185344459" sldId="314"/>
            <ac:spMk id="3" creationId="{70C19AE7-CAA4-4012-9824-81C1C37B1943}"/>
          </ac:spMkLst>
        </pc:spChg>
        <pc:picChg chg="add mod">
          <ac:chgData name="Igor Kliushnikov" userId="74da7e635d772664" providerId="LiveId" clId="{64FB6437-8EE4-4519-831E-783AE1043889}" dt="2021-01-16T19:11:45.847" v="8704" actId="1076"/>
          <ac:picMkLst>
            <pc:docMk/>
            <pc:sldMk cId="3185344459" sldId="314"/>
            <ac:picMk id="4098" creationId="{AEB19442-E2FE-4A7D-9D01-211B2357BC04}"/>
          </ac:picMkLst>
        </pc:picChg>
      </pc:sldChg>
      <pc:sldChg chg="modSp add del mod">
        <pc:chgData name="Igor Kliushnikov" userId="74da7e635d772664" providerId="LiveId" clId="{64FB6437-8EE4-4519-831E-783AE1043889}" dt="2021-01-05T16:08:08.290" v="7250" actId="47"/>
        <pc:sldMkLst>
          <pc:docMk/>
          <pc:sldMk cId="1626033802" sldId="315"/>
        </pc:sldMkLst>
        <pc:spChg chg="mod">
          <ac:chgData name="Igor Kliushnikov" userId="74da7e635d772664" providerId="LiveId" clId="{64FB6437-8EE4-4519-831E-783AE1043889}" dt="2020-12-22T15:01:48.751" v="6880" actId="20577"/>
          <ac:spMkLst>
            <pc:docMk/>
            <pc:sldMk cId="1626033802" sldId="315"/>
            <ac:spMk id="3" creationId="{70C19AE7-CAA4-4012-9824-81C1C37B1943}"/>
          </ac:spMkLst>
        </pc:spChg>
      </pc:sldChg>
      <pc:sldChg chg="modSp add mod ord">
        <pc:chgData name="Igor Kliushnikov" userId="74da7e635d772664" providerId="LiveId" clId="{64FB6437-8EE4-4519-831E-783AE1043889}" dt="2021-01-16T19:27:57.523" v="8763"/>
        <pc:sldMkLst>
          <pc:docMk/>
          <pc:sldMk cId="2370706693" sldId="315"/>
        </pc:sldMkLst>
        <pc:spChg chg="mod">
          <ac:chgData name="Igor Kliushnikov" userId="74da7e635d772664" providerId="LiveId" clId="{64FB6437-8EE4-4519-831E-783AE1043889}" dt="2021-01-16T19:27:57.523" v="8763"/>
          <ac:spMkLst>
            <pc:docMk/>
            <pc:sldMk cId="2370706693" sldId="315"/>
            <ac:spMk id="2" creationId="{BF1D7282-B3E7-4660-9133-939B78CC6587}"/>
          </ac:spMkLst>
        </pc:spChg>
      </pc:sldChg>
      <pc:sldChg chg="modSp new del mod">
        <pc:chgData name="Igor Kliushnikov" userId="74da7e635d772664" providerId="LiveId" clId="{64FB6437-8EE4-4519-831E-783AE1043889}" dt="2021-01-05T16:08:09.855" v="7252" actId="47"/>
        <pc:sldMkLst>
          <pc:docMk/>
          <pc:sldMk cId="4176236200" sldId="316"/>
        </pc:sldMkLst>
        <pc:spChg chg="mod">
          <ac:chgData name="Igor Kliushnikov" userId="74da7e635d772664" providerId="LiveId" clId="{64FB6437-8EE4-4519-831E-783AE1043889}" dt="2020-12-22T14:16:45.924" v="6615" actId="20577"/>
          <ac:spMkLst>
            <pc:docMk/>
            <pc:sldMk cId="4176236200" sldId="316"/>
            <ac:spMk id="2" creationId="{B80E1589-B42D-46E9-821A-DEDE79EACF94}"/>
          </ac:spMkLst>
        </pc:spChg>
        <pc:spChg chg="mod">
          <ac:chgData name="Igor Kliushnikov" userId="74da7e635d772664" providerId="LiveId" clId="{64FB6437-8EE4-4519-831E-783AE1043889}" dt="2020-12-22T14:25:06.062" v="6692" actId="20577"/>
          <ac:spMkLst>
            <pc:docMk/>
            <pc:sldMk cId="4176236200" sldId="316"/>
            <ac:spMk id="3" creationId="{7F9E8928-D67F-4D92-AB7B-7D46536BF378}"/>
          </ac:spMkLst>
        </pc:spChg>
      </pc:sldChg>
      <pc:sldChg chg="addSp delSp modSp new del mod modClrScheme chgLayout">
        <pc:chgData name="Igor Kliushnikov" userId="74da7e635d772664" providerId="LiveId" clId="{64FB6437-8EE4-4519-831E-783AE1043889}" dt="2021-01-05T16:08:09.855" v="7252" actId="47"/>
        <pc:sldMkLst>
          <pc:docMk/>
          <pc:sldMk cId="3562111280" sldId="317"/>
        </pc:sldMkLst>
        <pc:spChg chg="del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2" creationId="{E69102B8-4964-49BE-A8FE-386D16285F13}"/>
          </ac:spMkLst>
        </pc:spChg>
        <pc:spChg chg="del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3" creationId="{FCC16990-BD08-42F6-8A60-CFF82176364D}"/>
          </ac:spMkLst>
        </pc:spChg>
        <pc:spChg chg="add mod ord">
          <ac:chgData name="Igor Kliushnikov" userId="74da7e635d772664" providerId="LiveId" clId="{64FB6437-8EE4-4519-831E-783AE1043889}" dt="2020-12-22T14:20:56.122" v="6640" actId="20577"/>
          <ac:spMkLst>
            <pc:docMk/>
            <pc:sldMk cId="3562111280" sldId="317"/>
            <ac:spMk id="4" creationId="{1BDC8B5C-9F68-419F-834D-F360CB37F821}"/>
          </ac:spMkLst>
        </pc:spChg>
        <pc:spChg chg="add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5" creationId="{D99717D7-68E7-4C1B-B51A-644DE5EDB275}"/>
          </ac:spMkLst>
        </pc:spChg>
      </pc:sldChg>
      <pc:sldChg chg="add del">
        <pc:chgData name="Igor Kliushnikov" userId="74da7e635d772664" providerId="LiveId" clId="{64FB6437-8EE4-4519-831E-783AE1043889}" dt="2021-01-05T16:08:04.655" v="7249" actId="47"/>
        <pc:sldMkLst>
          <pc:docMk/>
          <pc:sldMk cId="308146154" sldId="318"/>
        </pc:sldMkLst>
      </pc:sldChg>
      <pc:sldChg chg="new del">
        <pc:chgData name="Igor Kliushnikov" userId="74da7e635d772664" providerId="LiveId" clId="{64FB6437-8EE4-4519-831E-783AE1043889}" dt="2021-01-05T16:08:09.855" v="7252" actId="47"/>
        <pc:sldMkLst>
          <pc:docMk/>
          <pc:sldMk cId="530733669" sldId="318"/>
        </pc:sldMkLst>
      </pc:sldChg>
      <pc:sldChg chg="modSp new del mod">
        <pc:chgData name="Igor Kliushnikov" userId="74da7e635d772664" providerId="LiveId" clId="{64FB6437-8EE4-4519-831E-783AE1043889}" dt="2020-12-22T14:25:08.230" v="6693" actId="47"/>
        <pc:sldMkLst>
          <pc:docMk/>
          <pc:sldMk cId="1245667534" sldId="318"/>
        </pc:sldMkLst>
        <pc:spChg chg="mod">
          <ac:chgData name="Igor Kliushnikov" userId="74da7e635d772664" providerId="LiveId" clId="{64FB6437-8EE4-4519-831E-783AE1043889}" dt="2020-12-22T14:21:39.709" v="6669" actId="20577"/>
          <ac:spMkLst>
            <pc:docMk/>
            <pc:sldMk cId="1245667534" sldId="318"/>
            <ac:spMk id="2" creationId="{430FF18A-0A57-4618-8072-445D7093B803}"/>
          </ac:spMkLst>
        </pc:spChg>
        <pc:spChg chg="mod">
          <ac:chgData name="Igor Kliushnikov" userId="74da7e635d772664" providerId="LiveId" clId="{64FB6437-8EE4-4519-831E-783AE1043889}" dt="2020-12-22T14:24:58.008" v="6684" actId="21"/>
          <ac:spMkLst>
            <pc:docMk/>
            <pc:sldMk cId="1245667534" sldId="318"/>
            <ac:spMk id="3" creationId="{DF6E2F02-5EA2-4F60-9527-7441BC12E4AE}"/>
          </ac:spMkLst>
        </pc:spChg>
      </pc:sldChg>
    </pc:docChg>
  </pc:docChgLst>
  <pc:docChgLst>
    <pc:chgData name="Igor" userId="74da7e635d772664" providerId="LiveId" clId="{8CD722CC-32B6-4354-87DF-25487DE51C1A}"/>
    <pc:docChg chg="undo redo custSel addSld delSld modSld modSection">
      <pc:chgData name="Igor" userId="74da7e635d772664" providerId="LiveId" clId="{8CD722CC-32B6-4354-87DF-25487DE51C1A}" dt="2021-03-05T20:43:01.193" v="424" actId="5793"/>
      <pc:docMkLst>
        <pc:docMk/>
      </pc:docMkLst>
      <pc:sldChg chg="addSp delSp modSp">
        <pc:chgData name="Igor" userId="74da7e635d772664" providerId="LiveId" clId="{8CD722CC-32B6-4354-87DF-25487DE51C1A}" dt="2021-03-05T19:50:38.502" v="204"/>
        <pc:sldMkLst>
          <pc:docMk/>
          <pc:sldMk cId="273305171" sldId="256"/>
        </pc:sldMkLst>
        <pc:picChg chg="add del mod">
          <ac:chgData name="Igor" userId="74da7e635d772664" providerId="LiveId" clId="{8CD722CC-32B6-4354-87DF-25487DE51C1A}" dt="2021-03-05T19:50:38.502" v="204"/>
          <ac:picMkLst>
            <pc:docMk/>
            <pc:sldMk cId="273305171" sldId="256"/>
            <ac:picMk id="4" creationId="{B6E575CC-5088-4375-8C6B-1460972967D7}"/>
          </ac:picMkLst>
        </pc:picChg>
      </pc:sldChg>
      <pc:sldChg chg="addSp delSp modSp mod setBg addAnim delAnim">
        <pc:chgData name="Igor" userId="74da7e635d772664" providerId="LiveId" clId="{8CD722CC-32B6-4354-87DF-25487DE51C1A}" dt="2021-03-05T19:52:22.794" v="275" actId="1076"/>
        <pc:sldMkLst>
          <pc:docMk/>
          <pc:sldMk cId="4081478549" sldId="257"/>
        </pc:sldMkLst>
        <pc:spChg chg="mod">
          <ac:chgData name="Igor" userId="74da7e635d772664" providerId="LiveId" clId="{8CD722CC-32B6-4354-87DF-25487DE51C1A}" dt="2021-03-05T19:52:12.674" v="274" actId="1076"/>
          <ac:spMkLst>
            <pc:docMk/>
            <pc:sldMk cId="4081478549" sldId="257"/>
            <ac:spMk id="2" creationId="{AEE50B9C-AAB0-4F6B-BD98-C6F14C2A0EAE}"/>
          </ac:spMkLst>
        </pc:spChg>
        <pc:spChg chg="mod">
          <ac:chgData name="Igor" userId="74da7e635d772664" providerId="LiveId" clId="{8CD722CC-32B6-4354-87DF-25487DE51C1A}" dt="2021-03-05T19:52:10.570" v="273" actId="121"/>
          <ac:spMkLst>
            <pc:docMk/>
            <pc:sldMk cId="4081478549" sldId="257"/>
            <ac:spMk id="3" creationId="{B5D962A9-6729-45E9-B6B8-D1D20341A6F3}"/>
          </ac:spMkLst>
        </pc:spChg>
        <pc:spChg chg="add del">
          <ac:chgData name="Igor" userId="74da7e635d772664" providerId="LiveId" clId="{8CD722CC-32B6-4354-87DF-25487DE51C1A}" dt="2021-03-05T19:28:53.409" v="52" actId="26606"/>
          <ac:spMkLst>
            <pc:docMk/>
            <pc:sldMk cId="4081478549" sldId="257"/>
            <ac:spMk id="7" creationId="{F13C74B1-5B17-4795-BED0-7140497B445A}"/>
          </ac:spMkLst>
        </pc:spChg>
        <pc:spChg chg="add del">
          <ac:chgData name="Igor" userId="74da7e635d772664" providerId="LiveId" clId="{8CD722CC-32B6-4354-87DF-25487DE51C1A}" dt="2021-03-05T19:28:53.409" v="52" actId="26606"/>
          <ac:spMkLst>
            <pc:docMk/>
            <pc:sldMk cId="4081478549" sldId="257"/>
            <ac:spMk id="8" creationId="{D4974D33-8DC5-464E-8C6D-BE58F0669C17}"/>
          </ac:spMkLst>
        </pc:spChg>
        <pc:spChg chg="add del">
          <ac:chgData name="Igor" userId="74da7e635d772664" providerId="LiveId" clId="{8CD722CC-32B6-4354-87DF-25487DE51C1A}" dt="2021-03-05T19:27:50.068" v="41" actId="26606"/>
          <ac:spMkLst>
            <pc:docMk/>
            <pc:sldMk cId="4081478549" sldId="257"/>
            <ac:spMk id="10" creationId="{F13C74B1-5B17-4795-BED0-7140497B445A}"/>
          </ac:spMkLst>
        </pc:spChg>
        <pc:spChg chg="add del">
          <ac:chgData name="Igor" userId="74da7e635d772664" providerId="LiveId" clId="{8CD722CC-32B6-4354-87DF-25487DE51C1A}" dt="2021-03-05T19:27:50.068" v="41" actId="26606"/>
          <ac:spMkLst>
            <pc:docMk/>
            <pc:sldMk cId="4081478549" sldId="257"/>
            <ac:spMk id="12" creationId="{D4974D33-8DC5-464E-8C6D-BE58F0669C17}"/>
          </ac:spMkLst>
        </pc:spChg>
        <pc:picChg chg="add del mod">
          <ac:chgData name="Igor" userId="74da7e635d772664" providerId="LiveId" clId="{8CD722CC-32B6-4354-87DF-25487DE51C1A}" dt="2021-03-05T19:28:56.597" v="61"/>
          <ac:picMkLst>
            <pc:docMk/>
            <pc:sldMk cId="4081478549" sldId="257"/>
            <ac:picMk id="5" creationId="{9FDBF8BA-CA07-45F3-BBA9-3850C58E2CDD}"/>
          </ac:picMkLst>
        </pc:picChg>
        <pc:picChg chg="add del mod">
          <ac:chgData name="Igor" userId="74da7e635d772664" providerId="LiveId" clId="{8CD722CC-32B6-4354-87DF-25487DE51C1A}" dt="2021-03-05T19:33:30.505" v="163"/>
          <ac:picMkLst>
            <pc:docMk/>
            <pc:sldMk cId="4081478549" sldId="257"/>
            <ac:picMk id="1026" creationId="{E6D9380D-1A62-42F6-8E25-9FF063643BB6}"/>
          </ac:picMkLst>
        </pc:picChg>
        <pc:picChg chg="add mod">
          <ac:chgData name="Igor" userId="74da7e635d772664" providerId="LiveId" clId="{8CD722CC-32B6-4354-87DF-25487DE51C1A}" dt="2021-03-05T19:52:22.794" v="275" actId="1076"/>
          <ac:picMkLst>
            <pc:docMk/>
            <pc:sldMk cId="4081478549" sldId="257"/>
            <ac:picMk id="1028" creationId="{F327C5EC-67BD-4E39-BA84-A60FFED794F9}"/>
          </ac:picMkLst>
        </pc:picChg>
        <pc:picChg chg="add del">
          <ac:chgData name="Igor" userId="74da7e635d772664" providerId="LiveId" clId="{8CD722CC-32B6-4354-87DF-25487DE51C1A}" dt="2021-03-05T19:35:12.977" v="171"/>
          <ac:picMkLst>
            <pc:docMk/>
            <pc:sldMk cId="4081478549" sldId="257"/>
            <ac:picMk id="1030" creationId="{8A31D9FC-9D6D-47F7-A1F5-09FBFCB71D8F}"/>
          </ac:picMkLst>
        </pc:picChg>
        <pc:picChg chg="add del">
          <ac:chgData name="Igor" userId="74da7e635d772664" providerId="LiveId" clId="{8CD722CC-32B6-4354-87DF-25487DE51C1A}" dt="2021-03-05T19:35:22.815" v="173"/>
          <ac:picMkLst>
            <pc:docMk/>
            <pc:sldMk cId="4081478549" sldId="257"/>
            <ac:picMk id="1032" creationId="{CA3466B9-7653-4E6A-B5E1-51DC071B1B9B}"/>
          </ac:picMkLst>
        </pc:picChg>
        <pc:picChg chg="add mod">
          <ac:chgData name="Igor" userId="74da7e635d772664" providerId="LiveId" clId="{8CD722CC-32B6-4354-87DF-25487DE51C1A}" dt="2021-03-05T19:52:22.794" v="275" actId="1076"/>
          <ac:picMkLst>
            <pc:docMk/>
            <pc:sldMk cId="4081478549" sldId="257"/>
            <ac:picMk id="1034" creationId="{3EDEDA7E-4F9C-4F8C-AACF-2B8EA099B482}"/>
          </ac:picMkLst>
        </pc:picChg>
        <pc:picChg chg="add mod">
          <ac:chgData name="Igor" userId="74da7e635d772664" providerId="LiveId" clId="{8CD722CC-32B6-4354-87DF-25487DE51C1A}" dt="2021-03-05T19:52:22.794" v="275" actId="1076"/>
          <ac:picMkLst>
            <pc:docMk/>
            <pc:sldMk cId="4081478549" sldId="257"/>
            <ac:picMk id="1036" creationId="{79637274-7FE4-40FA-B6B4-E00F458ED51F}"/>
          </ac:picMkLst>
        </pc:picChg>
      </pc:sldChg>
      <pc:sldChg chg="modSp mod">
        <pc:chgData name="Igor" userId="74da7e635d772664" providerId="LiveId" clId="{8CD722CC-32B6-4354-87DF-25487DE51C1A}" dt="2021-03-05T19:51:11.219" v="207" actId="207"/>
        <pc:sldMkLst>
          <pc:docMk/>
          <pc:sldMk cId="1908369640" sldId="259"/>
        </pc:sldMkLst>
        <pc:spChg chg="mod">
          <ac:chgData name="Igor" userId="74da7e635d772664" providerId="LiveId" clId="{8CD722CC-32B6-4354-87DF-25487DE51C1A}" dt="2021-03-05T19:51:11.219" v="207" actId="207"/>
          <ac:spMkLst>
            <pc:docMk/>
            <pc:sldMk cId="1908369640" sldId="259"/>
            <ac:spMk id="3" creationId="{A32BCEFB-3F1E-40D8-B43E-A92515417F84}"/>
          </ac:spMkLst>
        </pc:spChg>
      </pc:sldChg>
      <pc:sldChg chg="modSp mod">
        <pc:chgData name="Igor" userId="74da7e635d772664" providerId="LiveId" clId="{8CD722CC-32B6-4354-87DF-25487DE51C1A}" dt="2021-03-05T20:10:45.506" v="341" actId="20577"/>
        <pc:sldMkLst>
          <pc:docMk/>
          <pc:sldMk cId="3762775567" sldId="265"/>
        </pc:sldMkLst>
        <pc:spChg chg="mod">
          <ac:chgData name="Igor" userId="74da7e635d772664" providerId="LiveId" clId="{8CD722CC-32B6-4354-87DF-25487DE51C1A}" dt="2021-03-05T20:10:45.506" v="341" actId="20577"/>
          <ac:spMkLst>
            <pc:docMk/>
            <pc:sldMk cId="3762775567" sldId="265"/>
            <ac:spMk id="2" creationId="{BF1D7282-B3E7-4660-9133-939B78CC6587}"/>
          </ac:spMkLst>
        </pc:spChg>
        <pc:spChg chg="mod">
          <ac:chgData name="Igor" userId="74da7e635d772664" providerId="LiveId" clId="{8CD722CC-32B6-4354-87DF-25487DE51C1A}" dt="2021-03-05T20:10:06.665" v="288" actId="27636"/>
          <ac:spMkLst>
            <pc:docMk/>
            <pc:sldMk cId="3762775567" sldId="265"/>
            <ac:spMk id="3" creationId="{D710988A-DDF2-439B-B06F-CE590436F8EE}"/>
          </ac:spMkLst>
        </pc:spChg>
      </pc:sldChg>
      <pc:sldChg chg="modSp mod">
        <pc:chgData name="Igor" userId="74da7e635d772664" providerId="LiveId" clId="{8CD722CC-32B6-4354-87DF-25487DE51C1A}" dt="2021-03-05T19:57:19.511" v="284" actId="20577"/>
        <pc:sldMkLst>
          <pc:docMk/>
          <pc:sldMk cId="548334033" sldId="266"/>
        </pc:sldMkLst>
        <pc:spChg chg="mod">
          <ac:chgData name="Igor" userId="74da7e635d772664" providerId="LiveId" clId="{8CD722CC-32B6-4354-87DF-25487DE51C1A}" dt="2021-03-05T19:57:19.511" v="284" actId="20577"/>
          <ac:spMkLst>
            <pc:docMk/>
            <pc:sldMk cId="548334033" sldId="266"/>
            <ac:spMk id="8" creationId="{5C621599-EE92-465F-84A5-6DCFBE54557A}"/>
          </ac:spMkLst>
        </pc:spChg>
      </pc:sldChg>
      <pc:sldChg chg="modSp mod">
        <pc:chgData name="Igor" userId="74da7e635d772664" providerId="LiveId" clId="{8CD722CC-32B6-4354-87DF-25487DE51C1A}" dt="2021-03-05T20:43:01.193" v="424" actId="5793"/>
        <pc:sldMkLst>
          <pc:docMk/>
          <pc:sldMk cId="930818185" sldId="289"/>
        </pc:sldMkLst>
        <pc:spChg chg="mod">
          <ac:chgData name="Igor" userId="74da7e635d772664" providerId="LiveId" clId="{8CD722CC-32B6-4354-87DF-25487DE51C1A}" dt="2021-03-05T20:23:29.386" v="409" actId="20577"/>
          <ac:spMkLst>
            <pc:docMk/>
            <pc:sldMk cId="930818185" sldId="289"/>
            <ac:spMk id="2" creationId="{BF1D7282-B3E7-4660-9133-939B78CC6587}"/>
          </ac:spMkLst>
        </pc:spChg>
        <pc:spChg chg="mod">
          <ac:chgData name="Igor" userId="74da7e635d772664" providerId="LiveId" clId="{8CD722CC-32B6-4354-87DF-25487DE51C1A}" dt="2021-03-05T20:43:01.193" v="424" actId="5793"/>
          <ac:spMkLst>
            <pc:docMk/>
            <pc:sldMk cId="930818185" sldId="289"/>
            <ac:spMk id="3" creationId="{70C19AE7-CAA4-4012-9824-81C1C37B1943}"/>
          </ac:spMkLst>
        </pc:spChg>
      </pc:sldChg>
      <pc:sldChg chg="modSp mod">
        <pc:chgData name="Igor" userId="74da7e635d772664" providerId="LiveId" clId="{8CD722CC-32B6-4354-87DF-25487DE51C1A}" dt="2021-03-05T20:02:44.917" v="285" actId="1076"/>
        <pc:sldMkLst>
          <pc:docMk/>
          <pc:sldMk cId="1887517960" sldId="301"/>
        </pc:sldMkLst>
        <pc:spChg chg="mod">
          <ac:chgData name="Igor" userId="74da7e635d772664" providerId="LiveId" clId="{8CD722CC-32B6-4354-87DF-25487DE51C1A}" dt="2021-03-05T20:02:44.917" v="285" actId="1076"/>
          <ac:spMkLst>
            <pc:docMk/>
            <pc:sldMk cId="1887517960" sldId="301"/>
            <ac:spMk id="2" creationId="{BF1D7282-B3E7-4660-9133-939B78CC6587}"/>
          </ac:spMkLst>
        </pc:spChg>
      </pc:sldChg>
      <pc:sldChg chg="add del">
        <pc:chgData name="Igor" userId="74da7e635d772664" providerId="LiveId" clId="{8CD722CC-32B6-4354-87DF-25487DE51C1A}" dt="2021-03-05T19:23:54.112" v="9" actId="47"/>
        <pc:sldMkLst>
          <pc:docMk/>
          <pc:sldMk cId="534611113" sldId="316"/>
        </pc:sldMkLst>
      </pc:sldChg>
      <pc:sldChg chg="add">
        <pc:chgData name="Igor" userId="74da7e635d772664" providerId="LiveId" clId="{8CD722CC-32B6-4354-87DF-25487DE51C1A}" dt="2021-03-05T19:23:57.374" v="10" actId="2890"/>
        <pc:sldMkLst>
          <pc:docMk/>
          <pc:sldMk cId="4125718810" sldId="316"/>
        </pc:sldMkLst>
      </pc:sldChg>
      <pc:sldChg chg="modSp add mod">
        <pc:chgData name="Igor" userId="74da7e635d772664" providerId="LiveId" clId="{8CD722CC-32B6-4354-87DF-25487DE51C1A}" dt="2021-03-05T20:10:49.795" v="342"/>
        <pc:sldMkLst>
          <pc:docMk/>
          <pc:sldMk cId="3406459602" sldId="317"/>
        </pc:sldMkLst>
        <pc:spChg chg="mod">
          <ac:chgData name="Igor" userId="74da7e635d772664" providerId="LiveId" clId="{8CD722CC-32B6-4354-87DF-25487DE51C1A}" dt="2021-03-05T20:10:49.795" v="342"/>
          <ac:spMkLst>
            <pc:docMk/>
            <pc:sldMk cId="3406459602" sldId="317"/>
            <ac:spMk id="2" creationId="{BF1D7282-B3E7-4660-9133-939B78CC6587}"/>
          </ac:spMkLst>
        </pc:spChg>
        <pc:spChg chg="mod">
          <ac:chgData name="Igor" userId="74da7e635d772664" providerId="LiveId" clId="{8CD722CC-32B6-4354-87DF-25487DE51C1A}" dt="2021-03-05T20:10:17.643" v="291" actId="6549"/>
          <ac:spMkLst>
            <pc:docMk/>
            <pc:sldMk cId="3406459602" sldId="317"/>
            <ac:spMk id="3" creationId="{D710988A-DDF2-439B-B06F-CE590436F8EE}"/>
          </ac:spMkLst>
        </pc:spChg>
      </pc:sldChg>
      <pc:sldChg chg="modSp add mod">
        <pc:chgData name="Igor" userId="74da7e635d772664" providerId="LiveId" clId="{8CD722CC-32B6-4354-87DF-25487DE51C1A}" dt="2021-03-05T20:23:34.654" v="410"/>
        <pc:sldMkLst>
          <pc:docMk/>
          <pc:sldMk cId="2819596992" sldId="318"/>
        </pc:sldMkLst>
        <pc:spChg chg="mod">
          <ac:chgData name="Igor" userId="74da7e635d772664" providerId="LiveId" clId="{8CD722CC-32B6-4354-87DF-25487DE51C1A}" dt="2021-03-05T20:23:34.654" v="410"/>
          <ac:spMkLst>
            <pc:docMk/>
            <pc:sldMk cId="2819596992" sldId="318"/>
            <ac:spMk id="2" creationId="{BF1D7282-B3E7-4660-9133-939B78CC6587}"/>
          </ac:spMkLst>
        </pc:spChg>
        <pc:spChg chg="mod">
          <ac:chgData name="Igor" userId="74da7e635d772664" providerId="LiveId" clId="{8CD722CC-32B6-4354-87DF-25487DE51C1A}" dt="2021-03-05T20:22:46.944" v="348" actId="6549"/>
          <ac:spMkLst>
            <pc:docMk/>
            <pc:sldMk cId="2819596992" sldId="318"/>
            <ac:spMk id="3" creationId="{70C19AE7-CAA4-4012-9824-81C1C37B19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F633F-8DDE-44AF-9807-223044541D18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8600-39A8-4E31-BC7E-8A6D74EB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credits: https://kubernetes.io/docs/concepts/overview/what-is-kubernetes/ </a:t>
            </a:r>
          </a:p>
          <a:p>
            <a:endParaRPr lang="en-US" dirty="0"/>
          </a:p>
          <a:p>
            <a:r>
              <a:rPr lang="en-US" dirty="0"/>
              <a:t>Problem with “Traditional”: dependencies conflicts, conflicting apps, lack of isolation</a:t>
            </a:r>
          </a:p>
          <a:p>
            <a:r>
              <a:rPr lang="en-US" dirty="0"/>
              <a:t>Problem with “Virtualized”: resource wasting</a:t>
            </a:r>
          </a:p>
          <a:p>
            <a:endParaRPr lang="en-US" dirty="0"/>
          </a:p>
          <a:p>
            <a:r>
              <a:rPr lang="en-US" dirty="0"/>
              <a:t>Disclaimer: Hypervisor might sit in-between Hardware and OS. It might be named native or bare-metal hypervisor.</a:t>
            </a:r>
          </a:p>
          <a:p>
            <a:endParaRPr lang="en-US" dirty="0"/>
          </a:p>
          <a:p>
            <a:r>
              <a:rPr lang="en-US" dirty="0"/>
              <a:t>Also, the distinction between native and hosted hypervisors sometimes is not clear. For example, Linux KVM (kernel-based VM) is OS module, which allows kernel to behave like a native-hypervisor.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9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1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 https://docs.docker.com/get-started/overview/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8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Engine is everything in one product, which could be undesired. </a:t>
            </a:r>
            <a:r>
              <a:rPr lang="en-US" dirty="0" err="1"/>
              <a:t>Misc</a:t>
            </a:r>
            <a:r>
              <a:rPr lang="en-US" dirty="0"/>
              <a:t> parts could be replaced, for example, Red Hat developed several separate tools to cover each particular use-case.</a:t>
            </a:r>
          </a:p>
          <a:p>
            <a:endParaRPr lang="en-US" dirty="0"/>
          </a:p>
          <a:p>
            <a:r>
              <a:rPr lang="en-US" dirty="0"/>
              <a:t>https://www.capitalone.com/tech/cloud/container-runtime/</a:t>
            </a:r>
          </a:p>
          <a:p>
            <a:endParaRPr lang="en-US" dirty="0"/>
          </a:p>
          <a:p>
            <a:r>
              <a:rPr lang="en-US" dirty="0" err="1"/>
              <a:t>crun</a:t>
            </a:r>
            <a:r>
              <a:rPr lang="en-US" dirty="0"/>
              <a:t> and </a:t>
            </a:r>
            <a:r>
              <a:rPr lang="en-US" dirty="0" err="1"/>
              <a:t>runc</a:t>
            </a:r>
            <a:r>
              <a:rPr lang="en-US" dirty="0"/>
              <a:t> – are low-level runtimes on top of </a:t>
            </a:r>
            <a:r>
              <a:rPr lang="en-US" dirty="0" err="1"/>
              <a:t>linux</a:t>
            </a:r>
            <a:r>
              <a:rPr lang="en-US" dirty="0"/>
              <a:t> primitives. </a:t>
            </a:r>
          </a:p>
          <a:p>
            <a:r>
              <a:rPr lang="en-US" dirty="0"/>
              <a:t>cri-o and </a:t>
            </a:r>
            <a:r>
              <a:rPr lang="en-US" dirty="0" err="1"/>
              <a:t>containerd</a:t>
            </a:r>
            <a:r>
              <a:rPr lang="en-US" dirty="0"/>
              <a:t> – Container Runtime Interface - higher level abstraction, which also manages images, network, storage,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Linters example:  https://github.com/hadolint/hadolint</a:t>
            </a:r>
          </a:p>
          <a:p>
            <a:r>
              <a:rPr lang="en-US" dirty="0"/>
              <a:t>Scanner example: https://github.com/aquasecurity/trivy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6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7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3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Image credit: https://medium.com/developerworld/pod-vs-node-in-kubernetes-26c858988f94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 https://kubernetes.io/docs/concepts/overview/components/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9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0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accent1"/>
                </a:solidFill>
              </a:rPr>
              <a:t>etcd</a:t>
            </a:r>
            <a:r>
              <a:rPr lang="en-US" dirty="0"/>
              <a:t>: stores the entire cluster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kube</a:t>
            </a:r>
            <a:r>
              <a:rPr lang="en-US" dirty="0">
                <a:solidFill>
                  <a:schemeClr val="accent1"/>
                </a:solidFill>
              </a:rPr>
              <a:t>-scheduler</a:t>
            </a:r>
            <a:r>
              <a:rPr lang="en-US" dirty="0"/>
              <a:t>: watches for pods with no assigned node and selects a node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3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kube</a:t>
            </a:r>
            <a:r>
              <a:rPr lang="en-US" dirty="0">
                <a:solidFill>
                  <a:schemeClr val="accent1"/>
                </a:solidFill>
              </a:rPr>
              <a:t>-controller-manager</a:t>
            </a:r>
            <a:r>
              <a:rPr lang="en-US" dirty="0"/>
              <a:t>:  runs dozens of controller processes. Each controller process tries to transform current state into desired state (node-controller, replication-controller, endpoints-controller,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cloud-controller-manager</a:t>
            </a:r>
            <a:r>
              <a:rPr lang="en-US" dirty="0"/>
              <a:t>: links k8s to particular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3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kubelet</a:t>
            </a:r>
            <a:r>
              <a:rPr lang="en-US" dirty="0"/>
              <a:t>: An agent that runs on each node in the cluster. It makes sure that containers are running in a Pod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1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kube</a:t>
            </a:r>
            <a:r>
              <a:rPr lang="en-US" dirty="0">
                <a:solidFill>
                  <a:schemeClr val="accent1"/>
                </a:solidFill>
              </a:rPr>
              <a:t>-proxy</a:t>
            </a:r>
            <a:r>
              <a:rPr lang="en-US" dirty="0"/>
              <a:t>: maintains network rules on nodes. These network rules allow network communication to your Pods from network sessions inside or outside of your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2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There are also:</a:t>
            </a:r>
          </a:p>
          <a:p>
            <a:r>
              <a:rPr lang="en-US" dirty="0">
                <a:solidFill>
                  <a:schemeClr val="accent1"/>
                </a:solidFill>
              </a:rPr>
              <a:t>- container-runtime</a:t>
            </a:r>
            <a:r>
              <a:rPr lang="en-US" dirty="0"/>
              <a:t>: responsible for running containers (docker, </a:t>
            </a:r>
            <a:r>
              <a:rPr lang="en-US" dirty="0" err="1"/>
              <a:t>containerd</a:t>
            </a:r>
            <a:r>
              <a:rPr lang="en-US" dirty="0"/>
              <a:t>, cri-o)</a:t>
            </a:r>
          </a:p>
          <a:p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dns</a:t>
            </a:r>
            <a:r>
              <a:rPr lang="en-US" dirty="0"/>
              <a:t>: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9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yaml</a:t>
            </a:r>
            <a:r>
              <a:rPr lang="en-US" dirty="0"/>
              <a:t>: https://gist.github.com/v1r7u/19483d1a602645738158377c695c21fe</a:t>
            </a:r>
          </a:p>
          <a:p>
            <a:endParaRPr lang="en-US" dirty="0"/>
          </a:p>
          <a:p>
            <a:r>
              <a:rPr lang="en-US" dirty="0"/>
              <a:t>More details: https://kubernetes.io/docs/concepts/overview/working-with-objects/kubernetes-objects/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0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https://github.com/kubernetes/community/blob/master/contributors/devel/sig-api-machinery/controllers.md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https://kubernetes.io/docs/concepts/architecture/controller/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2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https://www.mgasch.com/2018/08/k8sevents/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5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8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details https://kubernetes.io/docs/concepts/overview/working-with-objects/namespaces/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1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config: kubectl config get-contexts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kubectl get 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kubectl get ns default -o </a:t>
            </a:r>
            <a:r>
              <a:rPr lang="en-US" dirty="0" err="1"/>
              <a:t>yaml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kubectl get pods -o wide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kubectl get pods --all-namespaces -o wide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describe: kubectl describe ns default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apply: kubectl apply -f https://gist.githubusercontent.com/v1r7u/19483d1a602645738158377c695c21fe/raw/236c38da273da8549133fe9594e657c01e884a34/sample_deployment.yaml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watch: kubectl get pods -w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delete: kubectl delete -f https://gist.githubusercontent.com/v1r7u/19483d1a602645738158377c695c21fe/raw/236c38da273da8549133fe9594e657c01e884a34/sample_deployment.yaml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8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0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9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Dockerfiles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Used https://gist.github.com/v1r7u/31a4eff2a02792d4c9917b9f2d8d46f6</a:t>
            </a:r>
          </a:p>
          <a:p>
            <a:pPr marL="171450" indent="-171450">
              <a:buFontTx/>
              <a:buChar char="-"/>
            </a:pPr>
            <a:r>
              <a:rPr lang="en-US" dirty="0"/>
              <a:t>Kubernetes build-image: https://github.com/kubernetes/kubernetes/blob/master/build/build-image/Dockerfile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Elasticsearch https://github.com/elastic/elasticsearch/blob/master/distribution/docker/src/docker/Dockerfile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Redis: https://github.com/dockerfile/redis/blob/master/Dockerfile</a:t>
            </a:r>
          </a:p>
          <a:p>
            <a:r>
              <a:rPr lang="en-US" dirty="0" err="1"/>
              <a:t>Dockerfile</a:t>
            </a:r>
            <a:r>
              <a:rPr lang="en-US" dirty="0"/>
              <a:t> reference: https://docs.docker.com/engine/reference/builder/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build -t </a:t>
            </a:r>
            <a:r>
              <a:rPr lang="en-US" dirty="0" err="1"/>
              <a:t>sample-app:test</a:t>
            </a:r>
            <a:r>
              <a:rPr lang="en-US" dirty="0"/>
              <a:t> https://gist.githubusercontent.com/v1r7u/31a4eff2a02792d4c9917b9f2d8d46f6/raw/2df4ddd8603e3d73c100f7a1e53b157050d65886/Dockerfile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ource code pro"/>
              </a:rPr>
              <a:t>docker run -it --rm alpine:3.12.3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https://docs.docker.com/storage/storagedriver/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credit: https://docs.docker.com/storage/storagedriver/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AB14-10B9-46AE-8850-4ADE9A0C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7363-D7A1-4B54-A519-8922EB558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0CD3-A119-4117-A958-054FA97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7E48-2F22-4DD5-95CA-726D6AEB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871D-45A9-497D-8244-26D63FD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363-E7ED-40EE-92A9-8D956A55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32A8-9478-4D4F-B943-595A533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C27F-2827-401E-AB51-F24723DB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70D1-E519-477E-B54D-97CFEB58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0E19-104A-404B-AF51-FB7A040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1F0E4-8098-43FA-AA37-69BA8B66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EDC6E-3BAF-4271-8E1C-38AC60BD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0AF4-57C5-4146-B198-3E840161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6565-32A3-4422-A20F-59E02DFE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5862-67C0-4BDB-BA21-63E66E3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2454-5195-436D-857A-481461C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D1FA-C78D-47EA-BB37-52EB9FA8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1DF3-5BB3-4321-A74E-6B57791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25E0-6838-4A8C-9923-65FCB64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939F-2EC6-44E2-BE82-0DCFE426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53F-8D9B-4D75-8766-9FA30073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F5E3-F9DD-4D1D-A277-2FD27863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F062-4D2C-4366-83BC-1A66153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CED4-A543-4C3F-A8BE-00EF336C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BF77-4158-4CAD-9C3D-EE3B55C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33BB-D9C5-4CF6-89D6-499F26B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55A-04A2-4BC1-A5E6-3D3FB0A4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3427-5C88-4C79-A4F8-2E97F2DC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E1ACB-DDB2-4245-B0AE-924935AE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C2073-913D-49E2-924B-D18CD4D2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FD626-573D-464F-8FCB-D71F1CA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93ED-86F3-4B7C-93B2-57AFA7D6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38D6-34B5-4B4D-9985-E19B9163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12968-D038-4B86-A160-5B323C20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0F024-690A-4B27-8505-359FFD3E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8B52F-6F16-4345-B1D2-46A69028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357A9-5527-4D85-A5C8-33BC3DC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CD740-B2F3-4572-9828-48CFED1D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4CB6D-DB58-447D-A6AB-96B06C9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C950-293C-4967-BD89-2A80B63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807A6-0086-4706-B5B3-3B10ACAF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7CF2-CC8E-4014-B65E-EFE2D57E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70104-6E6B-43D8-B8BD-A022E72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3AD99-55C1-4273-8BC9-D25F3528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E2CD7-42B2-4BED-B4BA-C810ABF0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AE7-CB6F-44E0-A9C6-5E82417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44B-CEB0-4B76-9BD6-E5F088A2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D535-97B2-4F93-86DA-BAE282F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ABA2-8C6D-4059-8FAF-F25107EA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63B0-A3EE-4134-9E76-6CDFB845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4A71-A2E4-4550-83A0-3EB435D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7712-3C02-48DB-867D-40945146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9E29-7B95-4BB7-83A6-29968377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69D2A-285A-4973-B4A8-D235C5CE5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CD38-4DBD-4290-9461-CA2D48FB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C694-9440-45A9-BA95-958ACCE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8F41-BD20-4FF8-9508-61FF50B1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A39C-5204-477D-8960-4C4D5348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1C7FC-C042-450B-8EFE-1AA34F2E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EE9E-FC0C-4E86-9525-867091D3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18F7-2AC7-42B3-8B4A-0099FAD6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9A97-3B3C-486C-B6F3-BAB03D355A4E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DC73-8819-407F-8577-9129B5AC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40CB-CAC2-4B4E-A154-9B4E3C2B5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ntainerd/containerd" TargetMode="External"/><Relationship Id="rId3" Type="http://schemas.openxmlformats.org/officeDocument/2006/relationships/hyperlink" Target="https://github.com/containers/buildah" TargetMode="External"/><Relationship Id="rId7" Type="http://schemas.openxmlformats.org/officeDocument/2006/relationships/hyperlink" Target="https://github.com/containers/cru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i-o/cri-o" TargetMode="External"/><Relationship Id="rId5" Type="http://schemas.openxmlformats.org/officeDocument/2006/relationships/hyperlink" Target="https://github.com/containers/skopeo" TargetMode="External"/><Relationship Id="rId4" Type="http://schemas.openxmlformats.org/officeDocument/2006/relationships/hyperlink" Target="https://github.com/containers/podman" TargetMode="External"/><Relationship Id="rId9" Type="http://schemas.openxmlformats.org/officeDocument/2006/relationships/hyperlink" Target="https://github.com/opencontainers/runc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supalov.com/docker-latest-ta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.academy/courses/containers-10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the-docker-handbook/" TargetMode="External"/><Relationship Id="rId4" Type="http://schemas.openxmlformats.org/officeDocument/2006/relationships/hyperlink" Target="https://www.freecodecamp.org/news/a-beginner-friendly-introduction-to-containers-vms-and-docker-79a9e3e119b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.academy/lessons/anatomy-of-a-container" TargetMode="External"/><Relationship Id="rId3" Type="http://schemas.openxmlformats.org/officeDocument/2006/relationships/hyperlink" Target="https://neilkakkar.com/unix.html" TargetMode="External"/><Relationship Id="rId7" Type="http://schemas.openxmlformats.org/officeDocument/2006/relationships/hyperlink" Target="https://youtu.be/A3M-XpD-b3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feanyi.co/posts/linux-namespaces-part-4/" TargetMode="External"/><Relationship Id="rId5" Type="http://schemas.openxmlformats.org/officeDocument/2006/relationships/hyperlink" Target="http://ifeanyi.co/posts/linux-namespaces-part-1/" TargetMode="External"/><Relationship Id="rId4" Type="http://schemas.openxmlformats.org/officeDocument/2006/relationships/hyperlink" Target="https://medium.com/@jessgreb01/digging-into-docker-layers-c22f948ed612" TargetMode="External"/><Relationship Id="rId9" Type="http://schemas.openxmlformats.org/officeDocument/2006/relationships/hyperlink" Target="https://docs.docker.com/develop/develop-images/dockerfile_best-practice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mware-tanzu/octant" TargetMode="External"/><Relationship Id="rId3" Type="http://schemas.openxmlformats.org/officeDocument/2006/relationships/hyperlink" Target="https://kubernetes.io/docs/reference/kubectl/overview/" TargetMode="External"/><Relationship Id="rId7" Type="http://schemas.openxmlformats.org/officeDocument/2006/relationships/hyperlink" Target="https://github.com/lensapp/len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railed/k9s" TargetMode="External"/><Relationship Id="rId5" Type="http://schemas.openxmlformats.org/officeDocument/2006/relationships/hyperlink" Target="https://github.com/kubernetes-sigs/krew" TargetMode="External"/><Relationship Id="rId4" Type="http://schemas.openxmlformats.org/officeDocument/2006/relationships/hyperlink" Target="https://kubernetes.io/docs/tasks/extend-kubectl/kubectl-plugins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doc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setup/production-environment/tools/kubeadm/install-kubeadm/" TargetMode="External"/><Relationship Id="rId4" Type="http://schemas.openxmlformats.org/officeDocument/2006/relationships/hyperlink" Target="https://minikube.sigs.k8s.io/doc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.academy/courses/kubernetes-10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overview/components/" TargetMode="External"/><Relationship Id="rId4" Type="http://schemas.openxmlformats.org/officeDocument/2006/relationships/hyperlink" Target="https://kubernetes.io/docs/concepts/overview/what-is-kubernetes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dok.fr/en/blog/kubectl-plugins" TargetMode="External"/><Relationship Id="rId3" Type="http://schemas.openxmlformats.org/officeDocument/2006/relationships/hyperlink" Target="https://www.mgasch.com/2018/08/k8sevents/" TargetMode="External"/><Relationship Id="rId7" Type="http://schemas.openxmlformats.org/officeDocument/2006/relationships/hyperlink" Target="https://kubernetes.io/docs/tasks/extend-kubectl/kubectl-plugin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hift.com/blog/kubernetes-deep-dive-api-server-part-3a" TargetMode="External"/><Relationship Id="rId5" Type="http://schemas.openxmlformats.org/officeDocument/2006/relationships/hyperlink" Target="https://www.openshift.com/blog/kubernetes-deep-dive-api-server-part-2" TargetMode="External"/><Relationship Id="rId10" Type="http://schemas.openxmlformats.org/officeDocument/2006/relationships/hyperlink" Target="https://kubernetes.io/docs/concepts/architecture/" TargetMode="External"/><Relationship Id="rId4" Type="http://schemas.openxmlformats.org/officeDocument/2006/relationships/hyperlink" Target="https://www.openshift.com/blog/kubernetes-deep-dive-api-server-part-1" TargetMode="External"/><Relationship Id="rId9" Type="http://schemas.openxmlformats.org/officeDocument/2006/relationships/hyperlink" Target="https://kubernetes.io/docs/concepts/overview/working-with-objec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" TargetMode="External"/><Relationship Id="rId2" Type="http://schemas.openxmlformats.org/officeDocument/2006/relationships/hyperlink" Target="https://research.google/pubs/pub4343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EA0-42D6-4D3A-9AEA-554D833CB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A004A-9EC1-4D9B-9A3B-D04D5D9C7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7330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is based on Linux features:</a:t>
            </a:r>
          </a:p>
          <a:p>
            <a:r>
              <a:rPr lang="en-US" dirty="0"/>
              <a:t>namespaces (what can see)</a:t>
            </a:r>
          </a:p>
          <a:p>
            <a:r>
              <a:rPr lang="en-US" dirty="0" err="1"/>
              <a:t>cgroups</a:t>
            </a:r>
            <a:r>
              <a:rPr lang="en-US" dirty="0"/>
              <a:t> (what can use)</a:t>
            </a:r>
          </a:p>
        </p:txBody>
      </p:sp>
    </p:spTree>
    <p:extLst>
      <p:ext uri="{BB962C8B-B14F-4D97-AF65-F5344CB8AC3E}">
        <p14:creationId xmlns:p14="http://schemas.microsoft.com/office/powerpoint/2010/main" val="267956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Use-cases:</a:t>
            </a:r>
          </a:p>
          <a:p>
            <a:r>
              <a:rPr lang="en-US" dirty="0"/>
              <a:t>Application (production and local)</a:t>
            </a:r>
          </a:p>
          <a:p>
            <a:r>
              <a:rPr lang="en-US" dirty="0"/>
              <a:t>Working or Build environment</a:t>
            </a:r>
          </a:p>
          <a:p>
            <a:r>
              <a:rPr lang="en-US" dirty="0"/>
              <a:t>Instead of installing applications/tools</a:t>
            </a:r>
          </a:p>
        </p:txBody>
      </p:sp>
    </p:spTree>
    <p:extLst>
      <p:ext uri="{BB962C8B-B14F-4D97-AF65-F5344CB8AC3E}">
        <p14:creationId xmlns:p14="http://schemas.microsoft.com/office/powerpoint/2010/main" val="250135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Containers</a:t>
            </a:r>
            <a:r>
              <a:rPr lang="en-US" dirty="0"/>
              <a:t> are distributed as </a:t>
            </a:r>
            <a:r>
              <a:rPr lang="en-US" dirty="0">
                <a:solidFill>
                  <a:schemeClr val="accent1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7668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7F4BA3-C586-4596-BD8F-E94E5687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9838"/>
            <a:ext cx="10635905" cy="36147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21599-EE92-465F-84A5-6DCFBE54557A}"/>
              </a:ext>
            </a:extLst>
          </p:cNvPr>
          <p:cNvSpPr txBox="1"/>
          <p:nvPr/>
        </p:nvSpPr>
        <p:spPr>
          <a:xfrm>
            <a:off x="838200" y="1771650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 facto standard for container image creation is </a:t>
            </a:r>
            <a:r>
              <a:rPr lang="en-US" sz="2800" dirty="0" err="1">
                <a:solidFill>
                  <a:schemeClr val="accent1"/>
                </a:solidFill>
              </a:rPr>
              <a:t>Dockerfile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3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pic>
        <p:nvPicPr>
          <p:cNvPr id="2050" name="Picture 2" descr="Layers of a container based on the Ubuntu image">
            <a:extLst>
              <a:ext uri="{FF2B5EF4-FFF2-40B4-BE49-F238E27FC236}">
                <a16:creationId xmlns:a16="http://schemas.microsoft.com/office/drawing/2014/main" id="{FA09F6AC-2D8E-4ADC-9331-B73CEF61D7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9" y="1632827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91F85-F2EA-4AF5-B3FB-FFE7C3787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22" y="2795497"/>
            <a:ext cx="2305372" cy="126700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66D20-05CD-49A9-AC81-5775B78AC356}"/>
              </a:ext>
            </a:extLst>
          </p:cNvPr>
          <p:cNvCxnSpPr>
            <a:cxnSpLocks/>
          </p:cNvCxnSpPr>
          <p:nvPr/>
        </p:nvCxnSpPr>
        <p:spPr>
          <a:xfrm>
            <a:off x="3727173" y="3428998"/>
            <a:ext cx="186855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3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15600" cy="1325563"/>
          </a:xfrm>
        </p:spPr>
        <p:txBody>
          <a:bodyPr/>
          <a:lstStyle/>
          <a:p>
            <a:r>
              <a:rPr lang="en-US" dirty="0"/>
              <a:t>What is Container</a:t>
            </a:r>
          </a:p>
        </p:txBody>
      </p:sp>
      <p:pic>
        <p:nvPicPr>
          <p:cNvPr id="3074" name="Picture 2" descr="Containers sharing same image">
            <a:extLst>
              <a:ext uri="{FF2B5EF4-FFF2-40B4-BE49-F238E27FC236}">
                <a16:creationId xmlns:a16="http://schemas.microsoft.com/office/drawing/2014/main" id="{8FADCD23-754E-4E3B-B0BB-4C8F000123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93" y="2396367"/>
            <a:ext cx="5890213" cy="36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B4BE6-E02F-4684-BF37-96D725BED9F1}"/>
              </a:ext>
            </a:extLst>
          </p:cNvPr>
          <p:cNvSpPr txBox="1"/>
          <p:nvPr/>
        </p:nvSpPr>
        <p:spPr>
          <a:xfrm>
            <a:off x="838200" y="1690688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container</a:t>
            </a:r>
            <a:r>
              <a:rPr lang="en-US" sz="2400" dirty="0"/>
              <a:t> is an instance of an </a:t>
            </a:r>
            <a:r>
              <a:rPr lang="en-US" sz="2400" dirty="0">
                <a:solidFill>
                  <a:schemeClr val="accent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8751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is </a:t>
            </a:r>
            <a:r>
              <a:rPr lang="en-US" dirty="0">
                <a:solidFill>
                  <a:schemeClr val="accent1"/>
                </a:solidFill>
              </a:rPr>
              <a:t>disposable</a:t>
            </a:r>
          </a:p>
          <a:p>
            <a:r>
              <a:rPr lang="en-US" dirty="0"/>
              <a:t>When container is gone – created in runtime data fades away</a:t>
            </a:r>
          </a:p>
          <a:p>
            <a:r>
              <a:rPr lang="en-US" dirty="0"/>
              <a:t>If data should survive – use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volume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Image: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Repeatable and portable</a:t>
            </a:r>
          </a:p>
          <a:p>
            <a:r>
              <a:rPr lang="en-US" dirty="0"/>
              <a:t>Layered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/>
                </a:solidFill>
              </a:rPr>
              <a:t>union filesystem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copy-on-write</a:t>
            </a:r>
            <a:r>
              <a:rPr lang="en-US" dirty="0"/>
              <a:t> (</a:t>
            </a:r>
            <a:r>
              <a:rPr lang="en-US" dirty="0" err="1"/>
              <a:t>CoW</a:t>
            </a:r>
            <a:r>
              <a:rPr lang="en-US" dirty="0"/>
              <a:t>) strategy</a:t>
            </a:r>
          </a:p>
        </p:txBody>
      </p:sp>
    </p:spTree>
    <p:extLst>
      <p:ext uri="{BB962C8B-B14F-4D97-AF65-F5344CB8AC3E}">
        <p14:creationId xmlns:p14="http://schemas.microsoft.com/office/powerpoint/2010/main" val="28122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name format: `{</a:t>
            </a:r>
            <a:r>
              <a:rPr lang="en-US" dirty="0" err="1"/>
              <a:t>registry:optional</a:t>
            </a:r>
            <a:r>
              <a:rPr lang="en-US" dirty="0"/>
              <a:t>}/{</a:t>
            </a:r>
            <a:r>
              <a:rPr lang="en-US" dirty="0" err="1"/>
              <a:t>image_name</a:t>
            </a:r>
            <a:r>
              <a:rPr lang="en-US" dirty="0"/>
              <a:t>}:{tag}`</a:t>
            </a:r>
          </a:p>
          <a:p>
            <a:pPr>
              <a:buFontTx/>
              <a:buChar char="-"/>
            </a:pPr>
            <a:r>
              <a:rPr lang="sv-SE" sz="2400" dirty="0"/>
              <a:t>docker.elastic.co/kibana/kibana-oss:7.2.0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k8s.gcr.io/nginx-slim:0.8</a:t>
            </a:r>
          </a:p>
          <a:p>
            <a:pPr>
              <a:buFontTx/>
              <a:buChar char="-"/>
            </a:pPr>
            <a:r>
              <a:rPr lang="en-US" sz="2400" dirty="0"/>
              <a:t>redis:6.0.10-alpine3.12</a:t>
            </a:r>
          </a:p>
          <a:p>
            <a:pPr>
              <a:buFontTx/>
              <a:buChar char="-"/>
            </a:pPr>
            <a:r>
              <a:rPr lang="en-US" sz="2400" dirty="0" err="1"/>
              <a:t>ubuntu:latest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8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Container Registry</a:t>
            </a:r>
            <a:r>
              <a:rPr lang="en-US" dirty="0"/>
              <a:t> – service, that </a:t>
            </a:r>
            <a:r>
              <a:rPr lang="en-US" dirty="0">
                <a:solidFill>
                  <a:schemeClr val="accent1"/>
                </a:solidFill>
              </a:rPr>
              <a:t>stores</a:t>
            </a:r>
            <a:r>
              <a:rPr lang="en-US" dirty="0"/>
              <a:t> and distributes container</a:t>
            </a:r>
            <a:r>
              <a:rPr lang="en-US" dirty="0">
                <a:solidFill>
                  <a:schemeClr val="accent1"/>
                </a:solidFill>
              </a:rPr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124986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the course, you should know:</a:t>
            </a:r>
          </a:p>
          <a:p>
            <a:r>
              <a:rPr lang="en-US" dirty="0"/>
              <a:t>What is Kubernetes, how access it and install local sandbox</a:t>
            </a:r>
          </a:p>
          <a:p>
            <a:r>
              <a:rPr lang="en-US" dirty="0"/>
              <a:t>What is Kubernetes architecture, principals, core objects</a:t>
            </a:r>
          </a:p>
          <a:p>
            <a:r>
              <a:rPr lang="en-US" dirty="0"/>
              <a:t>How to deploy an application to Kubernetes</a:t>
            </a:r>
          </a:p>
          <a:p>
            <a:r>
              <a:rPr lang="en-US" dirty="0"/>
              <a:t>How to troubleshoot Kubernetes applications</a:t>
            </a:r>
          </a:p>
          <a:p>
            <a:r>
              <a:rPr lang="en-US" dirty="0"/>
              <a:t>Where to look for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571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Container Runtime</a:t>
            </a:r>
            <a:r>
              <a:rPr lang="en-US" dirty="0"/>
              <a:t> – software which </a:t>
            </a:r>
            <a:r>
              <a:rPr lang="en-US" dirty="0">
                <a:solidFill>
                  <a:schemeClr val="accent1"/>
                </a:solidFill>
              </a:rPr>
              <a:t>runs</a:t>
            </a:r>
            <a:r>
              <a:rPr lang="en-US" dirty="0"/>
              <a:t> and manages </a:t>
            </a:r>
            <a:r>
              <a:rPr lang="en-US" dirty="0">
                <a:solidFill>
                  <a:schemeClr val="accent1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8187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pic>
        <p:nvPicPr>
          <p:cNvPr id="2049" name="Picture 1" descr="Machine generated alternative text:&#10;Client &#10;docker build &#10;docker pull &#10;docker run &#10;DOCKER_HOST &#10;Containers &#10;Registry &#10;Images &#10;NGMX ">
            <a:extLst>
              <a:ext uri="{FF2B5EF4-FFF2-40B4-BE49-F238E27FC236}">
                <a16:creationId xmlns:a16="http://schemas.microsoft.com/office/drawing/2014/main" id="{336CE520-BE55-406F-9A43-33F7117EB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825625"/>
            <a:ext cx="8195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`docker build -t </a:t>
            </a:r>
            <a:r>
              <a:rPr lang="en-US" dirty="0" err="1"/>
              <a:t>image:latest</a:t>
            </a:r>
            <a:r>
              <a:rPr lang="en-US" dirty="0"/>
              <a:t> .` -&gt; creates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`docker push </a:t>
            </a:r>
            <a:r>
              <a:rPr lang="en-US" dirty="0" err="1"/>
              <a:t>image:latest</a:t>
            </a:r>
            <a:r>
              <a:rPr lang="en-US" dirty="0"/>
              <a:t>` -&gt; pushes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registry</a:t>
            </a:r>
          </a:p>
          <a:p>
            <a:pPr>
              <a:buFontTx/>
              <a:buChar char="-"/>
            </a:pPr>
            <a:r>
              <a:rPr lang="en-US" dirty="0"/>
              <a:t>`docker pull </a:t>
            </a:r>
            <a:r>
              <a:rPr lang="en-US" dirty="0" err="1"/>
              <a:t>image:latest</a:t>
            </a:r>
            <a:r>
              <a:rPr lang="en-US" dirty="0"/>
              <a:t>` -&gt; pulls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registry</a:t>
            </a:r>
          </a:p>
          <a:p>
            <a:pPr>
              <a:buFontTx/>
              <a:buChar char="-"/>
            </a:pPr>
            <a:r>
              <a:rPr lang="en-US" dirty="0"/>
              <a:t>`docker run </a:t>
            </a:r>
            <a:r>
              <a:rPr lang="en-US" dirty="0" err="1"/>
              <a:t>image:latest</a:t>
            </a:r>
            <a:r>
              <a:rPr lang="en-US" dirty="0"/>
              <a:t>` -&gt; creates </a:t>
            </a:r>
            <a:r>
              <a:rPr lang="en-US" dirty="0">
                <a:solidFill>
                  <a:schemeClr val="accent1"/>
                </a:solidFill>
              </a:rPr>
              <a:t>container </a:t>
            </a:r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image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46434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1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FF3E-CB19-46A6-919E-45297F0D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 alternatives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buildah</a:t>
            </a:r>
            <a:r>
              <a:rPr lang="en-US" dirty="0"/>
              <a:t> + </a:t>
            </a:r>
            <a:r>
              <a:rPr lang="en-US" dirty="0">
                <a:hlinkClick r:id="rId4"/>
              </a:rPr>
              <a:t>podman</a:t>
            </a:r>
            <a:r>
              <a:rPr lang="en-US" dirty="0"/>
              <a:t> + </a:t>
            </a:r>
            <a:r>
              <a:rPr lang="en-US" dirty="0">
                <a:hlinkClick r:id="rId5"/>
              </a:rPr>
              <a:t>skopeo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Runtimes:</a:t>
            </a:r>
          </a:p>
          <a:p>
            <a:pPr>
              <a:buFontTx/>
              <a:buChar char="-"/>
            </a:pPr>
            <a:r>
              <a:rPr lang="en-US" dirty="0">
                <a:hlinkClick r:id="rId6"/>
              </a:rPr>
              <a:t>cri-o</a:t>
            </a:r>
            <a:r>
              <a:rPr lang="en-US" dirty="0"/>
              <a:t> (based on </a:t>
            </a:r>
            <a:r>
              <a:rPr lang="en-US" dirty="0">
                <a:hlinkClick r:id="rId7"/>
              </a:rPr>
              <a:t>crun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>
                <a:hlinkClick r:id="rId8"/>
              </a:rPr>
              <a:t>Containerd</a:t>
            </a:r>
            <a:r>
              <a:rPr lang="en-US" dirty="0"/>
              <a:t> (based on </a:t>
            </a:r>
            <a:r>
              <a:rPr lang="en-US" dirty="0">
                <a:hlinkClick r:id="rId9"/>
              </a:rPr>
              <a:t>runc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349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FF3E-CB19-46A6-919E-45297F0D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Tips &amp; Tricks</a:t>
            </a:r>
          </a:p>
          <a:p>
            <a:pPr>
              <a:buFontTx/>
              <a:buChar char="-"/>
            </a:pPr>
            <a:r>
              <a:rPr lang="en-US" dirty="0"/>
              <a:t>tags are mutable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do not use latest </a:t>
            </a:r>
            <a:r>
              <a:rPr lang="en-US" dirty="0"/>
              <a:t>tag</a:t>
            </a:r>
          </a:p>
          <a:p>
            <a:pPr>
              <a:buFontTx/>
              <a:buChar char="-"/>
            </a:pPr>
            <a:r>
              <a:rPr lang="en-US" dirty="0"/>
              <a:t>use linters/scanners to catch issues at build time</a:t>
            </a:r>
          </a:p>
          <a:p>
            <a:pPr>
              <a:buFontTx/>
              <a:buChar char="-"/>
            </a:pPr>
            <a:r>
              <a:rPr lang="en-US" dirty="0"/>
              <a:t>registries could have limits</a:t>
            </a:r>
          </a:p>
        </p:txBody>
      </p:sp>
    </p:spTree>
    <p:extLst>
      <p:ext uri="{BB962C8B-B14F-4D97-AF65-F5344CB8AC3E}">
        <p14:creationId xmlns:p14="http://schemas.microsoft.com/office/powerpoint/2010/main" val="98878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Alternative containers introduction:</a:t>
            </a:r>
          </a:p>
          <a:p>
            <a:pPr>
              <a:buFontTx/>
              <a:buChar char="-"/>
            </a:pPr>
            <a:r>
              <a:rPr lang="en-US" dirty="0"/>
              <a:t>VMware course: </a:t>
            </a:r>
            <a:r>
              <a:rPr lang="en-US" dirty="0">
                <a:hlinkClick r:id="rId3"/>
              </a:rPr>
              <a:t>video lectures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Beginner-friendly introduction to containers</a:t>
            </a:r>
            <a:r>
              <a:rPr lang="en-US" dirty="0"/>
              <a:t> article (what containers are)</a:t>
            </a:r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Docker-handbook</a:t>
            </a:r>
            <a:r>
              <a:rPr lang="en-US" dirty="0"/>
              <a:t> article (how to use docker)</a:t>
            </a:r>
          </a:p>
        </p:txBody>
      </p:sp>
    </p:spTree>
    <p:extLst>
      <p:ext uri="{BB962C8B-B14F-4D97-AF65-F5344CB8AC3E}">
        <p14:creationId xmlns:p14="http://schemas.microsoft.com/office/powerpoint/2010/main" val="376277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Deep-dives:</a:t>
            </a:r>
          </a:p>
          <a:p>
            <a:pPr>
              <a:buFontTx/>
              <a:buChar char="-"/>
            </a:pPr>
            <a:r>
              <a:rPr lang="en-US" dirty="0"/>
              <a:t>How Unix Works: </a:t>
            </a:r>
            <a:r>
              <a:rPr lang="en-US" dirty="0">
                <a:hlinkClick r:id="rId3"/>
              </a:rPr>
              <a:t>article</a:t>
            </a:r>
            <a:endParaRPr lang="en-US" dirty="0">
              <a:hlinkClick r:id="rId4"/>
            </a:endParaRP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Docker Layers</a:t>
            </a:r>
            <a:r>
              <a:rPr lang="en-US" dirty="0"/>
              <a:t> article</a:t>
            </a:r>
          </a:p>
          <a:p>
            <a:pPr>
              <a:buFontTx/>
              <a:buChar char="-"/>
            </a:pPr>
            <a:r>
              <a:rPr lang="en-US" dirty="0"/>
              <a:t>A deep dive into Linux namespaces: </a:t>
            </a:r>
            <a:r>
              <a:rPr lang="en-US" dirty="0">
                <a:hlinkClick r:id="rId5"/>
              </a:rPr>
              <a:t>part-1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part-4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How containers work</a:t>
            </a:r>
            <a:r>
              <a:rPr lang="en-US" dirty="0"/>
              <a:t> video</a:t>
            </a:r>
            <a:endParaRPr lang="en-US" dirty="0">
              <a:hlinkClick r:id="rId8"/>
            </a:endParaRPr>
          </a:p>
          <a:p>
            <a:pPr>
              <a:buFontTx/>
              <a:buChar char="-"/>
            </a:pPr>
            <a:r>
              <a:rPr lang="en-US" dirty="0">
                <a:hlinkClick r:id="rId8"/>
              </a:rPr>
              <a:t>Anatomy of Container</a:t>
            </a:r>
            <a:r>
              <a:rPr lang="en-US" dirty="0"/>
              <a:t> video</a:t>
            </a:r>
          </a:p>
          <a:p>
            <a:pPr>
              <a:buFontTx/>
              <a:buChar char="-"/>
            </a:pPr>
            <a:r>
              <a:rPr lang="en-US" dirty="0"/>
              <a:t>Best-practices for writing </a:t>
            </a:r>
            <a:r>
              <a:rPr lang="en-US" dirty="0" err="1"/>
              <a:t>dockerfiles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4863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FF3E-CB19-46A6-919E-45297F0D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 is a </a:t>
            </a:r>
            <a:r>
              <a:rPr lang="en-US" dirty="0">
                <a:solidFill>
                  <a:schemeClr val="accent1"/>
                </a:solidFill>
              </a:rPr>
              <a:t>distributed system</a:t>
            </a:r>
            <a:r>
              <a:rPr lang="en-US" dirty="0"/>
              <a:t>, which has </a:t>
            </a:r>
          </a:p>
          <a:p>
            <a:r>
              <a:rPr lang="en-US" dirty="0"/>
              <a:t>Control-plane</a:t>
            </a:r>
          </a:p>
          <a:p>
            <a:r>
              <a:rPr lang="en-US" dirty="0"/>
              <a:t>Data-plane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4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114041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DB1789B-9C3F-4822-BA82-14F519C45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9" y="2207626"/>
            <a:ext cx="10334102" cy="428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3D5A3-3155-4A29-8331-9EC8F22151B4}"/>
              </a:ext>
            </a:extLst>
          </p:cNvPr>
          <p:cNvSpPr txBox="1"/>
          <p:nvPr/>
        </p:nvSpPr>
        <p:spPr>
          <a:xfrm>
            <a:off x="928949" y="1690688"/>
            <a:ext cx="8817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Pod</a:t>
            </a:r>
            <a:r>
              <a:rPr lang="en-US" sz="2800" dirty="0"/>
              <a:t> – is a core object of Kubernetes</a:t>
            </a:r>
          </a:p>
          <a:p>
            <a:r>
              <a:rPr lang="en-US" sz="2800" dirty="0"/>
              <a:t>It wraps 1..N </a:t>
            </a:r>
            <a:r>
              <a:rPr lang="en-US" sz="2800" dirty="0">
                <a:solidFill>
                  <a:schemeClr val="accent1"/>
                </a:solidFill>
              </a:rPr>
              <a:t>containers</a:t>
            </a:r>
            <a:r>
              <a:rPr lang="en-US" sz="2800" dirty="0"/>
              <a:t> and 0..M </a:t>
            </a:r>
            <a:r>
              <a:rPr lang="en-US" sz="2800" dirty="0">
                <a:solidFill>
                  <a:schemeClr val="accent1"/>
                </a:solidFill>
              </a:rPr>
              <a:t>volumes</a:t>
            </a:r>
            <a:r>
              <a:rPr lang="en-US" sz="2800" dirty="0"/>
              <a:t> into a single unit</a:t>
            </a:r>
          </a:p>
        </p:txBody>
      </p:sp>
    </p:spTree>
    <p:extLst>
      <p:ext uri="{BB962C8B-B14F-4D97-AF65-F5344CB8AC3E}">
        <p14:creationId xmlns:p14="http://schemas.microsoft.com/office/powerpoint/2010/main" val="3924730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9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2594113" y="3061252"/>
            <a:ext cx="1013791" cy="993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9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874644" y="4234070"/>
            <a:ext cx="1013791" cy="993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2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2524540" y="4412974"/>
            <a:ext cx="1013791" cy="993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785192" y="1660871"/>
            <a:ext cx="1013791" cy="993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2653749" y="1690688"/>
            <a:ext cx="1013791" cy="9939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4939749" y="4194313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3FD6E-9EA1-4B76-B76C-A0BF20FC5286}"/>
              </a:ext>
            </a:extLst>
          </p:cNvPr>
          <p:cNvSpPr/>
          <p:nvPr/>
        </p:nvSpPr>
        <p:spPr>
          <a:xfrm>
            <a:off x="6437245" y="4194313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70A66-672A-4277-AB69-4044CCCC2C2E}"/>
              </a:ext>
            </a:extLst>
          </p:cNvPr>
          <p:cNvSpPr/>
          <p:nvPr/>
        </p:nvSpPr>
        <p:spPr>
          <a:xfrm>
            <a:off x="7934741" y="4194313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77B59-F38E-4EF9-9D72-BA11076277BB}"/>
              </a:ext>
            </a:extLst>
          </p:cNvPr>
          <p:cNvSpPr/>
          <p:nvPr/>
        </p:nvSpPr>
        <p:spPr>
          <a:xfrm>
            <a:off x="4939749" y="5059019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3FD6E-9EA1-4B76-B76C-A0BF20FC5286}"/>
              </a:ext>
            </a:extLst>
          </p:cNvPr>
          <p:cNvSpPr/>
          <p:nvPr/>
        </p:nvSpPr>
        <p:spPr>
          <a:xfrm>
            <a:off x="6437245" y="5059019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70A66-672A-4277-AB69-4044CCCC2C2E}"/>
              </a:ext>
            </a:extLst>
          </p:cNvPr>
          <p:cNvSpPr/>
          <p:nvPr/>
        </p:nvSpPr>
        <p:spPr>
          <a:xfrm>
            <a:off x="7934741" y="5059019"/>
            <a:ext cx="864703" cy="8657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pic>
        <p:nvPicPr>
          <p:cNvPr id="12290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861728ED-A2A4-468C-B9F2-FA83D3981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" y="1275464"/>
            <a:ext cx="11604261" cy="533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411278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90122-37CB-4630-81A6-F90E2318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292"/>
            <a:ext cx="2991267" cy="5096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BD0BE-18D4-4FEE-8FF5-35694F54D7F7}"/>
              </a:ext>
            </a:extLst>
          </p:cNvPr>
          <p:cNvSpPr txBox="1"/>
          <p:nvPr/>
        </p:nvSpPr>
        <p:spPr>
          <a:xfrm>
            <a:off x="4082497" y="1690688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Kubernetes is </a:t>
            </a:r>
            <a:r>
              <a:rPr lang="en-US" sz="2400" dirty="0">
                <a:solidFill>
                  <a:schemeClr val="accent1"/>
                </a:solidFill>
              </a:rPr>
              <a:t>declarative</a:t>
            </a:r>
            <a:r>
              <a:rPr lang="en-US" sz="2400" dirty="0"/>
              <a:t>: it stores desired state</a:t>
            </a:r>
          </a:p>
        </p:txBody>
      </p:sp>
    </p:spTree>
    <p:extLst>
      <p:ext uri="{BB962C8B-B14F-4D97-AF65-F5344CB8AC3E}">
        <p14:creationId xmlns:p14="http://schemas.microsoft.com/office/powerpoint/2010/main" val="380900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</a:t>
            </a:r>
            <a:r>
              <a:rPr lang="en-US" dirty="0">
                <a:solidFill>
                  <a:schemeClr val="accent1"/>
                </a:solidFill>
              </a:rPr>
              <a:t>controllers</a:t>
            </a:r>
            <a:r>
              <a:rPr lang="en-US" dirty="0"/>
              <a:t> try to shape real objects to desired state</a:t>
            </a:r>
          </a:p>
          <a:p>
            <a:r>
              <a:rPr lang="en-US" dirty="0"/>
              <a:t>Kubernetes heart is </a:t>
            </a:r>
            <a:r>
              <a:rPr lang="en-US" dirty="0">
                <a:solidFill>
                  <a:schemeClr val="accent1"/>
                </a:solidFill>
              </a:rPr>
              <a:t>control loops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1C60B-B5A6-476A-BE36-3F49A2BD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16" y="3112551"/>
            <a:ext cx="3032901" cy="3064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B7DBA-2DA3-455E-860A-884EAD4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23921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5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706967" cy="11450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is </a:t>
            </a:r>
            <a:r>
              <a:rPr lang="en-US" sz="2000" dirty="0">
                <a:solidFill>
                  <a:schemeClr val="accent1"/>
                </a:solidFill>
              </a:rPr>
              <a:t>no central orchestrator</a:t>
            </a:r>
            <a:endParaRPr lang="en-US" sz="2000" dirty="0"/>
          </a:p>
          <a:p>
            <a:r>
              <a:rPr lang="en-US" sz="2000" dirty="0"/>
              <a:t>Each k8s component </a:t>
            </a:r>
            <a:r>
              <a:rPr lang="en-US" sz="2000" dirty="0">
                <a:solidFill>
                  <a:schemeClr val="accent1"/>
                </a:solidFill>
              </a:rPr>
              <a:t>reacts on events</a:t>
            </a:r>
          </a:p>
          <a:p>
            <a:r>
              <a:rPr lang="en-US" sz="2000" dirty="0"/>
              <a:t>All events are distributed via </a:t>
            </a:r>
            <a:r>
              <a:rPr lang="en-US" sz="2000" dirty="0">
                <a:solidFill>
                  <a:schemeClr val="accent1"/>
                </a:solidFill>
              </a:rPr>
              <a:t>API</a:t>
            </a:r>
            <a:r>
              <a:rPr lang="en-US" sz="2000" dirty="0"/>
              <a:t> service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B19442-E2FE-4A7D-9D01-211B2357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0643"/>
            <a:ext cx="7706967" cy="36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44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Labels and Annotations:</a:t>
            </a:r>
          </a:p>
          <a:p>
            <a:r>
              <a:rPr lang="en-US" dirty="0"/>
              <a:t> Labels are </a:t>
            </a:r>
            <a:r>
              <a:rPr lang="en-US" dirty="0">
                <a:solidFill>
                  <a:schemeClr val="accent1"/>
                </a:solidFill>
              </a:rPr>
              <a:t>key/value pairs</a:t>
            </a:r>
            <a:r>
              <a:rPr lang="en-US" dirty="0"/>
              <a:t>; used to filter/search (both humans and apps)</a:t>
            </a:r>
          </a:p>
          <a:p>
            <a:pPr lvl="1"/>
            <a:r>
              <a:rPr lang="en-US" dirty="0"/>
              <a:t>"release" : "stable" </a:t>
            </a:r>
          </a:p>
          <a:p>
            <a:pPr lvl="1"/>
            <a:r>
              <a:rPr lang="en-US" dirty="0"/>
              <a:t>"environment" : "prod"</a:t>
            </a:r>
          </a:p>
          <a:p>
            <a:pPr lvl="1"/>
            <a:r>
              <a:rPr lang="en-US" dirty="0"/>
              <a:t>"team" : "data-science"</a:t>
            </a:r>
          </a:p>
          <a:p>
            <a:r>
              <a:rPr lang="en-US" dirty="0"/>
              <a:t> Labels are </a:t>
            </a:r>
            <a:r>
              <a:rPr lang="en-US" dirty="0">
                <a:solidFill>
                  <a:schemeClr val="accent1"/>
                </a:solidFill>
              </a:rPr>
              <a:t>not unique</a:t>
            </a:r>
            <a:endParaRPr lang="en-US" dirty="0"/>
          </a:p>
          <a:p>
            <a:r>
              <a:rPr lang="en-US" dirty="0"/>
              <a:t> Via a </a:t>
            </a:r>
            <a:r>
              <a:rPr lang="en-US" dirty="0">
                <a:solidFill>
                  <a:schemeClr val="accent1"/>
                </a:solidFill>
              </a:rPr>
              <a:t>label selector</a:t>
            </a:r>
            <a:r>
              <a:rPr lang="en-US" dirty="0"/>
              <a:t>, the client/user can identify a set of objects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Annotations – metadata</a:t>
            </a:r>
            <a:r>
              <a:rPr lang="en-US" dirty="0"/>
              <a:t>, used by tools/libraries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7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Namespace:</a:t>
            </a:r>
          </a:p>
          <a:p>
            <a:r>
              <a:rPr lang="en-US" dirty="0"/>
              <a:t>Namespace – </a:t>
            </a:r>
            <a:r>
              <a:rPr lang="en-US" dirty="0">
                <a:solidFill>
                  <a:schemeClr val="accent1"/>
                </a:solidFill>
              </a:rPr>
              <a:t>virtual cluster</a:t>
            </a:r>
            <a:r>
              <a:rPr lang="en-US" dirty="0"/>
              <a:t> inside a physical one</a:t>
            </a:r>
          </a:p>
          <a:p>
            <a:r>
              <a:rPr lang="en-US" dirty="0"/>
              <a:t>Kubernetes Objects could be </a:t>
            </a:r>
            <a:r>
              <a:rPr lang="en-US" dirty="0" err="1"/>
              <a:t>namespaced</a:t>
            </a:r>
            <a:r>
              <a:rPr lang="en-US" dirty="0"/>
              <a:t> or not</a:t>
            </a:r>
          </a:p>
          <a:p>
            <a:pPr lvl="1"/>
            <a:r>
              <a:rPr lang="en-US" i="1" dirty="0"/>
              <a:t>kubectl </a:t>
            </a:r>
            <a:r>
              <a:rPr lang="en-US" i="1" dirty="0" err="1"/>
              <a:t>api</a:t>
            </a:r>
            <a:r>
              <a:rPr lang="en-US" i="1" dirty="0"/>
              <a:t>-resources --</a:t>
            </a:r>
            <a:r>
              <a:rPr lang="en-US" i="1" dirty="0" err="1"/>
              <a:t>namespaced</a:t>
            </a:r>
            <a:r>
              <a:rPr lang="en-US" i="1" dirty="0"/>
              <a:t>=true</a:t>
            </a:r>
            <a:endParaRPr lang="en-US" dirty="0"/>
          </a:p>
          <a:p>
            <a:r>
              <a:rPr lang="en-US" dirty="0"/>
              <a:t>Namespace enforces scope, policies, limits, roles/permissions</a:t>
            </a:r>
          </a:p>
          <a:p>
            <a:r>
              <a:rPr lang="en-US" dirty="0"/>
              <a:t>Namespaces use-cases:</a:t>
            </a:r>
          </a:p>
          <a:p>
            <a:pPr lvl="1"/>
            <a:r>
              <a:rPr lang="en-US" dirty="0"/>
              <a:t>per environment</a:t>
            </a:r>
          </a:p>
          <a:p>
            <a:pPr lvl="1"/>
            <a:r>
              <a:rPr lang="en-US" dirty="0"/>
              <a:t>per team</a:t>
            </a:r>
          </a:p>
          <a:p>
            <a:pPr lvl="1"/>
            <a:r>
              <a:rPr lang="en-US" dirty="0"/>
              <a:t>per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544587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interact with k8s:</a:t>
            </a:r>
          </a:p>
          <a:p>
            <a:r>
              <a:rPr lang="en-US" dirty="0"/>
              <a:t>API</a:t>
            </a:r>
          </a:p>
          <a:p>
            <a:r>
              <a:rPr lang="en-US" dirty="0">
                <a:hlinkClick r:id="rId3"/>
              </a:rPr>
              <a:t>kubectl</a:t>
            </a:r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Commands/parameters: `</a:t>
            </a:r>
            <a:r>
              <a:rPr lang="en-US" sz="2000" dirty="0" err="1"/>
              <a:t>kubectl</a:t>
            </a:r>
            <a:r>
              <a:rPr lang="en-US" sz="2000" dirty="0"/>
              <a:t> {command} {</a:t>
            </a:r>
            <a:r>
              <a:rPr lang="en-US" sz="2000" dirty="0" err="1"/>
              <a:t>object_type</a:t>
            </a:r>
            <a:r>
              <a:rPr lang="en-US" sz="2000" dirty="0"/>
              <a:t>} {</a:t>
            </a:r>
            <a:r>
              <a:rPr lang="en-US" sz="2000" dirty="0" err="1"/>
              <a:t>object_name</a:t>
            </a:r>
            <a:r>
              <a:rPr lang="en-US" sz="2000" dirty="0"/>
              <a:t>} {params}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Extendible via </a:t>
            </a:r>
            <a:r>
              <a:rPr lang="en-US" dirty="0">
                <a:hlinkClick r:id="rId4"/>
              </a:rPr>
              <a:t>plugins</a:t>
            </a:r>
            <a:r>
              <a:rPr lang="en-US" dirty="0"/>
              <a:t> (you can use plugin manager </a:t>
            </a:r>
            <a:r>
              <a:rPr lang="en-US" dirty="0" err="1">
                <a:hlinkClick r:id="rId5"/>
              </a:rPr>
              <a:t>krew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k9s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lens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octant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k8s:</a:t>
            </a:r>
          </a:p>
          <a:p>
            <a:r>
              <a:rPr lang="en-US" dirty="0"/>
              <a:t>in cloud</a:t>
            </a:r>
          </a:p>
          <a:p>
            <a:r>
              <a:rPr lang="en-US" dirty="0"/>
              <a:t>Locally</a:t>
            </a:r>
          </a:p>
          <a:p>
            <a:pPr lvl="1"/>
            <a:r>
              <a:rPr lang="en-US" dirty="0">
                <a:hlinkClick r:id="rId3"/>
              </a:rPr>
              <a:t>kind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minikube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kubeadm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10000-foot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3B15F-E477-4B94-BB12-C15BD6FD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06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introduction: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Alternative Kubernetes introduction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VMware course: </a:t>
            </a:r>
            <a:r>
              <a:rPr lang="en-US" dirty="0">
                <a:hlinkClick r:id="rId3"/>
              </a:rPr>
              <a:t>videos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Official docs: </a:t>
            </a:r>
            <a:r>
              <a:rPr lang="en-US" dirty="0">
                <a:hlinkClick r:id="rId4"/>
              </a:rPr>
              <a:t>What is Kubernetes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Kubernetes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18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introduction: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dives:</a:t>
            </a:r>
          </a:p>
          <a:p>
            <a:pPr>
              <a:buFontTx/>
              <a:buChar char="-"/>
            </a:pPr>
            <a:r>
              <a:rPr lang="en-US" dirty="0"/>
              <a:t>Events, the DNA of Kubernetes: </a:t>
            </a:r>
            <a:r>
              <a:rPr lang="en-US" dirty="0">
                <a:hlinkClick r:id="rId3"/>
              </a:rPr>
              <a:t>article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</a:rPr>
              <a:t>Deep-dive into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api</a:t>
            </a:r>
            <a:r>
              <a:rPr lang="en-US" sz="2800" dirty="0">
                <a:effectLst/>
                <a:latin typeface="Calibri" panose="020F0502020204030204" pitchFamily="34" charset="0"/>
              </a:rPr>
              <a:t>-server: </a:t>
            </a:r>
            <a:r>
              <a:rPr lang="en-US" sz="2800" dirty="0">
                <a:effectLst/>
                <a:latin typeface="Calibri" panose="020F0502020204030204" pitchFamily="34" charset="0"/>
                <a:hlinkClick r:id="rId4"/>
              </a:rPr>
              <a:t>part-1</a:t>
            </a:r>
            <a:r>
              <a:rPr lang="en-US" sz="2800" dirty="0">
                <a:effectLst/>
                <a:latin typeface="Calibri" panose="020F0502020204030204" pitchFamily="34" charset="0"/>
              </a:rPr>
              <a:t> (handle request), </a:t>
            </a:r>
            <a:r>
              <a:rPr lang="en-US" sz="2800" dirty="0">
                <a:effectLst/>
                <a:latin typeface="Calibri" panose="020F0502020204030204" pitchFamily="34" charset="0"/>
                <a:hlinkClick r:id="rId5"/>
              </a:rPr>
              <a:t>part-2</a:t>
            </a:r>
            <a:r>
              <a:rPr lang="en-US" sz="2800" dirty="0">
                <a:effectLst/>
                <a:latin typeface="Calibri" panose="020F0502020204030204" pitchFamily="34" charset="0"/>
              </a:rPr>
              <a:t> (store object), and </a:t>
            </a:r>
            <a:r>
              <a:rPr lang="en-US" sz="2800" dirty="0">
                <a:effectLst/>
                <a:latin typeface="Calibri" panose="020F0502020204030204" pitchFamily="34" charset="0"/>
                <a:hlinkClick r:id="rId6"/>
              </a:rPr>
              <a:t>part-3a</a:t>
            </a:r>
            <a:r>
              <a:rPr lang="en-US" sz="2800" dirty="0">
                <a:effectLst/>
                <a:latin typeface="Calibri" panose="020F0502020204030204" pitchFamily="34" charset="0"/>
              </a:rPr>
              <a:t> (CRD)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Kubernetes </a:t>
            </a:r>
            <a:r>
              <a:rPr lang="en-US" dirty="0">
                <a:hlinkClick r:id="rId7"/>
              </a:rPr>
              <a:t>plugins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getting started with them</a:t>
            </a:r>
            <a:r>
              <a:rPr lang="en-US" dirty="0"/>
              <a:t> article</a:t>
            </a:r>
          </a:p>
          <a:p>
            <a:pPr>
              <a:buFontTx/>
              <a:buChar char="-"/>
            </a:pPr>
            <a:r>
              <a:rPr lang="en-US" dirty="0"/>
              <a:t>Official documentation: </a:t>
            </a:r>
            <a:r>
              <a:rPr lang="en-US" dirty="0">
                <a:hlinkClick r:id="rId9"/>
              </a:rPr>
              <a:t>Working with Kubernetes Objects</a:t>
            </a:r>
            <a:r>
              <a:rPr lang="en-US" dirty="0"/>
              <a:t> and </a:t>
            </a:r>
            <a:r>
              <a:rPr lang="en-US" dirty="0">
                <a:hlinkClick r:id="rId10"/>
              </a:rPr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CEFB-3F1E-40D8-B43E-A9251541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platform to orchestrate containerized applications</a:t>
            </a:r>
          </a:p>
          <a:p>
            <a:r>
              <a:rPr lang="en-US" dirty="0"/>
              <a:t>Developed in Google based on </a:t>
            </a:r>
            <a:r>
              <a:rPr lang="en-US" dirty="0">
                <a:hlinkClick r:id="rId2"/>
              </a:rPr>
              <a:t>Borg</a:t>
            </a:r>
            <a:endParaRPr lang="en-US" dirty="0"/>
          </a:p>
          <a:p>
            <a:r>
              <a:rPr lang="en-US" dirty="0"/>
              <a:t>Donated to </a:t>
            </a:r>
            <a:r>
              <a:rPr lang="en-US" dirty="0">
                <a:hlinkClick r:id="rId3"/>
              </a:rPr>
              <a:t>Cloud Native Computing Foundation</a:t>
            </a:r>
            <a:r>
              <a:rPr lang="en-US" dirty="0"/>
              <a:t> (CNCF)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771526-81C6-4682-9485-7DFA27C6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38" y="3348866"/>
            <a:ext cx="6238461" cy="35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CEFB-3F1E-40D8-B43E-A9251541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 </a:t>
            </a:r>
            <a:r>
              <a:rPr lang="en-US" b="1" dirty="0">
                <a:solidFill>
                  <a:schemeClr val="accent1"/>
                </a:solidFill>
              </a:rPr>
              <a:t>glues compute and storage </a:t>
            </a:r>
            <a:r>
              <a:rPr lang="en-US" dirty="0"/>
              <a:t>resources into a single pile and gives an </a:t>
            </a:r>
            <a:r>
              <a:rPr lang="en-US" b="1" dirty="0">
                <a:solidFill>
                  <a:schemeClr val="accent1"/>
                </a:solidFill>
              </a:rPr>
              <a:t>API to schedule workloads </a:t>
            </a:r>
            <a:r>
              <a:rPr lang="en-US" dirty="0"/>
              <a:t>on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also gives abstractions to deal with service-discovery, rollouts, self-healing, RBAC, scheduling customization, policies, and leaves extensibility points.</a:t>
            </a:r>
          </a:p>
        </p:txBody>
      </p:sp>
    </p:spTree>
    <p:extLst>
      <p:ext uri="{BB962C8B-B14F-4D97-AF65-F5344CB8AC3E}">
        <p14:creationId xmlns:p14="http://schemas.microsoft.com/office/powerpoint/2010/main" val="19083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850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pic>
        <p:nvPicPr>
          <p:cNvPr id="1026" name="Picture 2" descr="App &#10;App &#10;Bin/ Library &#10;Operating System &#10;Virtual Machine &#10;App &#10;App &#10;Bin/ Library &#10;Operating System &#10;Virtual Machine &#10;App &#10;Bin/ Library &#10;Container &#10;App &#10;Bin/ Library &#10;Container &#10;App &#10;Bin/ Library &#10;Container &#10;App &#10;App &#10;App &#10;Operating System &#10;Hardware &#10;Traditional Deployment &#10;Hypervisor &#10;Operating System &#10;Hardware &#10;Virtualized Deployment &#10;Container Runtime &#10;Operating System &#10;Hardware &#10;Container Deployment ">
            <a:extLst>
              <a:ext uri="{FF2B5EF4-FFF2-40B4-BE49-F238E27FC236}">
                <a16:creationId xmlns:a16="http://schemas.microsoft.com/office/drawing/2014/main" id="{2D5F82F2-9AA0-440A-ABA7-9649E9CCD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8384"/>
            <a:ext cx="10515600" cy="39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4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988A-DDF2-439B-B06F-CE590436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– 1..N </a:t>
            </a:r>
            <a:r>
              <a:rPr lang="en-US" dirty="0">
                <a:solidFill>
                  <a:schemeClr val="accent1"/>
                </a:solidFill>
              </a:rPr>
              <a:t>processes</a:t>
            </a:r>
            <a:r>
              <a:rPr lang="en-US" dirty="0"/>
              <a:t> that are </a:t>
            </a:r>
            <a:r>
              <a:rPr lang="en-US" dirty="0">
                <a:solidFill>
                  <a:schemeClr val="accent1"/>
                </a:solidFill>
              </a:rPr>
              <a:t>isolated</a:t>
            </a:r>
            <a:r>
              <a:rPr lang="en-US" dirty="0"/>
              <a:t> from the rest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625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Microsoft Office PowerPoint</Application>
  <PresentationFormat>Widescreen</PresentationFormat>
  <Paragraphs>285</Paragraphs>
  <Slides>49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source code pro</vt:lpstr>
      <vt:lpstr>Office Theme</vt:lpstr>
      <vt:lpstr>Introduction to Kubernetes</vt:lpstr>
      <vt:lpstr>Course Goal</vt:lpstr>
      <vt:lpstr>Course Plan</vt:lpstr>
      <vt:lpstr>Course Plan</vt:lpstr>
      <vt:lpstr>What is Kubernetes</vt:lpstr>
      <vt:lpstr>What is Kubernetes</vt:lpstr>
      <vt:lpstr>Course Plan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What is Container</vt:lpstr>
      <vt:lpstr>Containers additional materials</vt:lpstr>
      <vt:lpstr>Containers additional materials</vt:lpstr>
      <vt:lpstr>Course Plan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10000-foot view</vt:lpstr>
      <vt:lpstr>Kubernetes introduction: additional resources</vt:lpstr>
      <vt:lpstr>Kubernetes introduction: 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Igor Kliushnikov</dc:creator>
  <cp:lastModifiedBy>Igor</cp:lastModifiedBy>
  <cp:revision>3</cp:revision>
  <dcterms:created xsi:type="dcterms:W3CDTF">2020-12-21T11:20:50Z</dcterms:created>
  <dcterms:modified xsi:type="dcterms:W3CDTF">2021-09-25T08:40:57Z</dcterms:modified>
</cp:coreProperties>
</file>