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320" r:id="rId4"/>
    <p:sldId id="322" r:id="rId5"/>
    <p:sldId id="321" r:id="rId6"/>
    <p:sldId id="319" r:id="rId7"/>
    <p:sldId id="293" r:id="rId8"/>
    <p:sldId id="294" r:id="rId9"/>
    <p:sldId id="318" r:id="rId10"/>
    <p:sldId id="335" r:id="rId11"/>
    <p:sldId id="333" r:id="rId12"/>
    <p:sldId id="336" r:id="rId13"/>
    <p:sldId id="295" r:id="rId14"/>
    <p:sldId id="337" r:id="rId15"/>
    <p:sldId id="331" r:id="rId16"/>
    <p:sldId id="297" r:id="rId17"/>
    <p:sldId id="299" r:id="rId18"/>
    <p:sldId id="300" r:id="rId19"/>
    <p:sldId id="325" r:id="rId20"/>
    <p:sldId id="301" r:id="rId21"/>
    <p:sldId id="308" r:id="rId22"/>
    <p:sldId id="324" r:id="rId23"/>
    <p:sldId id="302" r:id="rId24"/>
    <p:sldId id="303" r:id="rId25"/>
    <p:sldId id="304" r:id="rId26"/>
    <p:sldId id="305" r:id="rId27"/>
    <p:sldId id="326" r:id="rId28"/>
    <p:sldId id="306" r:id="rId29"/>
    <p:sldId id="330" r:id="rId30"/>
    <p:sldId id="307" r:id="rId31"/>
    <p:sldId id="327" r:id="rId32"/>
    <p:sldId id="309" r:id="rId33"/>
    <p:sldId id="310" r:id="rId34"/>
    <p:sldId id="296" r:id="rId35"/>
    <p:sldId id="279" r:id="rId36"/>
    <p:sldId id="311" r:id="rId37"/>
    <p:sldId id="312" r:id="rId38"/>
    <p:sldId id="313" r:id="rId39"/>
    <p:sldId id="314" r:id="rId40"/>
    <p:sldId id="315" r:id="rId41"/>
    <p:sldId id="31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180A1C-F099-4432-8B28-64D54D291082}">
          <p14:sldIdLst>
            <p14:sldId id="256"/>
            <p14:sldId id="260"/>
            <p14:sldId id="320"/>
            <p14:sldId id="322"/>
            <p14:sldId id="321"/>
          </p14:sldIdLst>
        </p14:section>
        <p14:section name="Kubernetes Core objects" id="{88E83CD9-FE94-4E17-AD75-B71A42E9E718}">
          <p14:sldIdLst>
            <p14:sldId id="319"/>
            <p14:sldId id="293"/>
            <p14:sldId id="294"/>
            <p14:sldId id="318"/>
            <p14:sldId id="335"/>
            <p14:sldId id="333"/>
            <p14:sldId id="336"/>
            <p14:sldId id="295"/>
            <p14:sldId id="337"/>
            <p14:sldId id="331"/>
            <p14:sldId id="297"/>
            <p14:sldId id="299"/>
            <p14:sldId id="300"/>
            <p14:sldId id="325"/>
            <p14:sldId id="301"/>
            <p14:sldId id="308"/>
            <p14:sldId id="324"/>
            <p14:sldId id="302"/>
            <p14:sldId id="303"/>
            <p14:sldId id="304"/>
            <p14:sldId id="305"/>
            <p14:sldId id="326"/>
            <p14:sldId id="306"/>
            <p14:sldId id="330"/>
            <p14:sldId id="307"/>
            <p14:sldId id="327"/>
            <p14:sldId id="309"/>
            <p14:sldId id="310"/>
            <p14:sldId id="296"/>
          </p14:sldIdLst>
        </p14:section>
        <p14:section name="Daily Interactions" id="{7DFFA108-37C3-4000-8CD4-20812DA55FE2}">
          <p14:sldIdLst>
            <p14:sldId id="279"/>
            <p14:sldId id="311"/>
            <p14:sldId id="312"/>
            <p14:sldId id="313"/>
            <p14:sldId id="314"/>
            <p14:sldId id="315"/>
          </p14:sldIdLst>
        </p14:section>
        <p14:section name="Summary" id="{18EC7D0A-976D-4F0F-9D2B-065159F2365C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62792-0E21-475C-8749-0E46390B7203}" v="10" dt="2021-03-10T15:53:19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3635" autoAdjust="0"/>
  </p:normalViewPr>
  <p:slideViewPr>
    <p:cSldViewPr snapToGrid="0">
      <p:cViewPr varScale="1">
        <p:scale>
          <a:sx n="96" d="100"/>
          <a:sy n="96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Kliushnikov" userId="74da7e635d772664" providerId="LiveId" clId="{64FB6437-8EE4-4519-831E-783AE1043889}"/>
    <pc:docChg chg="undo redo custSel addSld delSld modSld sldOrd addSection delSection modSection">
      <pc:chgData name="Igor Kliushnikov" userId="74da7e635d772664" providerId="LiveId" clId="{64FB6437-8EE4-4519-831E-783AE1043889}" dt="2021-01-04T15:20:49.306" v="7248" actId="120"/>
      <pc:docMkLst>
        <pc:docMk/>
      </pc:docMkLst>
      <pc:sldChg chg="modSp mod">
        <pc:chgData name="Igor Kliushnikov" userId="74da7e635d772664" providerId="LiveId" clId="{64FB6437-8EE4-4519-831E-783AE1043889}" dt="2020-12-22T09:22:28.078" v="3987" actId="20577"/>
        <pc:sldMkLst>
          <pc:docMk/>
          <pc:sldMk cId="4081478549" sldId="257"/>
        </pc:sldMkLst>
        <pc:spChg chg="mod">
          <ac:chgData name="Igor Kliushnikov" userId="74da7e635d772664" providerId="LiveId" clId="{64FB6437-8EE4-4519-831E-783AE1043889}" dt="2020-12-22T09:22:28.078" v="3987" actId="20577"/>
          <ac:spMkLst>
            <pc:docMk/>
            <pc:sldMk cId="4081478549" sldId="257"/>
            <ac:spMk id="3" creationId="{B5D962A9-6729-45E9-B6B8-D1D20341A6F3}"/>
          </ac:spMkLst>
        </pc:spChg>
      </pc:sldChg>
      <pc:sldChg chg="addSp delSp modSp add mod ord modNotesTx">
        <pc:chgData name="Igor Kliushnikov" userId="74da7e635d772664" providerId="LiveId" clId="{64FB6437-8EE4-4519-831E-783AE1043889}" dt="2020-12-22T14:32:49.580" v="6835" actId="6549"/>
        <pc:sldMkLst>
          <pc:docMk/>
          <pc:sldMk cId="4227441862" sldId="260"/>
        </pc:sldMkLst>
        <pc:spChg chg="mod">
          <ac:chgData name="Igor Kliushnikov" userId="74da7e635d772664" providerId="LiveId" clId="{64FB6437-8EE4-4519-831E-783AE1043889}" dt="2020-12-21T11:42:27.046" v="386" actId="20577"/>
          <ac:spMkLst>
            <pc:docMk/>
            <pc:sldMk cId="4227441862" sldId="260"/>
            <ac:spMk id="2" creationId="{BF1D7282-B3E7-4660-9133-939B78CC6587}"/>
          </ac:spMkLst>
        </pc:spChg>
        <pc:spChg chg="del mod">
          <ac:chgData name="Igor Kliushnikov" userId="74da7e635d772664" providerId="LiveId" clId="{64FB6437-8EE4-4519-831E-783AE1043889}" dt="2020-12-21T11:29:41.304" v="2"/>
          <ac:spMkLst>
            <pc:docMk/>
            <pc:sldMk cId="4227441862" sldId="260"/>
            <ac:spMk id="3" creationId="{A32BCEFB-3F1E-40D8-B43E-A92515417F84}"/>
          </ac:spMkLst>
        </pc:spChg>
        <pc:picChg chg="add mod">
          <ac:chgData name="Igor Kliushnikov" userId="74da7e635d772664" providerId="LiveId" clId="{64FB6437-8EE4-4519-831E-783AE1043889}" dt="2020-12-21T11:29:41.304" v="2"/>
          <ac:picMkLst>
            <pc:docMk/>
            <pc:sldMk cId="4227441862" sldId="260"/>
            <ac:picMk id="1026" creationId="{2D5F82F2-9AA0-440A-ABA7-9649E9CCDC71}"/>
          </ac:picMkLst>
        </pc:picChg>
      </pc:sldChg>
      <pc:sldChg chg="modSp add mod">
        <pc:chgData name="Igor Kliushnikov" userId="74da7e635d772664" providerId="LiveId" clId="{64FB6437-8EE4-4519-831E-783AE1043889}" dt="2020-12-21T11:44:34.559" v="497" actId="12"/>
        <pc:sldMkLst>
          <pc:docMk/>
          <pc:sldMk cId="1140411751" sldId="261"/>
        </pc:sldMkLst>
        <pc:spChg chg="mod">
          <ac:chgData name="Igor Kliushnikov" userId="74da7e635d772664" providerId="LiveId" clId="{64FB6437-8EE4-4519-831E-783AE1043889}" dt="2020-12-21T11:42:33.907" v="393" actId="20577"/>
          <ac:spMkLst>
            <pc:docMk/>
            <pc:sldMk cId="1140411751" sldId="261"/>
            <ac:spMk id="2" creationId="{AEE50B9C-AAB0-4F6B-BD98-C6F14C2A0EAE}"/>
          </ac:spMkLst>
        </pc:spChg>
        <pc:spChg chg="mod">
          <ac:chgData name="Igor Kliushnikov" userId="74da7e635d772664" providerId="LiveId" clId="{64FB6437-8EE4-4519-831E-783AE1043889}" dt="2020-12-21T11:44:34.559" v="497" actId="12"/>
          <ac:spMkLst>
            <pc:docMk/>
            <pc:sldMk cId="1140411751" sldId="261"/>
            <ac:spMk id="3" creationId="{B5D962A9-6729-45E9-B6B8-D1D20341A6F3}"/>
          </ac:spMkLst>
        </pc:spChg>
      </pc:sldChg>
      <pc:sldChg chg="addSp delSp modSp add del mod">
        <pc:chgData name="Igor Kliushnikov" userId="74da7e635d772664" providerId="LiveId" clId="{64FB6437-8EE4-4519-831E-783AE1043889}" dt="2020-12-21T13:48:12.527" v="1498" actId="47"/>
        <pc:sldMkLst>
          <pc:docMk/>
          <pc:sldMk cId="599996364" sldId="262"/>
        </pc:sldMkLst>
        <pc:spChg chg="add mod">
          <ac:chgData name="Igor Kliushnikov" userId="74da7e635d772664" providerId="LiveId" clId="{64FB6437-8EE4-4519-831E-783AE1043889}" dt="2020-12-21T11:47:20.688" v="702" actId="20577"/>
          <ac:spMkLst>
            <pc:docMk/>
            <pc:sldMk cId="599996364" sldId="262"/>
            <ac:spMk id="3" creationId="{D710988A-DDF2-439B-B06F-CE590436F8EE}"/>
          </ac:spMkLst>
        </pc:spChg>
        <pc:picChg chg="del">
          <ac:chgData name="Igor Kliushnikov" userId="74da7e635d772664" providerId="LiveId" clId="{64FB6437-8EE4-4519-831E-783AE1043889}" dt="2020-12-21T11:46:51.836" v="618" actId="478"/>
          <ac:picMkLst>
            <pc:docMk/>
            <pc:sldMk cId="599996364" sldId="262"/>
            <ac:picMk id="1026" creationId="{2D5F82F2-9AA0-440A-ABA7-9649E9CCDC71}"/>
          </ac:picMkLst>
        </pc:picChg>
      </pc:sldChg>
      <pc:sldChg chg="add modNotesTx">
        <pc:chgData name="Igor Kliushnikov" userId="74da7e635d772664" providerId="LiveId" clId="{64FB6437-8EE4-4519-831E-783AE1043889}" dt="2021-01-04T14:30:45.759" v="7070" actId="313"/>
        <pc:sldMkLst>
          <pc:docMk/>
          <pc:sldMk cId="3562541004" sldId="263"/>
        </pc:sldMkLst>
      </pc:sldChg>
      <pc:sldChg chg="modSp add mod">
        <pc:chgData name="Igor Kliushnikov" userId="74da7e635d772664" providerId="LiveId" clId="{64FB6437-8EE4-4519-831E-783AE1043889}" dt="2020-12-21T11:49:38.805" v="788" actId="20577"/>
        <pc:sldMkLst>
          <pc:docMk/>
          <pc:sldMk cId="2679566008" sldId="264"/>
        </pc:sldMkLst>
        <pc:spChg chg="mod">
          <ac:chgData name="Igor Kliushnikov" userId="74da7e635d772664" providerId="LiveId" clId="{64FB6437-8EE4-4519-831E-783AE1043889}" dt="2020-12-21T11:49:38.805" v="788" actId="20577"/>
          <ac:spMkLst>
            <pc:docMk/>
            <pc:sldMk cId="2679566008" sldId="264"/>
            <ac:spMk id="3" creationId="{D710988A-DDF2-439B-B06F-CE590436F8EE}"/>
          </ac:spMkLst>
        </pc:spChg>
      </pc:sldChg>
      <pc:sldChg chg="modSp add mod">
        <pc:chgData name="Igor Kliushnikov" userId="74da7e635d772664" providerId="LiveId" clId="{64FB6437-8EE4-4519-831E-783AE1043889}" dt="2021-01-04T14:29:18.556" v="6981" actId="20577"/>
        <pc:sldMkLst>
          <pc:docMk/>
          <pc:sldMk cId="3762775567" sldId="265"/>
        </pc:sldMkLst>
        <pc:spChg chg="mod">
          <ac:chgData name="Igor Kliushnikov" userId="74da7e635d772664" providerId="LiveId" clId="{64FB6437-8EE4-4519-831E-783AE1043889}" dt="2021-01-04T14:29:18.556" v="6981" actId="20577"/>
          <ac:spMkLst>
            <pc:docMk/>
            <pc:sldMk cId="3762775567" sldId="265"/>
            <ac:spMk id="3" creationId="{D710988A-DDF2-439B-B06F-CE590436F8EE}"/>
          </ac:spMkLst>
        </pc:spChg>
      </pc:sldChg>
      <pc:sldChg chg="addSp delSp modSp add mod modNotesTx">
        <pc:chgData name="Igor Kliushnikov" userId="74da7e635d772664" providerId="LiveId" clId="{64FB6437-8EE4-4519-831E-783AE1043889}" dt="2021-01-04T14:54:42.279" v="7116" actId="20577"/>
        <pc:sldMkLst>
          <pc:docMk/>
          <pc:sldMk cId="548334033" sldId="266"/>
        </pc:sldMkLst>
        <pc:spChg chg="add del mod">
          <ac:chgData name="Igor Kliushnikov" userId="74da7e635d772664" providerId="LiveId" clId="{64FB6437-8EE4-4519-831E-783AE1043889}" dt="2020-12-21T13:45:46.638" v="1441" actId="22"/>
          <ac:spMkLst>
            <pc:docMk/>
            <pc:sldMk cId="548334033" sldId="266"/>
            <ac:spMk id="3" creationId="{D710988A-DDF2-439B-B06F-CE590436F8EE}"/>
          </ac:spMkLst>
        </pc:spChg>
        <pc:spChg chg="add mod">
          <ac:chgData name="Igor Kliushnikov" userId="74da7e635d772664" providerId="LiveId" clId="{64FB6437-8EE4-4519-831E-783AE1043889}" dt="2020-12-21T13:46:36.272" v="1468" actId="404"/>
          <ac:spMkLst>
            <pc:docMk/>
            <pc:sldMk cId="548334033" sldId="266"/>
            <ac:spMk id="8" creationId="{5C621599-EE92-465F-84A5-6DCFBE54557A}"/>
          </ac:spMkLst>
        </pc:spChg>
        <pc:picChg chg="add del mod ord">
          <ac:chgData name="Igor Kliushnikov" userId="74da7e635d772664" providerId="LiveId" clId="{64FB6437-8EE4-4519-831E-783AE1043889}" dt="2020-12-21T13:45:16.185" v="1437" actId="22"/>
          <ac:picMkLst>
            <pc:docMk/>
            <pc:sldMk cId="548334033" sldId="266"/>
            <ac:picMk id="5" creationId="{C6C99C92-65A1-4E4D-B5F7-D63678DA9115}"/>
          </ac:picMkLst>
        </pc:picChg>
        <pc:picChg chg="add mod ord">
          <ac:chgData name="Igor Kliushnikov" userId="74da7e635d772664" providerId="LiveId" clId="{64FB6437-8EE4-4519-831E-783AE1043889}" dt="2020-12-21T13:46:06.175" v="1444" actId="1076"/>
          <ac:picMkLst>
            <pc:docMk/>
            <pc:sldMk cId="548334033" sldId="266"/>
            <ac:picMk id="7" creationId="{B37F4BA3-C586-4596-BD8F-E94E568748B7}"/>
          </ac:picMkLst>
        </pc:picChg>
      </pc:sldChg>
      <pc:sldChg chg="modSp add mod">
        <pc:chgData name="Igor Kliushnikov" userId="74da7e635d772664" providerId="LiveId" clId="{64FB6437-8EE4-4519-831E-783AE1043889}" dt="2020-12-22T14:35:17.038" v="6841" actId="20577"/>
        <pc:sldMkLst>
          <pc:docMk/>
          <pc:sldMk cId="2501352957" sldId="267"/>
        </pc:sldMkLst>
        <pc:spChg chg="mod">
          <ac:chgData name="Igor Kliushnikov" userId="74da7e635d772664" providerId="LiveId" clId="{64FB6437-8EE4-4519-831E-783AE1043889}" dt="2020-12-22T14:35:17.038" v="6841" actId="20577"/>
          <ac:spMkLst>
            <pc:docMk/>
            <pc:sldMk cId="2501352957" sldId="267"/>
            <ac:spMk id="3" creationId="{D710988A-DDF2-439B-B06F-CE590436F8EE}"/>
          </ac:spMkLst>
        </pc:spChg>
      </pc:sldChg>
      <pc:sldChg chg="addSp delSp modSp add mod modNotesTx">
        <pc:chgData name="Igor Kliushnikov" userId="74da7e635d772664" providerId="LiveId" clId="{64FB6437-8EE4-4519-831E-783AE1043889}" dt="2020-12-21T14:13:23.653" v="1916"/>
        <pc:sldMkLst>
          <pc:docMk/>
          <pc:sldMk cId="1643494738" sldId="268"/>
        </pc:sldMkLst>
        <pc:spChg chg="add mod">
          <ac:chgData name="Igor Kliushnikov" userId="74da7e635d772664" providerId="LiveId" clId="{64FB6437-8EE4-4519-831E-783AE1043889}" dt="2020-12-21T14:12:23.402" v="1717" actId="20577"/>
          <ac:spMkLst>
            <pc:docMk/>
            <pc:sldMk cId="1643494738" sldId="268"/>
            <ac:spMk id="4" creationId="{F214FF3E-CB19-46A6-919E-45297F0DD548}"/>
          </ac:spMkLst>
        </pc:spChg>
        <pc:spChg chg="del">
          <ac:chgData name="Igor Kliushnikov" userId="74da7e635d772664" providerId="LiveId" clId="{64FB6437-8EE4-4519-831E-783AE1043889}" dt="2020-12-21T13:46:56.751" v="1472" actId="478"/>
          <ac:spMkLst>
            <pc:docMk/>
            <pc:sldMk cId="1643494738" sldId="268"/>
            <ac:spMk id="8" creationId="{5C621599-EE92-465F-84A5-6DCFBE54557A}"/>
          </ac:spMkLst>
        </pc:spChg>
        <pc:picChg chg="del">
          <ac:chgData name="Igor Kliushnikov" userId="74da7e635d772664" providerId="LiveId" clId="{64FB6437-8EE4-4519-831E-783AE1043889}" dt="2020-12-21T13:46:47.080" v="1470" actId="478"/>
          <ac:picMkLst>
            <pc:docMk/>
            <pc:sldMk cId="1643494738" sldId="268"/>
            <ac:picMk id="7" creationId="{B37F4BA3-C586-4596-BD8F-E94E568748B7}"/>
          </ac:picMkLst>
        </pc:picChg>
      </pc:sldChg>
      <pc:sldChg chg="addSp delSp modSp add mod">
        <pc:chgData name="Igor Kliushnikov" userId="74da7e635d772664" providerId="LiveId" clId="{64FB6437-8EE4-4519-831E-783AE1043889}" dt="2020-12-22T14:41:34.444" v="6847" actId="20577"/>
        <pc:sldMkLst>
          <pc:docMk/>
          <pc:sldMk cId="113502759" sldId="269"/>
        </pc:sldMkLst>
        <pc:spChg chg="add mod">
          <ac:chgData name="Igor Kliushnikov" userId="74da7e635d772664" providerId="LiveId" clId="{64FB6437-8EE4-4519-831E-783AE1043889}" dt="2020-12-22T14:41:34.444" v="6847" actId="20577"/>
          <ac:spMkLst>
            <pc:docMk/>
            <pc:sldMk cId="113502759" sldId="269"/>
            <ac:spMk id="4" creationId="{CAE3B15F-E477-4B94-BB12-C15BD6FDFD99}"/>
          </ac:spMkLst>
        </pc:spChg>
        <pc:spChg chg="del">
          <ac:chgData name="Igor Kliushnikov" userId="74da7e635d772664" providerId="LiveId" clId="{64FB6437-8EE4-4519-831E-783AE1043889}" dt="2020-12-21T14:14:36.354" v="1918" actId="478"/>
          <ac:spMkLst>
            <pc:docMk/>
            <pc:sldMk cId="113502759" sldId="269"/>
            <ac:spMk id="8" creationId="{5C621599-EE92-465F-84A5-6DCFBE54557A}"/>
          </ac:spMkLst>
        </pc:spChg>
        <pc:picChg chg="del">
          <ac:chgData name="Igor Kliushnikov" userId="74da7e635d772664" providerId="LiveId" clId="{64FB6437-8EE4-4519-831E-783AE1043889}" dt="2020-12-21T14:14:37.110" v="1919" actId="478"/>
          <ac:picMkLst>
            <pc:docMk/>
            <pc:sldMk cId="113502759" sldId="269"/>
            <ac:picMk id="7" creationId="{B37F4BA3-C586-4596-BD8F-E94E568748B7}"/>
          </ac:picMkLst>
        </pc:picChg>
      </pc:sldChg>
      <pc:sldChg chg="modSp add mod">
        <pc:chgData name="Igor Kliushnikov" userId="74da7e635d772664" providerId="LiveId" clId="{64FB6437-8EE4-4519-831E-783AE1043889}" dt="2020-12-21T14:18:33.806" v="2185" actId="207"/>
        <pc:sldMkLst>
          <pc:docMk/>
          <pc:sldMk cId="181874711" sldId="270"/>
        </pc:sldMkLst>
        <pc:spChg chg="mod">
          <ac:chgData name="Igor Kliushnikov" userId="74da7e635d772664" providerId="LiveId" clId="{64FB6437-8EE4-4519-831E-783AE1043889}" dt="2020-12-21T14:18:33.806" v="2185" actId="207"/>
          <ac:spMkLst>
            <pc:docMk/>
            <pc:sldMk cId="181874711" sldId="270"/>
            <ac:spMk id="4" creationId="{CAE3B15F-E477-4B94-BB12-C15BD6FDFD99}"/>
          </ac:spMkLst>
        </pc:spChg>
      </pc:sldChg>
      <pc:sldChg chg="modSp add mod ord">
        <pc:chgData name="Igor Kliushnikov" userId="74da7e635d772664" providerId="LiveId" clId="{64FB6437-8EE4-4519-831E-783AE1043889}" dt="2020-12-21T14:21:54.810" v="2384"/>
        <pc:sldMkLst>
          <pc:docMk/>
          <pc:sldMk cId="1249861419" sldId="271"/>
        </pc:sldMkLst>
        <pc:spChg chg="mod">
          <ac:chgData name="Igor Kliushnikov" userId="74da7e635d772664" providerId="LiveId" clId="{64FB6437-8EE4-4519-831E-783AE1043889}" dt="2020-12-21T14:19:05.176" v="2257" actId="207"/>
          <ac:spMkLst>
            <pc:docMk/>
            <pc:sldMk cId="1249861419" sldId="271"/>
            <ac:spMk id="4" creationId="{CAE3B15F-E477-4B94-BB12-C15BD6FDFD99}"/>
          </ac:spMkLst>
        </pc:spChg>
      </pc:sldChg>
      <pc:sldChg chg="addSp delSp modSp add mod">
        <pc:chgData name="Igor Kliushnikov" userId="74da7e635d772664" providerId="LiveId" clId="{64FB6437-8EE4-4519-831E-783AE1043889}" dt="2020-12-21T14:19:39.686" v="2260"/>
        <pc:sldMkLst>
          <pc:docMk/>
          <pc:sldMk cId="135718446" sldId="272"/>
        </pc:sldMkLst>
        <pc:spChg chg="del mod">
          <ac:chgData name="Igor Kliushnikov" userId="74da7e635d772664" providerId="LiveId" clId="{64FB6437-8EE4-4519-831E-783AE1043889}" dt="2020-12-21T14:19:39.686" v="2260"/>
          <ac:spMkLst>
            <pc:docMk/>
            <pc:sldMk cId="135718446" sldId="272"/>
            <ac:spMk id="4" creationId="{CAE3B15F-E477-4B94-BB12-C15BD6FDFD99}"/>
          </ac:spMkLst>
        </pc:spChg>
        <pc:picChg chg="add mod">
          <ac:chgData name="Igor Kliushnikov" userId="74da7e635d772664" providerId="LiveId" clId="{64FB6437-8EE4-4519-831E-783AE1043889}" dt="2020-12-21T14:19:39.686" v="2260"/>
          <ac:picMkLst>
            <pc:docMk/>
            <pc:sldMk cId="135718446" sldId="272"/>
            <ac:picMk id="2049" creationId="{336CE520-BE55-406F-9A43-33F7117EBAE4}"/>
          </ac:picMkLst>
        </pc:picChg>
      </pc:sldChg>
      <pc:sldChg chg="modSp add mod ord">
        <pc:chgData name="Igor Kliushnikov" userId="74da7e635d772664" providerId="LiveId" clId="{64FB6437-8EE4-4519-831E-783AE1043889}" dt="2021-01-04T14:57:39.147" v="7128" actId="207"/>
        <pc:sldMkLst>
          <pc:docMk/>
          <pc:sldMk cId="663213623" sldId="273"/>
        </pc:sldMkLst>
        <pc:spChg chg="mod">
          <ac:chgData name="Igor Kliushnikov" userId="74da7e635d772664" providerId="LiveId" clId="{64FB6437-8EE4-4519-831E-783AE1043889}" dt="2021-01-04T14:57:39.147" v="7128" actId="207"/>
          <ac:spMkLst>
            <pc:docMk/>
            <pc:sldMk cId="663213623" sldId="273"/>
            <ac:spMk id="4" creationId="{CAE3B15F-E477-4B94-BB12-C15BD6FDFD99}"/>
          </ac:spMkLst>
        </pc:spChg>
      </pc:sldChg>
      <pc:sldChg chg="modSp add mod modNotesTx">
        <pc:chgData name="Igor Kliushnikov" userId="74da7e635d772664" providerId="LiveId" clId="{64FB6437-8EE4-4519-831E-783AE1043889}" dt="2020-12-21T14:28:49.471" v="2551"/>
        <pc:sldMkLst>
          <pc:docMk/>
          <pc:sldMk cId="988789136" sldId="274"/>
        </pc:sldMkLst>
        <pc:spChg chg="mod">
          <ac:chgData name="Igor Kliushnikov" userId="74da7e635d772664" providerId="LiveId" clId="{64FB6437-8EE4-4519-831E-783AE1043889}" dt="2020-12-21T14:26:54.470" v="2506" actId="20577"/>
          <ac:spMkLst>
            <pc:docMk/>
            <pc:sldMk cId="988789136" sldId="274"/>
            <ac:spMk id="4" creationId="{F214FF3E-CB19-46A6-919E-45297F0DD548}"/>
          </ac:spMkLst>
        </pc:spChg>
      </pc:sldChg>
      <pc:sldChg chg="modSp add mod">
        <pc:chgData name="Igor Kliushnikov" userId="74da7e635d772664" providerId="LiveId" clId="{64FB6437-8EE4-4519-831E-783AE1043889}" dt="2020-12-21T14:51:59.637" v="2553" actId="207"/>
        <pc:sldMkLst>
          <pc:docMk/>
          <pc:sldMk cId="3411278859" sldId="275"/>
        </pc:sldMkLst>
        <pc:spChg chg="mod">
          <ac:chgData name="Igor Kliushnikov" userId="74da7e635d772664" providerId="LiveId" clId="{64FB6437-8EE4-4519-831E-783AE1043889}" dt="2020-12-21T14:51:59.637" v="2553" actId="207"/>
          <ac:spMkLst>
            <pc:docMk/>
            <pc:sldMk cId="3411278859" sldId="275"/>
            <ac:spMk id="3" creationId="{B5D962A9-6729-45E9-B6B8-D1D20341A6F3}"/>
          </ac:spMkLst>
        </pc:spChg>
      </pc:sldChg>
      <pc:sldChg chg="modSp add mod ord">
        <pc:chgData name="Igor Kliushnikov" userId="74da7e635d772664" providerId="LiveId" clId="{64FB6437-8EE4-4519-831E-783AE1043889}" dt="2020-12-22T14:28:57.898" v="6695" actId="20578"/>
        <pc:sldMkLst>
          <pc:docMk/>
          <pc:sldMk cId="318506566" sldId="276"/>
        </pc:sldMkLst>
        <pc:spChg chg="mod">
          <ac:chgData name="Igor Kliushnikov" userId="74da7e635d772664" providerId="LiveId" clId="{64FB6437-8EE4-4519-831E-783AE1043889}" dt="2020-12-21T14:52:08.196" v="2555" actId="207"/>
          <ac:spMkLst>
            <pc:docMk/>
            <pc:sldMk cId="318506566" sldId="276"/>
            <ac:spMk id="3" creationId="{B5D962A9-6729-45E9-B6B8-D1D20341A6F3}"/>
          </ac:spMkLst>
        </pc:spChg>
      </pc:sldChg>
      <pc:sldChg chg="addSp delSp modSp add mod">
        <pc:chgData name="Igor Kliushnikov" userId="74da7e635d772664" providerId="LiveId" clId="{64FB6437-8EE4-4519-831E-783AE1043889}" dt="2020-12-21T15:07:25.389" v="2738" actId="478"/>
        <pc:sldMkLst>
          <pc:docMk/>
          <pc:sldMk cId="348633870" sldId="277"/>
        </pc:sldMkLst>
        <pc:spChg chg="add del">
          <ac:chgData name="Igor Kliushnikov" userId="74da7e635d772664" providerId="LiveId" clId="{64FB6437-8EE4-4519-831E-783AE1043889}" dt="2020-12-21T15:07:25.389" v="2738" actId="478"/>
          <ac:spMkLst>
            <pc:docMk/>
            <pc:sldMk cId="348633870" sldId="277"/>
            <ac:spMk id="2" creationId="{AEE50B9C-AAB0-4F6B-BD98-C6F14C2A0EAE}"/>
          </ac:spMkLst>
        </pc:spChg>
        <pc:spChg chg="mod">
          <ac:chgData name="Igor Kliushnikov" userId="74da7e635d772664" providerId="LiveId" clId="{64FB6437-8EE4-4519-831E-783AE1043889}" dt="2020-12-21T14:52:17.129" v="2557" actId="207"/>
          <ac:spMkLst>
            <pc:docMk/>
            <pc:sldMk cId="348633870" sldId="277"/>
            <ac:spMk id="3" creationId="{B5D962A9-6729-45E9-B6B8-D1D20341A6F3}"/>
          </ac:spMkLst>
        </pc:spChg>
        <pc:spChg chg="add del mod">
          <ac:chgData name="Igor Kliushnikov" userId="74da7e635d772664" providerId="LiveId" clId="{64FB6437-8EE4-4519-831E-783AE1043889}" dt="2020-12-21T15:07:25.389" v="2738" actId="478"/>
          <ac:spMkLst>
            <pc:docMk/>
            <pc:sldMk cId="348633870" sldId="277"/>
            <ac:spMk id="5" creationId="{F149169E-7A89-458D-A431-CC07D6943607}"/>
          </ac:spMkLst>
        </pc:spChg>
      </pc:sldChg>
      <pc:sldChg chg="modSp add mod">
        <pc:chgData name="Igor Kliushnikov" userId="74da7e635d772664" providerId="LiveId" clId="{64FB6437-8EE4-4519-831E-783AE1043889}" dt="2020-12-21T14:52:23.584" v="2559" actId="207"/>
        <pc:sldMkLst>
          <pc:docMk/>
          <pc:sldMk cId="3593298647" sldId="278"/>
        </pc:sldMkLst>
        <pc:spChg chg="mod">
          <ac:chgData name="Igor Kliushnikov" userId="74da7e635d772664" providerId="LiveId" clId="{64FB6437-8EE4-4519-831E-783AE1043889}" dt="2020-12-21T14:52:23.584" v="2559" actId="207"/>
          <ac:spMkLst>
            <pc:docMk/>
            <pc:sldMk cId="3593298647" sldId="278"/>
            <ac:spMk id="3" creationId="{B5D962A9-6729-45E9-B6B8-D1D20341A6F3}"/>
          </ac:spMkLst>
        </pc:spChg>
      </pc:sldChg>
      <pc:sldChg chg="add del">
        <pc:chgData name="Igor Kliushnikov" userId="74da7e635d772664" providerId="LiveId" clId="{64FB6437-8EE4-4519-831E-783AE1043889}" dt="2020-12-21T14:52:27.518" v="2561"/>
        <pc:sldMkLst>
          <pc:docMk/>
          <pc:sldMk cId="1706537953" sldId="279"/>
        </pc:sldMkLst>
      </pc:sldChg>
      <pc:sldChg chg="modSp add mod">
        <pc:chgData name="Igor Kliushnikov" userId="74da7e635d772664" providerId="LiveId" clId="{64FB6437-8EE4-4519-831E-783AE1043889}" dt="2020-12-21T14:52:42.681" v="2563" actId="207"/>
        <pc:sldMkLst>
          <pc:docMk/>
          <pc:sldMk cId="2182370933" sldId="279"/>
        </pc:sldMkLst>
        <pc:spChg chg="mod">
          <ac:chgData name="Igor Kliushnikov" userId="74da7e635d772664" providerId="LiveId" clId="{64FB6437-8EE4-4519-831E-783AE1043889}" dt="2020-12-21T14:52:42.681" v="2563" actId="207"/>
          <ac:spMkLst>
            <pc:docMk/>
            <pc:sldMk cId="2182370933" sldId="279"/>
            <ac:spMk id="3" creationId="{B5D962A9-6729-45E9-B6B8-D1D20341A6F3}"/>
          </ac:spMkLst>
        </pc:spChg>
      </pc:sldChg>
      <pc:sldChg chg="modSp add mod">
        <pc:chgData name="Igor Kliushnikov" userId="74da7e635d772664" providerId="LiveId" clId="{64FB6437-8EE4-4519-831E-783AE1043889}" dt="2020-12-21T14:53:29.313" v="2575" actId="207"/>
        <pc:sldMkLst>
          <pc:docMk/>
          <pc:sldMk cId="2177747250" sldId="280"/>
        </pc:sldMkLst>
        <pc:spChg chg="mod">
          <ac:chgData name="Igor Kliushnikov" userId="74da7e635d772664" providerId="LiveId" clId="{64FB6437-8EE4-4519-831E-783AE1043889}" dt="2020-12-21T14:53:06.850" v="2565"/>
          <ac:spMkLst>
            <pc:docMk/>
            <pc:sldMk cId="2177747250" sldId="280"/>
            <ac:spMk id="2" creationId="{BF1D7282-B3E7-4660-9133-939B78CC6587}"/>
          </ac:spMkLst>
        </pc:spChg>
        <pc:spChg chg="mod">
          <ac:chgData name="Igor Kliushnikov" userId="74da7e635d772664" providerId="LiveId" clId="{64FB6437-8EE4-4519-831E-783AE1043889}" dt="2020-12-21T14:53:29.313" v="2575" actId="207"/>
          <ac:spMkLst>
            <pc:docMk/>
            <pc:sldMk cId="2177747250" sldId="280"/>
            <ac:spMk id="4" creationId="{F214FF3E-CB19-46A6-919E-45297F0DD548}"/>
          </ac:spMkLst>
        </pc:spChg>
      </pc:sldChg>
      <pc:sldChg chg="addSp delSp modSp add mod modNotesTx">
        <pc:chgData name="Igor Kliushnikov" userId="74da7e635d772664" providerId="LiveId" clId="{64FB6437-8EE4-4519-831E-783AE1043889}" dt="2020-12-21T14:58:06.540" v="2599" actId="1076"/>
        <pc:sldMkLst>
          <pc:docMk/>
          <pc:sldMk cId="1589698400" sldId="281"/>
        </pc:sldMkLst>
        <pc:spChg chg="del mod">
          <ac:chgData name="Igor Kliushnikov" userId="74da7e635d772664" providerId="LiveId" clId="{64FB6437-8EE4-4519-831E-783AE1043889}" dt="2020-12-21T14:53:40.158" v="2578"/>
          <ac:spMkLst>
            <pc:docMk/>
            <pc:sldMk cId="1589698400" sldId="281"/>
            <ac:spMk id="4" creationId="{F214FF3E-CB19-46A6-919E-45297F0DD548}"/>
          </ac:spMkLst>
        </pc:spChg>
        <pc:picChg chg="add mod">
          <ac:chgData name="Igor Kliushnikov" userId="74da7e635d772664" providerId="LiveId" clId="{64FB6437-8EE4-4519-831E-783AE1043889}" dt="2020-12-21T14:58:06.540" v="2599" actId="1076"/>
          <ac:picMkLst>
            <pc:docMk/>
            <pc:sldMk cId="1589698400" sldId="281"/>
            <ac:picMk id="12290" creationId="{861728ED-A2A4-468C-B9F2-FA83D3981BA1}"/>
          </ac:picMkLst>
        </pc:picChg>
      </pc:sldChg>
      <pc:sldChg chg="addSp delSp modSp add mod modAnim">
        <pc:chgData name="Igor Kliushnikov" userId="74da7e635d772664" providerId="LiveId" clId="{64FB6437-8EE4-4519-831E-783AE1043889}" dt="2020-12-22T09:27:09.235" v="3993" actId="207"/>
        <pc:sldMkLst>
          <pc:docMk/>
          <pc:sldMk cId="1097274247" sldId="282"/>
        </pc:sldMkLst>
        <pc:spChg chg="add mod">
          <ac:chgData name="Igor Kliushnikov" userId="74da7e635d772664" providerId="LiveId" clId="{64FB6437-8EE4-4519-831E-783AE1043889}" dt="2020-12-22T09:27:09.235" v="3993" actId="207"/>
          <ac:spMkLst>
            <pc:docMk/>
            <pc:sldMk cId="1097274247" sldId="282"/>
            <ac:spMk id="3" creationId="{70C19AE7-CAA4-4012-9824-81C1C37B1943}"/>
          </ac:spMkLst>
        </pc:spChg>
        <pc:picChg chg="del">
          <ac:chgData name="Igor Kliushnikov" userId="74da7e635d772664" providerId="LiveId" clId="{64FB6437-8EE4-4519-831E-783AE1043889}" dt="2020-12-21T14:59:05.669" v="2601" actId="478"/>
          <ac:picMkLst>
            <pc:docMk/>
            <pc:sldMk cId="1097274247" sldId="282"/>
            <ac:picMk id="12290" creationId="{861728ED-A2A4-468C-B9F2-FA83D3981BA1}"/>
          </ac:picMkLst>
        </pc:picChg>
      </pc:sldChg>
      <pc:sldChg chg="modSp add mod">
        <pc:chgData name="Igor Kliushnikov" userId="74da7e635d772664" providerId="LiveId" clId="{64FB6437-8EE4-4519-831E-783AE1043889}" dt="2020-12-22T09:27:56.517" v="4005" actId="207"/>
        <pc:sldMkLst>
          <pc:docMk/>
          <pc:sldMk cId="4254770969" sldId="283"/>
        </pc:sldMkLst>
        <pc:spChg chg="mod">
          <ac:chgData name="Igor Kliushnikov" userId="74da7e635d772664" providerId="LiveId" clId="{64FB6437-8EE4-4519-831E-783AE1043889}" dt="2020-12-22T09:27:56.517" v="4005" actId="207"/>
          <ac:spMkLst>
            <pc:docMk/>
            <pc:sldMk cId="4254770969" sldId="283"/>
            <ac:spMk id="3" creationId="{70C19AE7-CAA4-4012-9824-81C1C37B1943}"/>
          </ac:spMkLst>
        </pc:spChg>
      </pc:sldChg>
      <pc:sldChg chg="addSp delSp modSp add mod modNotesTx">
        <pc:chgData name="Igor Kliushnikov" userId="74da7e635d772664" providerId="LiveId" clId="{64FB6437-8EE4-4519-831E-783AE1043889}" dt="2021-01-04T15:14:03.620" v="7247" actId="20577"/>
        <pc:sldMkLst>
          <pc:docMk/>
          <pc:sldMk cId="381685029" sldId="284"/>
        </pc:sldMkLst>
        <pc:spChg chg="mod">
          <ac:chgData name="Igor Kliushnikov" userId="74da7e635d772664" providerId="LiveId" clId="{64FB6437-8EE4-4519-831E-783AE1043889}" dt="2021-01-04T15:14:03.620" v="7247" actId="20577"/>
          <ac:spMkLst>
            <pc:docMk/>
            <pc:sldMk cId="381685029" sldId="284"/>
            <ac:spMk id="3" creationId="{70C19AE7-CAA4-4012-9824-81C1C37B1943}"/>
          </ac:spMkLst>
        </pc:spChg>
        <pc:picChg chg="add del mod">
          <ac:chgData name="Igor Kliushnikov" userId="74da7e635d772664" providerId="LiveId" clId="{64FB6437-8EE4-4519-831E-783AE1043889}" dt="2020-12-21T15:04:35.020" v="2703" actId="478"/>
          <ac:picMkLst>
            <pc:docMk/>
            <pc:sldMk cId="381685029" sldId="284"/>
            <ac:picMk id="4" creationId="{7AFA11A7-96CF-43A2-AF6F-B2E7EF8D0FCE}"/>
          </ac:picMkLst>
        </pc:picChg>
        <pc:picChg chg="add del mod">
          <ac:chgData name="Igor Kliushnikov" userId="74da7e635d772664" providerId="LiveId" clId="{64FB6437-8EE4-4519-831E-783AE1043889}" dt="2020-12-21T15:06:36.630" v="2729" actId="478"/>
          <ac:picMkLst>
            <pc:docMk/>
            <pc:sldMk cId="381685029" sldId="284"/>
            <ac:picMk id="5" creationId="{B3BE2EF8-88F9-4FB3-BF92-55DE24855595}"/>
          </ac:picMkLst>
        </pc:picChg>
        <pc:picChg chg="add del mod">
          <ac:chgData name="Igor Kliushnikov" userId="74da7e635d772664" providerId="LiveId" clId="{64FB6437-8EE4-4519-831E-783AE1043889}" dt="2020-12-21T15:03:09.809" v="2693"/>
          <ac:picMkLst>
            <pc:docMk/>
            <pc:sldMk cId="381685029" sldId="284"/>
            <ac:picMk id="16386" creationId="{A569F2D4-4058-4D58-88F4-6802F39E7B4B}"/>
          </ac:picMkLst>
        </pc:picChg>
        <pc:picChg chg="add del">
          <ac:chgData name="Igor Kliushnikov" userId="74da7e635d772664" providerId="LiveId" clId="{64FB6437-8EE4-4519-831E-783AE1043889}" dt="2020-12-21T15:03:15.676" v="2696"/>
          <ac:picMkLst>
            <pc:docMk/>
            <pc:sldMk cId="381685029" sldId="284"/>
            <ac:picMk id="16388" creationId="{5F9A57B7-CC53-4AD0-B061-80BE184CBDF3}"/>
          </ac:picMkLst>
        </pc:picChg>
      </pc:sldChg>
      <pc:sldChg chg="modSp add mod">
        <pc:chgData name="Igor Kliushnikov" userId="74da7e635d772664" providerId="LiveId" clId="{64FB6437-8EE4-4519-831E-783AE1043889}" dt="2020-12-21T15:06:05.388" v="2725" actId="1076"/>
        <pc:sldMkLst>
          <pc:docMk/>
          <pc:sldMk cId="233494504" sldId="285"/>
        </pc:sldMkLst>
        <pc:spChg chg="mod">
          <ac:chgData name="Igor Kliushnikov" userId="74da7e635d772664" providerId="LiveId" clId="{64FB6437-8EE4-4519-831E-783AE1043889}" dt="2020-12-21T15:05:52.370" v="2722" actId="6549"/>
          <ac:spMkLst>
            <pc:docMk/>
            <pc:sldMk cId="233494504" sldId="285"/>
            <ac:spMk id="3" creationId="{70C19AE7-CAA4-4012-9824-81C1C37B1943}"/>
          </ac:spMkLst>
        </pc:spChg>
        <pc:picChg chg="mod">
          <ac:chgData name="Igor Kliushnikov" userId="74da7e635d772664" providerId="LiveId" clId="{64FB6437-8EE4-4519-831E-783AE1043889}" dt="2020-12-21T15:06:05.388" v="2725" actId="1076"/>
          <ac:picMkLst>
            <pc:docMk/>
            <pc:sldMk cId="233494504" sldId="285"/>
            <ac:picMk id="4" creationId="{7AFA11A7-96CF-43A2-AF6F-B2E7EF8D0FCE}"/>
          </ac:picMkLst>
        </pc:picChg>
      </pc:sldChg>
      <pc:sldChg chg="delSp add del mod">
        <pc:chgData name="Igor Kliushnikov" userId="74da7e635d772664" providerId="LiveId" clId="{64FB6437-8EE4-4519-831E-783AE1043889}" dt="2020-12-21T15:06:55.167" v="2733" actId="47"/>
        <pc:sldMkLst>
          <pc:docMk/>
          <pc:sldMk cId="2838459697" sldId="286"/>
        </pc:sldMkLst>
        <pc:picChg chg="del">
          <ac:chgData name="Igor Kliushnikov" userId="74da7e635d772664" providerId="LiveId" clId="{64FB6437-8EE4-4519-831E-783AE1043889}" dt="2020-12-21T15:06:50.386" v="2731" actId="478"/>
          <ac:picMkLst>
            <pc:docMk/>
            <pc:sldMk cId="2838459697" sldId="286"/>
            <ac:picMk id="4" creationId="{7AFA11A7-96CF-43A2-AF6F-B2E7EF8D0FCE}"/>
          </ac:picMkLst>
        </pc:picChg>
      </pc:sldChg>
      <pc:sldChg chg="modSp add mod modNotesTx">
        <pc:chgData name="Igor Kliushnikov" userId="74da7e635d772664" providerId="LiveId" clId="{64FB6437-8EE4-4519-831E-783AE1043889}" dt="2020-12-22T09:34:49.293" v="4031" actId="20577"/>
        <pc:sldMkLst>
          <pc:docMk/>
          <pc:sldMk cId="2888937116" sldId="287"/>
        </pc:sldMkLst>
        <pc:spChg chg="mod">
          <ac:chgData name="Igor Kliushnikov" userId="74da7e635d772664" providerId="LiveId" clId="{64FB6437-8EE4-4519-831E-783AE1043889}" dt="2020-12-22T09:34:49.293" v="4031" actId="20577"/>
          <ac:spMkLst>
            <pc:docMk/>
            <pc:sldMk cId="2888937116" sldId="287"/>
            <ac:spMk id="3" creationId="{70C19AE7-CAA4-4012-9824-81C1C37B1943}"/>
          </ac:spMkLst>
        </pc:spChg>
      </pc:sldChg>
      <pc:sldChg chg="addSp delSp modSp add mod modNotesTx">
        <pc:chgData name="Igor Kliushnikov" userId="74da7e635d772664" providerId="LiveId" clId="{64FB6437-8EE4-4519-831E-783AE1043889}" dt="2020-12-21T15:34:25.257" v="2950"/>
        <pc:sldMkLst>
          <pc:docMk/>
          <pc:sldMk cId="3809003188" sldId="288"/>
        </pc:sldMkLst>
        <pc:spChg chg="mod">
          <ac:chgData name="Igor Kliushnikov" userId="74da7e635d772664" providerId="LiveId" clId="{64FB6437-8EE4-4519-831E-783AE1043889}" dt="2020-12-21T15:31:06.304" v="2908" actId="20577"/>
          <ac:spMkLst>
            <pc:docMk/>
            <pc:sldMk cId="3809003188" sldId="288"/>
            <ac:spMk id="3" creationId="{70C19AE7-CAA4-4012-9824-81C1C37B1943}"/>
          </ac:spMkLst>
        </pc:spChg>
        <pc:spChg chg="add del mod">
          <ac:chgData name="Igor Kliushnikov" userId="74da7e635d772664" providerId="LiveId" clId="{64FB6437-8EE4-4519-831E-783AE1043889}" dt="2020-12-21T15:31:47.624" v="2924"/>
          <ac:spMkLst>
            <pc:docMk/>
            <pc:sldMk cId="3809003188" sldId="288"/>
            <ac:spMk id="11" creationId="{5182CD1B-4373-4ED5-937D-F395E6DDE4CF}"/>
          </ac:spMkLst>
        </pc:spChg>
        <pc:picChg chg="add del mod">
          <ac:chgData name="Igor Kliushnikov" userId="74da7e635d772664" providerId="LiveId" clId="{64FB6437-8EE4-4519-831E-783AE1043889}" dt="2020-12-21T15:31:48.815" v="2925" actId="478"/>
          <ac:picMkLst>
            <pc:docMk/>
            <pc:sldMk cId="3809003188" sldId="288"/>
            <ac:picMk id="5" creationId="{06BD02A3-D6ED-4FAE-ACF8-66EB197529F6}"/>
          </ac:picMkLst>
        </pc:picChg>
        <pc:picChg chg="add mod">
          <ac:chgData name="Igor Kliushnikov" userId="74da7e635d772664" providerId="LiveId" clId="{64FB6437-8EE4-4519-831E-783AE1043889}" dt="2020-12-21T15:31:56.615" v="2927" actId="1076"/>
          <ac:picMkLst>
            <pc:docMk/>
            <pc:sldMk cId="3809003188" sldId="288"/>
            <ac:picMk id="13" creationId="{A00394DA-6E28-46D2-9B19-D8A6F49B95BB}"/>
          </ac:picMkLst>
        </pc:picChg>
        <pc:inkChg chg="add del">
          <ac:chgData name="Igor Kliushnikov" userId="74da7e635d772664" providerId="LiveId" clId="{64FB6437-8EE4-4519-831E-783AE1043889}" dt="2020-12-21T15:31:34.903" v="2918" actId="9405"/>
          <ac:inkMkLst>
            <pc:docMk/>
            <pc:sldMk cId="3809003188" sldId="288"/>
            <ac:inkMk id="6" creationId="{E01323E9-B1F0-4370-B9CE-E7E20DA32444}"/>
          </ac:inkMkLst>
        </pc:inkChg>
        <pc:inkChg chg="add del">
          <ac:chgData name="Igor Kliushnikov" userId="74da7e635d772664" providerId="LiveId" clId="{64FB6437-8EE4-4519-831E-783AE1043889}" dt="2020-12-21T15:31:34.450" v="2917" actId="9405"/>
          <ac:inkMkLst>
            <pc:docMk/>
            <pc:sldMk cId="3809003188" sldId="288"/>
            <ac:inkMk id="7" creationId="{A0362311-BC94-40D9-AB0A-2F38032EF8B3}"/>
          </ac:inkMkLst>
        </pc:inkChg>
        <pc:inkChg chg="add del">
          <ac:chgData name="Igor Kliushnikov" userId="74da7e635d772664" providerId="LiveId" clId="{64FB6437-8EE4-4519-831E-783AE1043889}" dt="2020-12-21T15:31:34.252" v="2916" actId="9405"/>
          <ac:inkMkLst>
            <pc:docMk/>
            <pc:sldMk cId="3809003188" sldId="288"/>
            <ac:inkMk id="8" creationId="{2C966029-0D49-43E5-9EF4-C0E0923E7632}"/>
          </ac:inkMkLst>
        </pc:inkChg>
        <pc:inkChg chg="add del">
          <ac:chgData name="Igor Kliushnikov" userId="74da7e635d772664" providerId="LiveId" clId="{64FB6437-8EE4-4519-831E-783AE1043889}" dt="2020-12-21T15:31:34.021" v="2915" actId="9405"/>
          <ac:inkMkLst>
            <pc:docMk/>
            <pc:sldMk cId="3809003188" sldId="288"/>
            <ac:inkMk id="9" creationId="{5DBEB40F-FBC9-4648-91E4-219750BAFC84}"/>
          </ac:inkMkLst>
        </pc:inkChg>
        <pc:inkChg chg="add del">
          <ac:chgData name="Igor Kliushnikov" userId="74da7e635d772664" providerId="LiveId" clId="{64FB6437-8EE4-4519-831E-783AE1043889}" dt="2020-12-21T15:31:40.313" v="2920" actId="9405"/>
          <ac:inkMkLst>
            <pc:docMk/>
            <pc:sldMk cId="3809003188" sldId="288"/>
            <ac:inkMk id="10" creationId="{2862495F-78E9-41B2-AD1C-32659716B48A}"/>
          </ac:inkMkLst>
        </pc:inkChg>
      </pc:sldChg>
      <pc:sldChg chg="modSp add mod">
        <pc:chgData name="Igor Kliushnikov" userId="74da7e635d772664" providerId="LiveId" clId="{64FB6437-8EE4-4519-831E-783AE1043889}" dt="2020-12-22T09:41:20.290" v="4242" actId="20577"/>
        <pc:sldMkLst>
          <pc:docMk/>
          <pc:sldMk cId="930818185" sldId="289"/>
        </pc:sldMkLst>
        <pc:spChg chg="mod">
          <ac:chgData name="Igor Kliushnikov" userId="74da7e635d772664" providerId="LiveId" clId="{64FB6437-8EE4-4519-831E-783AE1043889}" dt="2020-12-22T09:41:20.290" v="4242" actId="20577"/>
          <ac:spMkLst>
            <pc:docMk/>
            <pc:sldMk cId="930818185" sldId="289"/>
            <ac:spMk id="3" creationId="{70C19AE7-CAA4-4012-9824-81C1C37B1943}"/>
          </ac:spMkLst>
        </pc:spChg>
      </pc:sldChg>
      <pc:sldChg chg="modSp add mod modNotesTx">
        <pc:chgData name="Igor Kliushnikov" userId="74da7e635d772664" providerId="LiveId" clId="{64FB6437-8EE4-4519-831E-783AE1043889}" dt="2020-12-22T09:35:26.709" v="4056" actId="20577"/>
        <pc:sldMkLst>
          <pc:docMk/>
          <pc:sldMk cId="1544587878" sldId="290"/>
        </pc:sldMkLst>
        <pc:spChg chg="mod">
          <ac:chgData name="Igor Kliushnikov" userId="74da7e635d772664" providerId="LiveId" clId="{64FB6437-8EE4-4519-831E-783AE1043889}" dt="2020-12-22T09:35:26.709" v="4056" actId="20577"/>
          <ac:spMkLst>
            <pc:docMk/>
            <pc:sldMk cId="1544587878" sldId="290"/>
            <ac:spMk id="3" creationId="{70C19AE7-CAA4-4012-9824-81C1C37B1943}"/>
          </ac:spMkLst>
        </pc:spChg>
      </pc:sldChg>
      <pc:sldChg chg="modSp add mod modNotesTx">
        <pc:chgData name="Igor Kliushnikov" userId="74da7e635d772664" providerId="LiveId" clId="{64FB6437-8EE4-4519-831E-783AE1043889}" dt="2021-01-04T15:20:49.306" v="7248" actId="120"/>
        <pc:sldMkLst>
          <pc:docMk/>
          <pc:sldMk cId="345745930" sldId="291"/>
        </pc:sldMkLst>
        <pc:spChg chg="mod">
          <ac:chgData name="Igor Kliushnikov" userId="74da7e635d772664" providerId="LiveId" clId="{64FB6437-8EE4-4519-831E-783AE1043889}" dt="2021-01-04T15:20:49.306" v="7248" actId="120"/>
          <ac:spMkLst>
            <pc:docMk/>
            <pc:sldMk cId="345745930" sldId="291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1T16:00:08.653" v="3985" actId="20577"/>
        <pc:sldMkLst>
          <pc:docMk/>
          <pc:sldMk cId="81759218" sldId="292"/>
        </pc:sldMkLst>
        <pc:spChg chg="mod">
          <ac:chgData name="Igor Kliushnikov" userId="74da7e635d772664" providerId="LiveId" clId="{64FB6437-8EE4-4519-831E-783AE1043889}" dt="2020-12-21T16:00:08.653" v="3985" actId="20577"/>
          <ac:spMkLst>
            <pc:docMk/>
            <pc:sldMk cId="81759218" sldId="292"/>
            <ac:spMk id="3" creationId="{70C19AE7-CAA4-4012-9824-81C1C37B1943}"/>
          </ac:spMkLst>
        </pc:spChg>
      </pc:sldChg>
      <pc:sldChg chg="modSp add mod modNotesTx">
        <pc:chgData name="Igor Kliushnikov" userId="74da7e635d772664" providerId="LiveId" clId="{64FB6437-8EE4-4519-831E-783AE1043889}" dt="2020-12-22T09:56:15.774" v="4392" actId="5793"/>
        <pc:sldMkLst>
          <pc:docMk/>
          <pc:sldMk cId="3703942899" sldId="293"/>
        </pc:sldMkLst>
        <pc:spChg chg="mod">
          <ac:chgData name="Igor Kliushnikov" userId="74da7e635d772664" providerId="LiveId" clId="{64FB6437-8EE4-4519-831E-783AE1043889}" dt="2020-12-22T09:54:58.035" v="4259" actId="20577"/>
          <ac:spMkLst>
            <pc:docMk/>
            <pc:sldMk cId="3703942899" sldId="293"/>
            <ac:spMk id="2" creationId="{BF1D7282-B3E7-4660-9133-939B78CC6587}"/>
          </ac:spMkLst>
        </pc:spChg>
        <pc:spChg chg="mod">
          <ac:chgData name="Igor Kliushnikov" userId="74da7e635d772664" providerId="LiveId" clId="{64FB6437-8EE4-4519-831E-783AE1043889}" dt="2020-12-22T09:56:10.256" v="4391" actId="12"/>
          <ac:spMkLst>
            <pc:docMk/>
            <pc:sldMk cId="3703942899" sldId="293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09:59:54.915" v="4451"/>
        <pc:sldMkLst>
          <pc:docMk/>
          <pc:sldMk cId="2622632638" sldId="294"/>
        </pc:sldMkLst>
        <pc:spChg chg="mod">
          <ac:chgData name="Igor Kliushnikov" userId="74da7e635d772664" providerId="LiveId" clId="{64FB6437-8EE4-4519-831E-783AE1043889}" dt="2020-12-22T09:59:54.915" v="4451"/>
          <ac:spMkLst>
            <pc:docMk/>
            <pc:sldMk cId="2622632638" sldId="294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0:22:09.920" v="4732" actId="114"/>
        <pc:sldMkLst>
          <pc:docMk/>
          <pc:sldMk cId="2539927946" sldId="295"/>
        </pc:sldMkLst>
        <pc:spChg chg="mod">
          <ac:chgData name="Igor Kliushnikov" userId="74da7e635d772664" providerId="LiveId" clId="{64FB6437-8EE4-4519-831E-783AE1043889}" dt="2020-12-22T10:22:09.920" v="4732" actId="114"/>
          <ac:spMkLst>
            <pc:docMk/>
            <pc:sldMk cId="2539927946" sldId="295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1:19:55.506" v="5440" actId="20577"/>
        <pc:sldMkLst>
          <pc:docMk/>
          <pc:sldMk cId="1904011569" sldId="296"/>
        </pc:sldMkLst>
        <pc:spChg chg="mod">
          <ac:chgData name="Igor Kliushnikov" userId="74da7e635d772664" providerId="LiveId" clId="{64FB6437-8EE4-4519-831E-783AE1043889}" dt="2020-12-22T11:19:55.506" v="5440" actId="20577"/>
          <ac:spMkLst>
            <pc:docMk/>
            <pc:sldMk cId="1904011569" sldId="296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0:12:47.507" v="4695" actId="20577"/>
        <pc:sldMkLst>
          <pc:docMk/>
          <pc:sldMk cId="3825638757" sldId="297"/>
        </pc:sldMkLst>
        <pc:spChg chg="mod">
          <ac:chgData name="Igor Kliushnikov" userId="74da7e635d772664" providerId="LiveId" clId="{64FB6437-8EE4-4519-831E-783AE1043889}" dt="2020-12-22T10:12:47.507" v="4695" actId="20577"/>
          <ac:spMkLst>
            <pc:docMk/>
            <pc:sldMk cId="3825638757" sldId="297"/>
            <ac:spMk id="3" creationId="{70C19AE7-CAA4-4012-9824-81C1C37B1943}"/>
          </ac:spMkLst>
        </pc:spChg>
      </pc:sldChg>
      <pc:sldChg chg="addSp delSp modSp add mod ord modNotesTx">
        <pc:chgData name="Igor Kliushnikov" userId="74da7e635d772664" providerId="LiveId" clId="{64FB6437-8EE4-4519-831E-783AE1043889}" dt="2021-01-04T15:11:34.371" v="7246" actId="20577"/>
        <pc:sldMkLst>
          <pc:docMk/>
          <pc:sldMk cId="3924730125" sldId="298"/>
        </pc:sldMkLst>
        <pc:spChg chg="mod">
          <ac:chgData name="Igor Kliushnikov" userId="74da7e635d772664" providerId="LiveId" clId="{64FB6437-8EE4-4519-831E-783AE1043889}" dt="2021-01-04T15:09:43.456" v="7132"/>
          <ac:spMkLst>
            <pc:docMk/>
            <pc:sldMk cId="3924730125" sldId="298"/>
            <ac:spMk id="2" creationId="{BF1D7282-B3E7-4660-9133-939B78CC6587}"/>
          </ac:spMkLst>
        </pc:spChg>
        <pc:spChg chg="del mod">
          <ac:chgData name="Igor Kliushnikov" userId="74da7e635d772664" providerId="LiveId" clId="{64FB6437-8EE4-4519-831E-783AE1043889}" dt="2020-12-22T10:20:44.184" v="4699"/>
          <ac:spMkLst>
            <pc:docMk/>
            <pc:sldMk cId="3924730125" sldId="298"/>
            <ac:spMk id="3" creationId="{70C19AE7-CAA4-4012-9824-81C1C37B1943}"/>
          </ac:spMkLst>
        </pc:spChg>
        <pc:spChg chg="add mod">
          <ac:chgData name="Igor Kliushnikov" userId="74da7e635d772664" providerId="LiveId" clId="{64FB6437-8EE4-4519-831E-783AE1043889}" dt="2021-01-04T15:11:34.371" v="7246" actId="20577"/>
          <ac:spMkLst>
            <pc:docMk/>
            <pc:sldMk cId="3924730125" sldId="298"/>
            <ac:spMk id="3" creationId="{9453D5A3-3155-4A29-8331-9EC8F22151B4}"/>
          </ac:spMkLst>
        </pc:spChg>
        <pc:picChg chg="add mod">
          <ac:chgData name="Igor Kliushnikov" userId="74da7e635d772664" providerId="LiveId" clId="{64FB6437-8EE4-4519-831E-783AE1043889}" dt="2021-01-04T15:09:48.161" v="7133" actId="1076"/>
          <ac:picMkLst>
            <pc:docMk/>
            <pc:sldMk cId="3924730125" sldId="298"/>
            <ac:picMk id="1026" creationId="{DDB1789B-9C3F-4822-BA82-14F519C45600}"/>
          </ac:picMkLst>
        </pc:picChg>
      </pc:sldChg>
      <pc:sldChg chg="modSp add mod">
        <pc:chgData name="Igor Kliushnikov" userId="74da7e635d772664" providerId="LiveId" clId="{64FB6437-8EE4-4519-831E-783AE1043889}" dt="2020-12-22T10:25:25.044" v="4824" actId="207"/>
        <pc:sldMkLst>
          <pc:docMk/>
          <pc:sldMk cId="1976579463" sldId="299"/>
        </pc:sldMkLst>
        <pc:spChg chg="mod">
          <ac:chgData name="Igor Kliushnikov" userId="74da7e635d772664" providerId="LiveId" clId="{64FB6437-8EE4-4519-831E-783AE1043889}" dt="2020-12-22T10:25:25.044" v="4824" actId="207"/>
          <ac:spMkLst>
            <pc:docMk/>
            <pc:sldMk cId="1976579463" sldId="299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0:26:11.397" v="4842" actId="20577"/>
        <pc:sldMkLst>
          <pc:docMk/>
          <pc:sldMk cId="1694315822" sldId="300"/>
        </pc:sldMkLst>
        <pc:spChg chg="mod">
          <ac:chgData name="Igor Kliushnikov" userId="74da7e635d772664" providerId="LiveId" clId="{64FB6437-8EE4-4519-831E-783AE1043889}" dt="2020-12-22T10:26:11.397" v="4842" actId="20577"/>
          <ac:spMkLst>
            <pc:docMk/>
            <pc:sldMk cId="1694315822" sldId="300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0:26:58.849" v="4849"/>
        <pc:sldMkLst>
          <pc:docMk/>
          <pc:sldMk cId="382344389" sldId="301"/>
        </pc:sldMkLst>
        <pc:spChg chg="mod">
          <ac:chgData name="Igor Kliushnikov" userId="74da7e635d772664" providerId="LiveId" clId="{64FB6437-8EE4-4519-831E-783AE1043889}" dt="2020-12-22T10:26:58.849" v="4849"/>
          <ac:spMkLst>
            <pc:docMk/>
            <pc:sldMk cId="382344389" sldId="301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0:27:38.830" v="4863" actId="20577"/>
        <pc:sldMkLst>
          <pc:docMk/>
          <pc:sldMk cId="4242068390" sldId="302"/>
        </pc:sldMkLst>
        <pc:spChg chg="mod">
          <ac:chgData name="Igor Kliushnikov" userId="74da7e635d772664" providerId="LiveId" clId="{64FB6437-8EE4-4519-831E-783AE1043889}" dt="2020-12-22T10:27:38.830" v="4863" actId="20577"/>
          <ac:spMkLst>
            <pc:docMk/>
            <pc:sldMk cId="4242068390" sldId="302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0:28:11.716" v="4868" actId="20577"/>
        <pc:sldMkLst>
          <pc:docMk/>
          <pc:sldMk cId="2085115384" sldId="303"/>
        </pc:sldMkLst>
        <pc:spChg chg="mod">
          <ac:chgData name="Igor Kliushnikov" userId="74da7e635d772664" providerId="LiveId" clId="{64FB6437-8EE4-4519-831E-783AE1043889}" dt="2020-12-22T10:28:11.716" v="4868" actId="20577"/>
          <ac:spMkLst>
            <pc:docMk/>
            <pc:sldMk cId="2085115384" sldId="303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0:37:01.305" v="5043" actId="12"/>
        <pc:sldMkLst>
          <pc:docMk/>
          <pc:sldMk cId="661269681" sldId="304"/>
        </pc:sldMkLst>
        <pc:spChg chg="mod">
          <ac:chgData name="Igor Kliushnikov" userId="74da7e635d772664" providerId="LiveId" clId="{64FB6437-8EE4-4519-831E-783AE1043889}" dt="2020-12-22T10:37:01.305" v="5043" actId="12"/>
          <ac:spMkLst>
            <pc:docMk/>
            <pc:sldMk cId="661269681" sldId="304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1:09:24.639" v="5216" actId="20577"/>
        <pc:sldMkLst>
          <pc:docMk/>
          <pc:sldMk cId="424139532" sldId="305"/>
        </pc:sldMkLst>
        <pc:spChg chg="mod">
          <ac:chgData name="Igor Kliushnikov" userId="74da7e635d772664" providerId="LiveId" clId="{64FB6437-8EE4-4519-831E-783AE1043889}" dt="2020-12-22T11:09:24.639" v="5216" actId="20577"/>
          <ac:spMkLst>
            <pc:docMk/>
            <pc:sldMk cId="424139532" sldId="305"/>
            <ac:spMk id="3" creationId="{70C19AE7-CAA4-4012-9824-81C1C37B1943}"/>
          </ac:spMkLst>
        </pc:spChg>
      </pc:sldChg>
      <pc:sldChg chg="add del">
        <pc:chgData name="Igor Kliushnikov" userId="74da7e635d772664" providerId="LiveId" clId="{64FB6437-8EE4-4519-831E-783AE1043889}" dt="2020-12-22T10:37:54.618" v="5045" actId="47"/>
        <pc:sldMkLst>
          <pc:docMk/>
          <pc:sldMk cId="2044028372" sldId="305"/>
        </pc:sldMkLst>
      </pc:sldChg>
      <pc:sldChg chg="modSp add mod">
        <pc:chgData name="Igor Kliushnikov" userId="74da7e635d772664" providerId="LiveId" clId="{64FB6437-8EE4-4519-831E-783AE1043889}" dt="2020-12-22T10:41:16.252" v="5094"/>
        <pc:sldMkLst>
          <pc:docMk/>
          <pc:sldMk cId="1276012099" sldId="306"/>
        </pc:sldMkLst>
        <pc:spChg chg="mod">
          <ac:chgData name="Igor Kliushnikov" userId="74da7e635d772664" providerId="LiveId" clId="{64FB6437-8EE4-4519-831E-783AE1043889}" dt="2020-12-22T10:41:16.252" v="5094"/>
          <ac:spMkLst>
            <pc:docMk/>
            <pc:sldMk cId="1276012099" sldId="306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0:42:15.716" v="5113" actId="207"/>
        <pc:sldMkLst>
          <pc:docMk/>
          <pc:sldMk cId="3681629075" sldId="307"/>
        </pc:sldMkLst>
        <pc:spChg chg="mod">
          <ac:chgData name="Igor Kliushnikov" userId="74da7e635d772664" providerId="LiveId" clId="{64FB6437-8EE4-4519-831E-783AE1043889}" dt="2020-12-22T10:42:15.716" v="5113" actId="207"/>
          <ac:spMkLst>
            <pc:docMk/>
            <pc:sldMk cId="3681629075" sldId="307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1:14:17.812" v="5315" actId="20577"/>
        <pc:sldMkLst>
          <pc:docMk/>
          <pc:sldMk cId="3289210372" sldId="308"/>
        </pc:sldMkLst>
        <pc:spChg chg="mod">
          <ac:chgData name="Igor Kliushnikov" userId="74da7e635d772664" providerId="LiveId" clId="{64FB6437-8EE4-4519-831E-783AE1043889}" dt="2020-12-22T11:14:17.812" v="5315" actId="20577"/>
          <ac:spMkLst>
            <pc:docMk/>
            <pc:sldMk cId="3289210372" sldId="308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1:17:00.239" v="5356" actId="207"/>
        <pc:sldMkLst>
          <pc:docMk/>
          <pc:sldMk cId="1505218841" sldId="309"/>
        </pc:sldMkLst>
        <pc:spChg chg="mod">
          <ac:chgData name="Igor Kliushnikov" userId="74da7e635d772664" providerId="LiveId" clId="{64FB6437-8EE4-4519-831E-783AE1043889}" dt="2020-12-22T11:17:00.239" v="5356" actId="207"/>
          <ac:spMkLst>
            <pc:docMk/>
            <pc:sldMk cId="1505218841" sldId="309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1:17:56.798" v="5393" actId="207"/>
        <pc:sldMkLst>
          <pc:docMk/>
          <pc:sldMk cId="868893650" sldId="310"/>
        </pc:sldMkLst>
        <pc:spChg chg="mod">
          <ac:chgData name="Igor Kliushnikov" userId="74da7e635d772664" providerId="LiveId" clId="{64FB6437-8EE4-4519-831E-783AE1043889}" dt="2020-12-22T11:17:56.798" v="5393" actId="207"/>
          <ac:spMkLst>
            <pc:docMk/>
            <pc:sldMk cId="868893650" sldId="310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1:24:32.452" v="5676" actId="20577"/>
        <pc:sldMkLst>
          <pc:docMk/>
          <pc:sldMk cId="2893840914" sldId="311"/>
        </pc:sldMkLst>
        <pc:spChg chg="mod">
          <ac:chgData name="Igor Kliushnikov" userId="74da7e635d772664" providerId="LiveId" clId="{64FB6437-8EE4-4519-831E-783AE1043889}" dt="2020-12-22T11:21:27.762" v="5459" actId="20577"/>
          <ac:spMkLst>
            <pc:docMk/>
            <pc:sldMk cId="2893840914" sldId="311"/>
            <ac:spMk id="2" creationId="{BF1D7282-B3E7-4660-9133-939B78CC6587}"/>
          </ac:spMkLst>
        </pc:spChg>
        <pc:spChg chg="mod">
          <ac:chgData name="Igor Kliushnikov" userId="74da7e635d772664" providerId="LiveId" clId="{64FB6437-8EE4-4519-831E-783AE1043889}" dt="2020-12-22T11:24:32.452" v="5676" actId="20577"/>
          <ac:spMkLst>
            <pc:docMk/>
            <pc:sldMk cId="2893840914" sldId="311"/>
            <ac:spMk id="3" creationId="{70C19AE7-CAA4-4012-9824-81C1C37B1943}"/>
          </ac:spMkLst>
        </pc:spChg>
      </pc:sldChg>
      <pc:sldChg chg="addSp delSp modSp add mod modNotesTx">
        <pc:chgData name="Igor Kliushnikov" userId="74da7e635d772664" providerId="LiveId" clId="{64FB6437-8EE4-4519-831E-783AE1043889}" dt="2020-12-22T11:40:54.393" v="6110" actId="20577"/>
        <pc:sldMkLst>
          <pc:docMk/>
          <pc:sldMk cId="2641179598" sldId="312"/>
        </pc:sldMkLst>
        <pc:spChg chg="mod">
          <ac:chgData name="Igor Kliushnikov" userId="74da7e635d772664" providerId="LiveId" clId="{64FB6437-8EE4-4519-831E-783AE1043889}" dt="2020-12-22T11:40:54.393" v="6110" actId="20577"/>
          <ac:spMkLst>
            <pc:docMk/>
            <pc:sldMk cId="2641179598" sldId="312"/>
            <ac:spMk id="3" creationId="{70C19AE7-CAA4-4012-9824-81C1C37B1943}"/>
          </ac:spMkLst>
        </pc:spChg>
        <pc:spChg chg="add del">
          <ac:chgData name="Igor Kliushnikov" userId="74da7e635d772664" providerId="LiveId" clId="{64FB6437-8EE4-4519-831E-783AE1043889}" dt="2020-12-22T11:34:36.374" v="5782" actId="478"/>
          <ac:spMkLst>
            <pc:docMk/>
            <pc:sldMk cId="2641179598" sldId="312"/>
            <ac:spMk id="4" creationId="{E4EEC29A-664E-4B18-94AF-AD80BC151C7F}"/>
          </ac:spMkLst>
        </pc:spChg>
      </pc:sldChg>
      <pc:sldChg chg="modSp add mod">
        <pc:chgData name="Igor Kliushnikov" userId="74da7e635d772664" providerId="LiveId" clId="{64FB6437-8EE4-4519-831E-783AE1043889}" dt="2020-12-23T09:46:14.328" v="6905" actId="20577"/>
        <pc:sldMkLst>
          <pc:docMk/>
          <pc:sldMk cId="3601893515" sldId="313"/>
        </pc:sldMkLst>
        <pc:spChg chg="mod">
          <ac:chgData name="Igor Kliushnikov" userId="74da7e635d772664" providerId="LiveId" clId="{64FB6437-8EE4-4519-831E-783AE1043889}" dt="2020-12-23T09:46:14.328" v="6905" actId="20577"/>
          <ac:spMkLst>
            <pc:docMk/>
            <pc:sldMk cId="3601893515" sldId="313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1:45:12.871" v="6186" actId="12"/>
        <pc:sldMkLst>
          <pc:docMk/>
          <pc:sldMk cId="2442473670" sldId="314"/>
        </pc:sldMkLst>
        <pc:spChg chg="mod">
          <ac:chgData name="Igor Kliushnikov" userId="74da7e635d772664" providerId="LiveId" clId="{64FB6437-8EE4-4519-831E-783AE1043889}" dt="2020-12-22T11:45:12.871" v="6186" actId="12"/>
          <ac:spMkLst>
            <pc:docMk/>
            <pc:sldMk cId="2442473670" sldId="314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64FB6437-8EE4-4519-831E-783AE1043889}" dt="2020-12-22T15:01:48.751" v="6880" actId="20577"/>
        <pc:sldMkLst>
          <pc:docMk/>
          <pc:sldMk cId="1626033802" sldId="315"/>
        </pc:sldMkLst>
        <pc:spChg chg="mod">
          <ac:chgData name="Igor Kliushnikov" userId="74da7e635d772664" providerId="LiveId" clId="{64FB6437-8EE4-4519-831E-783AE1043889}" dt="2020-12-22T15:01:48.751" v="6880" actId="20577"/>
          <ac:spMkLst>
            <pc:docMk/>
            <pc:sldMk cId="1626033802" sldId="315"/>
            <ac:spMk id="3" creationId="{70C19AE7-CAA4-4012-9824-81C1C37B1943}"/>
          </ac:spMkLst>
        </pc:spChg>
      </pc:sldChg>
      <pc:sldChg chg="modSp new mod">
        <pc:chgData name="Igor Kliushnikov" userId="74da7e635d772664" providerId="LiveId" clId="{64FB6437-8EE4-4519-831E-783AE1043889}" dt="2020-12-22T14:25:06.062" v="6692" actId="20577"/>
        <pc:sldMkLst>
          <pc:docMk/>
          <pc:sldMk cId="4176236200" sldId="316"/>
        </pc:sldMkLst>
        <pc:spChg chg="mod">
          <ac:chgData name="Igor Kliushnikov" userId="74da7e635d772664" providerId="LiveId" clId="{64FB6437-8EE4-4519-831E-783AE1043889}" dt="2020-12-22T14:16:45.924" v="6615" actId="20577"/>
          <ac:spMkLst>
            <pc:docMk/>
            <pc:sldMk cId="4176236200" sldId="316"/>
            <ac:spMk id="2" creationId="{B80E1589-B42D-46E9-821A-DEDE79EACF94}"/>
          </ac:spMkLst>
        </pc:spChg>
        <pc:spChg chg="mod">
          <ac:chgData name="Igor Kliushnikov" userId="74da7e635d772664" providerId="LiveId" clId="{64FB6437-8EE4-4519-831E-783AE1043889}" dt="2020-12-22T14:25:06.062" v="6692" actId="20577"/>
          <ac:spMkLst>
            <pc:docMk/>
            <pc:sldMk cId="4176236200" sldId="316"/>
            <ac:spMk id="3" creationId="{7F9E8928-D67F-4D92-AB7B-7D46536BF378}"/>
          </ac:spMkLst>
        </pc:spChg>
      </pc:sldChg>
      <pc:sldChg chg="addSp delSp modSp new mod modClrScheme chgLayout">
        <pc:chgData name="Igor Kliushnikov" userId="74da7e635d772664" providerId="LiveId" clId="{64FB6437-8EE4-4519-831E-783AE1043889}" dt="2020-12-22T14:20:56.122" v="6640" actId="20577"/>
        <pc:sldMkLst>
          <pc:docMk/>
          <pc:sldMk cId="3562111280" sldId="317"/>
        </pc:sldMkLst>
        <pc:spChg chg="del mod ord">
          <ac:chgData name="Igor Kliushnikov" userId="74da7e635d772664" providerId="LiveId" clId="{64FB6437-8EE4-4519-831E-783AE1043889}" dt="2020-12-22T14:20:53.380" v="6633" actId="700"/>
          <ac:spMkLst>
            <pc:docMk/>
            <pc:sldMk cId="3562111280" sldId="317"/>
            <ac:spMk id="2" creationId="{E69102B8-4964-49BE-A8FE-386D16285F13}"/>
          </ac:spMkLst>
        </pc:spChg>
        <pc:spChg chg="del mod ord">
          <ac:chgData name="Igor Kliushnikov" userId="74da7e635d772664" providerId="LiveId" clId="{64FB6437-8EE4-4519-831E-783AE1043889}" dt="2020-12-22T14:20:53.380" v="6633" actId="700"/>
          <ac:spMkLst>
            <pc:docMk/>
            <pc:sldMk cId="3562111280" sldId="317"/>
            <ac:spMk id="3" creationId="{FCC16990-BD08-42F6-8A60-CFF82176364D}"/>
          </ac:spMkLst>
        </pc:spChg>
        <pc:spChg chg="add mod ord">
          <ac:chgData name="Igor Kliushnikov" userId="74da7e635d772664" providerId="LiveId" clId="{64FB6437-8EE4-4519-831E-783AE1043889}" dt="2020-12-22T14:20:56.122" v="6640" actId="20577"/>
          <ac:spMkLst>
            <pc:docMk/>
            <pc:sldMk cId="3562111280" sldId="317"/>
            <ac:spMk id="4" creationId="{1BDC8B5C-9F68-419F-834D-F360CB37F821}"/>
          </ac:spMkLst>
        </pc:spChg>
        <pc:spChg chg="add mod ord">
          <ac:chgData name="Igor Kliushnikov" userId="74da7e635d772664" providerId="LiveId" clId="{64FB6437-8EE4-4519-831E-783AE1043889}" dt="2020-12-22T14:20:53.380" v="6633" actId="700"/>
          <ac:spMkLst>
            <pc:docMk/>
            <pc:sldMk cId="3562111280" sldId="317"/>
            <ac:spMk id="5" creationId="{D99717D7-68E7-4C1B-B51A-644DE5EDB275}"/>
          </ac:spMkLst>
        </pc:spChg>
      </pc:sldChg>
      <pc:sldChg chg="add">
        <pc:chgData name="Igor Kliushnikov" userId="74da7e635d772664" providerId="LiveId" clId="{64FB6437-8EE4-4519-831E-783AE1043889}" dt="2021-01-04T15:09:28.760" v="7129" actId="2890"/>
        <pc:sldMkLst>
          <pc:docMk/>
          <pc:sldMk cId="308146154" sldId="318"/>
        </pc:sldMkLst>
      </pc:sldChg>
      <pc:sldChg chg="modSp new del mod">
        <pc:chgData name="Igor Kliushnikov" userId="74da7e635d772664" providerId="LiveId" clId="{64FB6437-8EE4-4519-831E-783AE1043889}" dt="2020-12-22T14:25:08.230" v="6693" actId="47"/>
        <pc:sldMkLst>
          <pc:docMk/>
          <pc:sldMk cId="1245667534" sldId="318"/>
        </pc:sldMkLst>
        <pc:spChg chg="mod">
          <ac:chgData name="Igor Kliushnikov" userId="74da7e635d772664" providerId="LiveId" clId="{64FB6437-8EE4-4519-831E-783AE1043889}" dt="2020-12-22T14:21:39.709" v="6669" actId="20577"/>
          <ac:spMkLst>
            <pc:docMk/>
            <pc:sldMk cId="1245667534" sldId="318"/>
            <ac:spMk id="2" creationId="{430FF18A-0A57-4618-8072-445D7093B803}"/>
          </ac:spMkLst>
        </pc:spChg>
        <pc:spChg chg="mod">
          <ac:chgData name="Igor Kliushnikov" userId="74da7e635d772664" providerId="LiveId" clId="{64FB6437-8EE4-4519-831E-783AE1043889}" dt="2020-12-22T14:24:58.008" v="6684" actId="21"/>
          <ac:spMkLst>
            <pc:docMk/>
            <pc:sldMk cId="1245667534" sldId="318"/>
            <ac:spMk id="3" creationId="{DF6E2F02-5EA2-4F60-9527-7441BC12E4AE}"/>
          </ac:spMkLst>
        </pc:spChg>
      </pc:sldChg>
    </pc:docChg>
  </pc:docChgLst>
  <pc:docChgLst>
    <pc:chgData name="Igor" userId="74da7e635d772664" providerId="LiveId" clId="{A4062792-0E21-475C-8749-0E46390B7203}"/>
    <pc:docChg chg="undo custSel addSld modSld sldOrd modSection">
      <pc:chgData name="Igor" userId="74da7e635d772664" providerId="LiveId" clId="{A4062792-0E21-475C-8749-0E46390B7203}" dt="2021-03-10T15:54:02.351" v="323"/>
      <pc:docMkLst>
        <pc:docMk/>
      </pc:docMkLst>
      <pc:sldChg chg="modSp mod">
        <pc:chgData name="Igor" userId="74da7e635d772664" providerId="LiveId" clId="{A4062792-0E21-475C-8749-0E46390B7203}" dt="2021-03-10T15:16:51.787" v="6" actId="20577"/>
        <pc:sldMkLst>
          <pc:docMk/>
          <pc:sldMk cId="273305171" sldId="256"/>
        </pc:sldMkLst>
        <pc:spChg chg="mod">
          <ac:chgData name="Igor" userId="74da7e635d772664" providerId="LiveId" clId="{A4062792-0E21-475C-8749-0E46390B7203}" dt="2021-03-10T15:16:51.787" v="6" actId="20577"/>
          <ac:spMkLst>
            <pc:docMk/>
            <pc:sldMk cId="273305171" sldId="256"/>
            <ac:spMk id="3" creationId="{443A004A-9EC1-4D9B-9A3B-D04D5D9C75C7}"/>
          </ac:spMkLst>
        </pc:spChg>
      </pc:sldChg>
      <pc:sldChg chg="addSp delSp modSp mod">
        <pc:chgData name="Igor" userId="74da7e635d772664" providerId="LiveId" clId="{A4062792-0E21-475C-8749-0E46390B7203}" dt="2021-03-10T15:46:08.499" v="270" actId="20577"/>
        <pc:sldMkLst>
          <pc:docMk/>
          <pc:sldMk cId="2539927946" sldId="295"/>
        </pc:sldMkLst>
        <pc:spChg chg="mod">
          <ac:chgData name="Igor" userId="74da7e635d772664" providerId="LiveId" clId="{A4062792-0E21-475C-8749-0E46390B7203}" dt="2021-03-10T15:46:08.499" v="270" actId="20577"/>
          <ac:spMkLst>
            <pc:docMk/>
            <pc:sldMk cId="2539927946" sldId="295"/>
            <ac:spMk id="3" creationId="{70C19AE7-CAA4-4012-9824-81C1C37B1943}"/>
          </ac:spMkLst>
        </pc:spChg>
        <pc:picChg chg="add del mod">
          <ac:chgData name="Igor" userId="74da7e635d772664" providerId="LiveId" clId="{A4062792-0E21-475C-8749-0E46390B7203}" dt="2021-03-10T15:45:28.822" v="251" actId="478"/>
          <ac:picMkLst>
            <pc:docMk/>
            <pc:sldMk cId="2539927946" sldId="295"/>
            <ac:picMk id="5" creationId="{A96C7A05-43F7-4E36-860E-87429E9002A4}"/>
          </ac:picMkLst>
        </pc:picChg>
      </pc:sldChg>
      <pc:sldChg chg="modSp mod">
        <pc:chgData name="Igor" userId="74da7e635d772664" providerId="LiveId" clId="{A4062792-0E21-475C-8749-0E46390B7203}" dt="2021-03-10T15:54:02.351" v="323"/>
        <pc:sldMkLst>
          <pc:docMk/>
          <pc:sldMk cId="1904011569" sldId="296"/>
        </pc:sldMkLst>
        <pc:spChg chg="mod">
          <ac:chgData name="Igor" userId="74da7e635d772664" providerId="LiveId" clId="{A4062792-0E21-475C-8749-0E46390B7203}" dt="2021-03-10T15:54:02.351" v="323"/>
          <ac:spMkLst>
            <pc:docMk/>
            <pc:sldMk cId="1904011569" sldId="296"/>
            <ac:spMk id="3" creationId="{70C19AE7-CAA4-4012-9824-81C1C37B1943}"/>
          </ac:spMkLst>
        </pc:spChg>
      </pc:sldChg>
      <pc:sldChg chg="ord">
        <pc:chgData name="Igor" userId="74da7e635d772664" providerId="LiveId" clId="{A4062792-0E21-475C-8749-0E46390B7203}" dt="2021-03-10T15:35:00.779" v="78"/>
        <pc:sldMkLst>
          <pc:docMk/>
          <pc:sldMk cId="308146154" sldId="318"/>
        </pc:sldMkLst>
      </pc:sldChg>
      <pc:sldChg chg="addSp delSp modSp add mod modNotesTx">
        <pc:chgData name="Igor" userId="74da7e635d772664" providerId="LiveId" clId="{A4062792-0E21-475C-8749-0E46390B7203}" dt="2021-03-10T15:26:42.391" v="76" actId="5793"/>
        <pc:sldMkLst>
          <pc:docMk/>
          <pc:sldMk cId="2506592977" sldId="336"/>
        </pc:sldMkLst>
        <pc:spChg chg="add del mod">
          <ac:chgData name="Igor" userId="74da7e635d772664" providerId="LiveId" clId="{A4062792-0E21-475C-8749-0E46390B7203}" dt="2021-03-10T15:26:20.611" v="57" actId="22"/>
          <ac:spMkLst>
            <pc:docMk/>
            <pc:sldMk cId="2506592977" sldId="336"/>
            <ac:spMk id="3" creationId="{70C19AE7-CAA4-4012-9824-81C1C37B1943}"/>
          </ac:spMkLst>
        </pc:spChg>
        <pc:spChg chg="add del mod">
          <ac:chgData name="Igor" userId="74da7e635d772664" providerId="LiveId" clId="{A4062792-0E21-475C-8749-0E46390B7203}" dt="2021-03-10T15:24:24.095" v="44"/>
          <ac:spMkLst>
            <pc:docMk/>
            <pc:sldMk cId="2506592977" sldId="336"/>
            <ac:spMk id="5" creationId="{92DC3969-37AB-4716-A6ED-6CF3A5CF83B0}"/>
          </ac:spMkLst>
        </pc:spChg>
        <pc:spChg chg="add del mod">
          <ac:chgData name="Igor" userId="74da7e635d772664" providerId="LiveId" clId="{A4062792-0E21-475C-8749-0E46390B7203}" dt="2021-03-10T15:24:26.243" v="46"/>
          <ac:spMkLst>
            <pc:docMk/>
            <pc:sldMk cId="2506592977" sldId="336"/>
            <ac:spMk id="6" creationId="{B964CEFA-D238-43A3-9DC5-B1E7FF3CFFCC}"/>
          </ac:spMkLst>
        </pc:spChg>
        <pc:picChg chg="del">
          <ac:chgData name="Igor" userId="74da7e635d772664" providerId="LiveId" clId="{A4062792-0E21-475C-8749-0E46390B7203}" dt="2021-03-10T15:24:14.242" v="41" actId="478"/>
          <ac:picMkLst>
            <pc:docMk/>
            <pc:sldMk cId="2506592977" sldId="336"/>
            <ac:picMk id="4" creationId="{75946D5A-E41D-4593-9359-12FCEE1E7165}"/>
          </ac:picMkLst>
        </pc:picChg>
        <pc:picChg chg="add del mod">
          <ac:chgData name="Igor" userId="74da7e635d772664" providerId="LiveId" clId="{A4062792-0E21-475C-8749-0E46390B7203}" dt="2021-03-10T15:25:12.714" v="54" actId="931"/>
          <ac:picMkLst>
            <pc:docMk/>
            <pc:sldMk cId="2506592977" sldId="336"/>
            <ac:picMk id="8" creationId="{7FADF6B8-44EA-448A-ACE4-BB1A2EDE0717}"/>
          </ac:picMkLst>
        </pc:picChg>
        <pc:picChg chg="add mod ord">
          <ac:chgData name="Igor" userId="74da7e635d772664" providerId="LiveId" clId="{A4062792-0E21-475C-8749-0E46390B7203}" dt="2021-03-10T15:26:29.359" v="59" actId="1076"/>
          <ac:picMkLst>
            <pc:docMk/>
            <pc:sldMk cId="2506592977" sldId="336"/>
            <ac:picMk id="10" creationId="{34A009FC-AF30-454D-A285-A788A05E5A2C}"/>
          </ac:picMkLst>
        </pc:picChg>
      </pc:sldChg>
      <pc:sldChg chg="add">
        <pc:chgData name="Igor" userId="74da7e635d772664" providerId="LiveId" clId="{A4062792-0E21-475C-8749-0E46390B7203}" dt="2021-03-10T15:41:23.006" v="79" actId="2890"/>
        <pc:sldMkLst>
          <pc:docMk/>
          <pc:sldMk cId="2570116726" sldId="337"/>
        </pc:sldMkLst>
      </pc:sldChg>
    </pc:docChg>
  </pc:docChgLst>
  <pc:docChgLst>
    <pc:chgData name="Igor Kliushnikov" userId="74da7e635d772664" providerId="LiveId" clId="{3E1BE831-888C-4349-8883-1BAB35D13BA9}"/>
    <pc:docChg chg="undo custSel addSld delSld modSld sldOrd delSection modSection">
      <pc:chgData name="Igor Kliushnikov" userId="74da7e635d772664" providerId="LiveId" clId="{3E1BE831-888C-4349-8883-1BAB35D13BA9}" dt="2021-01-27T19:41:56.390" v="1878" actId="47"/>
      <pc:docMkLst>
        <pc:docMk/>
      </pc:docMkLst>
      <pc:sldChg chg="del">
        <pc:chgData name="Igor Kliushnikov" userId="74da7e635d772664" providerId="LiveId" clId="{3E1BE831-888C-4349-8883-1BAB35D13BA9}" dt="2021-01-05T16:08:17.963" v="0" actId="47"/>
        <pc:sldMkLst>
          <pc:docMk/>
          <pc:sldMk cId="4081478549" sldId="257"/>
        </pc:sldMkLst>
      </pc:sldChg>
      <pc:sldChg chg="del">
        <pc:chgData name="Igor Kliushnikov" userId="74da7e635d772664" providerId="LiveId" clId="{3E1BE831-888C-4349-8883-1BAB35D13BA9}" dt="2021-01-05T16:08:22.602" v="2" actId="47"/>
        <pc:sldMkLst>
          <pc:docMk/>
          <pc:sldMk cId="2175845310" sldId="258"/>
        </pc:sldMkLst>
      </pc:sldChg>
      <pc:sldChg chg="del">
        <pc:chgData name="Igor Kliushnikov" userId="74da7e635d772664" providerId="LiveId" clId="{3E1BE831-888C-4349-8883-1BAB35D13BA9}" dt="2021-01-05T16:08:22.602" v="2" actId="47"/>
        <pc:sldMkLst>
          <pc:docMk/>
          <pc:sldMk cId="1908369640" sldId="259"/>
        </pc:sldMkLst>
      </pc:sldChg>
      <pc:sldChg chg="modSp add del mod">
        <pc:chgData name="Igor Kliushnikov" userId="74da7e635d772664" providerId="LiveId" clId="{3E1BE831-888C-4349-8883-1BAB35D13BA9}" dt="2021-01-05T16:19:41.758" v="268"/>
        <pc:sldMkLst>
          <pc:docMk/>
          <pc:sldMk cId="4227441862" sldId="260"/>
        </pc:sldMkLst>
        <pc:spChg chg="mod">
          <ac:chgData name="Igor Kliushnikov" userId="74da7e635d772664" providerId="LiveId" clId="{3E1BE831-888C-4349-8883-1BAB35D13BA9}" dt="2021-01-05T16:19:41.758" v="268"/>
          <ac:spMkLst>
            <pc:docMk/>
            <pc:sldMk cId="4227441862" sldId="260"/>
            <ac:spMk id="2" creationId="{BF1D7282-B3E7-4660-9133-939B78CC6587}"/>
          </ac:spMkLst>
        </pc:spChg>
      </pc:sldChg>
      <pc:sldChg chg="del">
        <pc:chgData name="Igor Kliushnikov" userId="74da7e635d772664" providerId="LiveId" clId="{3E1BE831-888C-4349-8883-1BAB35D13BA9}" dt="2021-01-05T16:08:20.885" v="1" actId="47"/>
        <pc:sldMkLst>
          <pc:docMk/>
          <pc:sldMk cId="1140411751" sldId="261"/>
        </pc:sldMkLst>
      </pc:sldChg>
      <pc:sldChg chg="del">
        <pc:chgData name="Igor Kliushnikov" userId="74da7e635d772664" providerId="LiveId" clId="{3E1BE831-888C-4349-8883-1BAB35D13BA9}" dt="2021-01-05T16:08:23.888" v="3" actId="47"/>
        <pc:sldMkLst>
          <pc:docMk/>
          <pc:sldMk cId="3562541004" sldId="263"/>
        </pc:sldMkLst>
      </pc:sldChg>
      <pc:sldChg chg="del">
        <pc:chgData name="Igor Kliushnikov" userId="74da7e635d772664" providerId="LiveId" clId="{3E1BE831-888C-4349-8883-1BAB35D13BA9}" dt="2021-01-05T16:08:23.888" v="3" actId="47"/>
        <pc:sldMkLst>
          <pc:docMk/>
          <pc:sldMk cId="2679566008" sldId="264"/>
        </pc:sldMkLst>
      </pc:sldChg>
      <pc:sldChg chg="del">
        <pc:chgData name="Igor Kliushnikov" userId="74da7e635d772664" providerId="LiveId" clId="{3E1BE831-888C-4349-8883-1BAB35D13BA9}" dt="2021-01-05T16:08:23.888" v="3" actId="47"/>
        <pc:sldMkLst>
          <pc:docMk/>
          <pc:sldMk cId="3762775567" sldId="265"/>
        </pc:sldMkLst>
      </pc:sldChg>
      <pc:sldChg chg="del">
        <pc:chgData name="Igor Kliushnikov" userId="74da7e635d772664" providerId="LiveId" clId="{3E1BE831-888C-4349-8883-1BAB35D13BA9}" dt="2021-01-05T16:08:23.888" v="3" actId="47"/>
        <pc:sldMkLst>
          <pc:docMk/>
          <pc:sldMk cId="548334033" sldId="266"/>
        </pc:sldMkLst>
      </pc:sldChg>
      <pc:sldChg chg="del">
        <pc:chgData name="Igor Kliushnikov" userId="74da7e635d772664" providerId="LiveId" clId="{3E1BE831-888C-4349-8883-1BAB35D13BA9}" dt="2021-01-05T16:08:23.888" v="3" actId="47"/>
        <pc:sldMkLst>
          <pc:docMk/>
          <pc:sldMk cId="2501352957" sldId="267"/>
        </pc:sldMkLst>
      </pc:sldChg>
      <pc:sldChg chg="del">
        <pc:chgData name="Igor Kliushnikov" userId="74da7e635d772664" providerId="LiveId" clId="{3E1BE831-888C-4349-8883-1BAB35D13BA9}" dt="2021-01-05T16:08:23.888" v="3" actId="47"/>
        <pc:sldMkLst>
          <pc:docMk/>
          <pc:sldMk cId="1643494738" sldId="268"/>
        </pc:sldMkLst>
      </pc:sldChg>
      <pc:sldChg chg="del">
        <pc:chgData name="Igor Kliushnikov" userId="74da7e635d772664" providerId="LiveId" clId="{3E1BE831-888C-4349-8883-1BAB35D13BA9}" dt="2021-01-05T16:08:23.888" v="3" actId="47"/>
        <pc:sldMkLst>
          <pc:docMk/>
          <pc:sldMk cId="113502759" sldId="269"/>
        </pc:sldMkLst>
      </pc:sldChg>
      <pc:sldChg chg="del">
        <pc:chgData name="Igor Kliushnikov" userId="74da7e635d772664" providerId="LiveId" clId="{3E1BE831-888C-4349-8883-1BAB35D13BA9}" dt="2021-01-05T16:08:23.888" v="3" actId="47"/>
        <pc:sldMkLst>
          <pc:docMk/>
          <pc:sldMk cId="181874711" sldId="270"/>
        </pc:sldMkLst>
      </pc:sldChg>
      <pc:sldChg chg="del">
        <pc:chgData name="Igor Kliushnikov" userId="74da7e635d772664" providerId="LiveId" clId="{3E1BE831-888C-4349-8883-1BAB35D13BA9}" dt="2021-01-05T16:08:23.888" v="3" actId="47"/>
        <pc:sldMkLst>
          <pc:docMk/>
          <pc:sldMk cId="1249861419" sldId="271"/>
        </pc:sldMkLst>
      </pc:sldChg>
      <pc:sldChg chg="del">
        <pc:chgData name="Igor Kliushnikov" userId="74da7e635d772664" providerId="LiveId" clId="{3E1BE831-888C-4349-8883-1BAB35D13BA9}" dt="2021-01-05T16:08:23.888" v="3" actId="47"/>
        <pc:sldMkLst>
          <pc:docMk/>
          <pc:sldMk cId="135718446" sldId="272"/>
        </pc:sldMkLst>
      </pc:sldChg>
      <pc:sldChg chg="del">
        <pc:chgData name="Igor Kliushnikov" userId="74da7e635d772664" providerId="LiveId" clId="{3E1BE831-888C-4349-8883-1BAB35D13BA9}" dt="2021-01-05T16:08:23.888" v="3" actId="47"/>
        <pc:sldMkLst>
          <pc:docMk/>
          <pc:sldMk cId="663213623" sldId="273"/>
        </pc:sldMkLst>
      </pc:sldChg>
      <pc:sldChg chg="del">
        <pc:chgData name="Igor Kliushnikov" userId="74da7e635d772664" providerId="LiveId" clId="{3E1BE831-888C-4349-8883-1BAB35D13BA9}" dt="2021-01-05T16:08:23.888" v="3" actId="47"/>
        <pc:sldMkLst>
          <pc:docMk/>
          <pc:sldMk cId="988789136" sldId="274"/>
        </pc:sldMkLst>
      </pc:sldChg>
      <pc:sldChg chg="del">
        <pc:chgData name="Igor Kliushnikov" userId="74da7e635d772664" providerId="LiveId" clId="{3E1BE831-888C-4349-8883-1BAB35D13BA9}" dt="2021-01-05T16:08:22.602" v="2" actId="47"/>
        <pc:sldMkLst>
          <pc:docMk/>
          <pc:sldMk cId="3411278859" sldId="275"/>
        </pc:sldMkLst>
      </pc:sldChg>
      <pc:sldChg chg="del">
        <pc:chgData name="Igor Kliushnikov" userId="74da7e635d772664" providerId="LiveId" clId="{3E1BE831-888C-4349-8883-1BAB35D13BA9}" dt="2021-01-05T16:08:23.888" v="3" actId="47"/>
        <pc:sldMkLst>
          <pc:docMk/>
          <pc:sldMk cId="318506566" sldId="276"/>
        </pc:sldMkLst>
      </pc:sldChg>
      <pc:sldChg chg="del">
        <pc:chgData name="Igor Kliushnikov" userId="74da7e635d772664" providerId="LiveId" clId="{3E1BE831-888C-4349-8883-1BAB35D13BA9}" dt="2021-01-05T16:08:34.101" v="4" actId="47"/>
        <pc:sldMkLst>
          <pc:docMk/>
          <pc:sldMk cId="348633870" sldId="277"/>
        </pc:sldMkLst>
      </pc:sldChg>
      <pc:sldChg chg="addSp delSp modSp del mod ord">
        <pc:chgData name="Igor Kliushnikov" userId="74da7e635d772664" providerId="LiveId" clId="{3E1BE831-888C-4349-8883-1BAB35D13BA9}" dt="2021-01-05T16:19:33.210" v="265" actId="47"/>
        <pc:sldMkLst>
          <pc:docMk/>
          <pc:sldMk cId="3593298647" sldId="278"/>
        </pc:sldMkLst>
        <pc:spChg chg="mod">
          <ac:chgData name="Igor Kliushnikov" userId="74da7e635d772664" providerId="LiveId" clId="{3E1BE831-888C-4349-8883-1BAB35D13BA9}" dt="2021-01-05T16:10:33.330" v="22" actId="21"/>
          <ac:spMkLst>
            <pc:docMk/>
            <pc:sldMk cId="3593298647" sldId="278"/>
            <ac:spMk id="2" creationId="{AEE50B9C-AAB0-4F6B-BD98-C6F14C2A0EAE}"/>
          </ac:spMkLst>
        </pc:spChg>
        <pc:spChg chg="del mod">
          <ac:chgData name="Igor Kliushnikov" userId="74da7e635d772664" providerId="LiveId" clId="{3E1BE831-888C-4349-8883-1BAB35D13BA9}" dt="2021-01-05T16:12:25.966" v="23"/>
          <ac:spMkLst>
            <pc:docMk/>
            <pc:sldMk cId="3593298647" sldId="278"/>
            <ac:spMk id="3" creationId="{B5D962A9-6729-45E9-B6B8-D1D20341A6F3}"/>
          </ac:spMkLst>
        </pc:spChg>
        <pc:spChg chg="add del mod">
          <ac:chgData name="Igor Kliushnikov" userId="74da7e635d772664" providerId="LiveId" clId="{3E1BE831-888C-4349-8883-1BAB35D13BA9}" dt="2021-01-05T16:13:44.035" v="26" actId="22"/>
          <ac:spMkLst>
            <pc:docMk/>
            <pc:sldMk cId="3593298647" sldId="278"/>
            <ac:spMk id="5" creationId="{BB66D623-DDF1-4CE4-A510-CAED939B1ADB}"/>
          </ac:spMkLst>
        </pc:spChg>
        <pc:picChg chg="add del mod">
          <ac:chgData name="Igor Kliushnikov" userId="74da7e635d772664" providerId="LiveId" clId="{3E1BE831-888C-4349-8883-1BAB35D13BA9}" dt="2021-01-05T16:12:37.010" v="25" actId="478"/>
          <ac:picMkLst>
            <pc:docMk/>
            <pc:sldMk cId="3593298647" sldId="278"/>
            <ac:picMk id="4" creationId="{07BC139A-C4AC-4A5C-A343-680C400B65F6}"/>
          </ac:picMkLst>
        </pc:picChg>
        <pc:picChg chg="add mod ord">
          <ac:chgData name="Igor Kliushnikov" userId="74da7e635d772664" providerId="LiveId" clId="{3E1BE831-888C-4349-8883-1BAB35D13BA9}" dt="2021-01-05T16:13:44.035" v="26" actId="22"/>
          <ac:picMkLst>
            <pc:docMk/>
            <pc:sldMk cId="3593298647" sldId="278"/>
            <ac:picMk id="7" creationId="{A729D1BC-D24B-4D0A-BCF1-4B65A4F01DB5}"/>
          </ac:picMkLst>
        </pc:picChg>
      </pc:sldChg>
      <pc:sldChg chg="del">
        <pc:chgData name="Igor Kliushnikov" userId="74da7e635d772664" providerId="LiveId" clId="{3E1BE831-888C-4349-8883-1BAB35D13BA9}" dt="2021-01-05T16:08:34.101" v="4" actId="47"/>
        <pc:sldMkLst>
          <pc:docMk/>
          <pc:sldMk cId="2177747250" sldId="280"/>
        </pc:sldMkLst>
      </pc:sldChg>
      <pc:sldChg chg="del">
        <pc:chgData name="Igor Kliushnikov" userId="74da7e635d772664" providerId="LiveId" clId="{3E1BE831-888C-4349-8883-1BAB35D13BA9}" dt="2021-01-05T16:08:34.101" v="4" actId="47"/>
        <pc:sldMkLst>
          <pc:docMk/>
          <pc:sldMk cId="1589698400" sldId="281"/>
        </pc:sldMkLst>
      </pc:sldChg>
      <pc:sldChg chg="del">
        <pc:chgData name="Igor Kliushnikov" userId="74da7e635d772664" providerId="LiveId" clId="{3E1BE831-888C-4349-8883-1BAB35D13BA9}" dt="2021-01-05T16:08:34.101" v="4" actId="47"/>
        <pc:sldMkLst>
          <pc:docMk/>
          <pc:sldMk cId="1097274247" sldId="282"/>
        </pc:sldMkLst>
      </pc:sldChg>
      <pc:sldChg chg="del">
        <pc:chgData name="Igor Kliushnikov" userId="74da7e635d772664" providerId="LiveId" clId="{3E1BE831-888C-4349-8883-1BAB35D13BA9}" dt="2021-01-05T16:08:34.101" v="4" actId="47"/>
        <pc:sldMkLst>
          <pc:docMk/>
          <pc:sldMk cId="4254770969" sldId="283"/>
        </pc:sldMkLst>
      </pc:sldChg>
      <pc:sldChg chg="del">
        <pc:chgData name="Igor Kliushnikov" userId="74da7e635d772664" providerId="LiveId" clId="{3E1BE831-888C-4349-8883-1BAB35D13BA9}" dt="2021-01-05T16:08:34.101" v="4" actId="47"/>
        <pc:sldMkLst>
          <pc:docMk/>
          <pc:sldMk cId="381685029" sldId="284"/>
        </pc:sldMkLst>
      </pc:sldChg>
      <pc:sldChg chg="del">
        <pc:chgData name="Igor Kliushnikov" userId="74da7e635d772664" providerId="LiveId" clId="{3E1BE831-888C-4349-8883-1BAB35D13BA9}" dt="2021-01-05T16:08:34.101" v="4" actId="47"/>
        <pc:sldMkLst>
          <pc:docMk/>
          <pc:sldMk cId="233494504" sldId="285"/>
        </pc:sldMkLst>
      </pc:sldChg>
      <pc:sldChg chg="del">
        <pc:chgData name="Igor Kliushnikov" userId="74da7e635d772664" providerId="LiveId" clId="{3E1BE831-888C-4349-8883-1BAB35D13BA9}" dt="2021-01-05T16:08:34.101" v="4" actId="47"/>
        <pc:sldMkLst>
          <pc:docMk/>
          <pc:sldMk cId="2888937116" sldId="287"/>
        </pc:sldMkLst>
      </pc:sldChg>
      <pc:sldChg chg="del">
        <pc:chgData name="Igor Kliushnikov" userId="74da7e635d772664" providerId="LiveId" clId="{3E1BE831-888C-4349-8883-1BAB35D13BA9}" dt="2021-01-05T16:08:34.101" v="4" actId="47"/>
        <pc:sldMkLst>
          <pc:docMk/>
          <pc:sldMk cId="3809003188" sldId="288"/>
        </pc:sldMkLst>
      </pc:sldChg>
      <pc:sldChg chg="del">
        <pc:chgData name="Igor Kliushnikov" userId="74da7e635d772664" providerId="LiveId" clId="{3E1BE831-888C-4349-8883-1BAB35D13BA9}" dt="2021-01-05T16:08:34.101" v="4" actId="47"/>
        <pc:sldMkLst>
          <pc:docMk/>
          <pc:sldMk cId="930818185" sldId="289"/>
        </pc:sldMkLst>
      </pc:sldChg>
      <pc:sldChg chg="del">
        <pc:chgData name="Igor Kliushnikov" userId="74da7e635d772664" providerId="LiveId" clId="{3E1BE831-888C-4349-8883-1BAB35D13BA9}" dt="2021-01-05T16:08:34.101" v="4" actId="47"/>
        <pc:sldMkLst>
          <pc:docMk/>
          <pc:sldMk cId="1544587878" sldId="290"/>
        </pc:sldMkLst>
      </pc:sldChg>
      <pc:sldChg chg="del">
        <pc:chgData name="Igor Kliushnikov" userId="74da7e635d772664" providerId="LiveId" clId="{3E1BE831-888C-4349-8883-1BAB35D13BA9}" dt="2021-01-05T16:08:34.101" v="4" actId="47"/>
        <pc:sldMkLst>
          <pc:docMk/>
          <pc:sldMk cId="345745930" sldId="291"/>
        </pc:sldMkLst>
      </pc:sldChg>
      <pc:sldChg chg="del">
        <pc:chgData name="Igor Kliushnikov" userId="74da7e635d772664" providerId="LiveId" clId="{3E1BE831-888C-4349-8883-1BAB35D13BA9}" dt="2021-01-05T16:08:34.101" v="4" actId="47"/>
        <pc:sldMkLst>
          <pc:docMk/>
          <pc:sldMk cId="81759218" sldId="292"/>
        </pc:sldMkLst>
      </pc:sldChg>
      <pc:sldChg chg="modSp mod">
        <pc:chgData name="Igor Kliushnikov" userId="74da7e635d772664" providerId="LiveId" clId="{3E1BE831-888C-4349-8883-1BAB35D13BA9}" dt="2021-01-14T15:45:01.162" v="1463"/>
        <pc:sldMkLst>
          <pc:docMk/>
          <pc:sldMk cId="3703942899" sldId="293"/>
        </pc:sldMkLst>
        <pc:spChg chg="mod">
          <ac:chgData name="Igor Kliushnikov" userId="74da7e635d772664" providerId="LiveId" clId="{3E1BE831-888C-4349-8883-1BAB35D13BA9}" dt="2021-01-14T15:45:01.162" v="1463"/>
          <ac:spMkLst>
            <pc:docMk/>
            <pc:sldMk cId="3703942899" sldId="293"/>
            <ac:spMk id="3" creationId="{70C19AE7-CAA4-4012-9824-81C1C37B1943}"/>
          </ac:spMkLst>
        </pc:spChg>
      </pc:sldChg>
      <pc:sldChg chg="modSp mod modNotesTx">
        <pc:chgData name="Igor Kliushnikov" userId="74da7e635d772664" providerId="LiveId" clId="{3E1BE831-888C-4349-8883-1BAB35D13BA9}" dt="2021-01-15T11:20:22.555" v="1852" actId="20577"/>
        <pc:sldMkLst>
          <pc:docMk/>
          <pc:sldMk cId="2622632638" sldId="294"/>
        </pc:sldMkLst>
        <pc:spChg chg="mod">
          <ac:chgData name="Igor Kliushnikov" userId="74da7e635d772664" providerId="LiveId" clId="{3E1BE831-888C-4349-8883-1BAB35D13BA9}" dt="2021-01-15T11:14:46.696" v="1796" actId="20577"/>
          <ac:spMkLst>
            <pc:docMk/>
            <pc:sldMk cId="2622632638" sldId="294"/>
            <ac:spMk id="3" creationId="{70C19AE7-CAA4-4012-9824-81C1C37B1943}"/>
          </ac:spMkLst>
        </pc:spChg>
      </pc:sldChg>
      <pc:sldChg chg="modSp mod">
        <pc:chgData name="Igor Kliushnikov" userId="74da7e635d772664" providerId="LiveId" clId="{3E1BE831-888C-4349-8883-1BAB35D13BA9}" dt="2021-01-14T11:51:37.956" v="1427" actId="20577"/>
        <pc:sldMkLst>
          <pc:docMk/>
          <pc:sldMk cId="1904011569" sldId="296"/>
        </pc:sldMkLst>
        <pc:spChg chg="mod">
          <ac:chgData name="Igor Kliushnikov" userId="74da7e635d772664" providerId="LiveId" clId="{3E1BE831-888C-4349-8883-1BAB35D13BA9}" dt="2021-01-14T11:51:37.956" v="1427" actId="20577"/>
          <ac:spMkLst>
            <pc:docMk/>
            <pc:sldMk cId="1904011569" sldId="296"/>
            <ac:spMk id="3" creationId="{70C19AE7-CAA4-4012-9824-81C1C37B1943}"/>
          </ac:spMkLst>
        </pc:spChg>
      </pc:sldChg>
      <pc:sldChg chg="modSp mod">
        <pc:chgData name="Igor Kliushnikov" userId="74da7e635d772664" providerId="LiveId" clId="{3E1BE831-888C-4349-8883-1BAB35D13BA9}" dt="2021-01-05T17:07:25.621" v="544"/>
        <pc:sldMkLst>
          <pc:docMk/>
          <pc:sldMk cId="3825638757" sldId="297"/>
        </pc:sldMkLst>
        <pc:spChg chg="mod">
          <ac:chgData name="Igor Kliushnikov" userId="74da7e635d772664" providerId="LiveId" clId="{3E1BE831-888C-4349-8883-1BAB35D13BA9}" dt="2021-01-05T17:07:25.621" v="544"/>
          <ac:spMkLst>
            <pc:docMk/>
            <pc:sldMk cId="3825638757" sldId="297"/>
            <ac:spMk id="3" creationId="{70C19AE7-CAA4-4012-9824-81C1C37B1943}"/>
          </ac:spMkLst>
        </pc:spChg>
      </pc:sldChg>
      <pc:sldChg chg="del">
        <pc:chgData name="Igor Kliushnikov" userId="74da7e635d772664" providerId="LiveId" clId="{3E1BE831-888C-4349-8883-1BAB35D13BA9}" dt="2021-01-05T16:08:34.101" v="4" actId="47"/>
        <pc:sldMkLst>
          <pc:docMk/>
          <pc:sldMk cId="3924730125" sldId="298"/>
        </pc:sldMkLst>
      </pc:sldChg>
      <pc:sldChg chg="modSp mod ord">
        <pc:chgData name="Igor Kliushnikov" userId="74da7e635d772664" providerId="LiveId" clId="{3E1BE831-888C-4349-8883-1BAB35D13BA9}" dt="2021-01-13T20:23:22.291" v="778" actId="6549"/>
        <pc:sldMkLst>
          <pc:docMk/>
          <pc:sldMk cId="3289210372" sldId="308"/>
        </pc:sldMkLst>
        <pc:spChg chg="mod">
          <ac:chgData name="Igor Kliushnikov" userId="74da7e635d772664" providerId="LiveId" clId="{3E1BE831-888C-4349-8883-1BAB35D13BA9}" dt="2021-01-13T20:23:22.291" v="778" actId="6549"/>
          <ac:spMkLst>
            <pc:docMk/>
            <pc:sldMk cId="3289210372" sldId="308"/>
            <ac:spMk id="3" creationId="{70C19AE7-CAA4-4012-9824-81C1C37B1943}"/>
          </ac:spMkLst>
        </pc:spChg>
      </pc:sldChg>
      <pc:sldChg chg="modSp mod modNotesTx">
        <pc:chgData name="Igor Kliushnikov" userId="74da7e635d772664" providerId="LiveId" clId="{3E1BE831-888C-4349-8883-1BAB35D13BA9}" dt="2021-01-13T20:37:45.613" v="782" actId="20577"/>
        <pc:sldMkLst>
          <pc:docMk/>
          <pc:sldMk cId="1505218841" sldId="309"/>
        </pc:sldMkLst>
        <pc:spChg chg="mod">
          <ac:chgData name="Igor Kliushnikov" userId="74da7e635d772664" providerId="LiveId" clId="{3E1BE831-888C-4349-8883-1BAB35D13BA9}" dt="2021-01-05T17:31:25.606" v="708" actId="20577"/>
          <ac:spMkLst>
            <pc:docMk/>
            <pc:sldMk cId="1505218841" sldId="309"/>
            <ac:spMk id="3" creationId="{70C19AE7-CAA4-4012-9824-81C1C37B1943}"/>
          </ac:spMkLst>
        </pc:spChg>
      </pc:sldChg>
      <pc:sldChg chg="modSp mod">
        <pc:chgData name="Igor Kliushnikov" userId="74da7e635d772664" providerId="LiveId" clId="{3E1BE831-888C-4349-8883-1BAB35D13BA9}" dt="2021-01-05T17:18:41.516" v="553"/>
        <pc:sldMkLst>
          <pc:docMk/>
          <pc:sldMk cId="868893650" sldId="310"/>
        </pc:sldMkLst>
        <pc:spChg chg="mod">
          <ac:chgData name="Igor Kliushnikov" userId="74da7e635d772664" providerId="LiveId" clId="{3E1BE831-888C-4349-8883-1BAB35D13BA9}" dt="2021-01-05T17:18:41.516" v="553"/>
          <ac:spMkLst>
            <pc:docMk/>
            <pc:sldMk cId="868893650" sldId="310"/>
            <ac:spMk id="3" creationId="{70C19AE7-CAA4-4012-9824-81C1C37B1943}"/>
          </ac:spMkLst>
        </pc:spChg>
      </pc:sldChg>
      <pc:sldChg chg="modSp mod modNotesTx">
        <pc:chgData name="Igor Kliushnikov" userId="74da7e635d772664" providerId="LiveId" clId="{3E1BE831-888C-4349-8883-1BAB35D13BA9}" dt="2021-01-16T19:23:34.246" v="1877" actId="20577"/>
        <pc:sldMkLst>
          <pc:docMk/>
          <pc:sldMk cId="2893840914" sldId="311"/>
        </pc:sldMkLst>
        <pc:spChg chg="mod">
          <ac:chgData name="Igor Kliushnikov" userId="74da7e635d772664" providerId="LiveId" clId="{3E1BE831-888C-4349-8883-1BAB35D13BA9}" dt="2021-01-16T19:23:34.246" v="1877" actId="20577"/>
          <ac:spMkLst>
            <pc:docMk/>
            <pc:sldMk cId="2893840914" sldId="311"/>
            <ac:spMk id="3" creationId="{70C19AE7-CAA4-4012-9824-81C1C37B1943}"/>
          </ac:spMkLst>
        </pc:spChg>
      </pc:sldChg>
      <pc:sldChg chg="modSp mod">
        <pc:chgData name="Igor Kliushnikov" userId="74da7e635d772664" providerId="LiveId" clId="{3E1BE831-888C-4349-8883-1BAB35D13BA9}" dt="2021-01-13T20:53:13.797" v="1002" actId="6549"/>
        <pc:sldMkLst>
          <pc:docMk/>
          <pc:sldMk cId="2641179598" sldId="312"/>
        </pc:sldMkLst>
        <pc:spChg chg="mod">
          <ac:chgData name="Igor Kliushnikov" userId="74da7e635d772664" providerId="LiveId" clId="{3E1BE831-888C-4349-8883-1BAB35D13BA9}" dt="2021-01-13T20:53:13.797" v="1002" actId="6549"/>
          <ac:spMkLst>
            <pc:docMk/>
            <pc:sldMk cId="2641179598" sldId="312"/>
            <ac:spMk id="3" creationId="{70C19AE7-CAA4-4012-9824-81C1C37B1943}"/>
          </ac:spMkLst>
        </pc:spChg>
      </pc:sldChg>
      <pc:sldChg chg="modSp mod">
        <pc:chgData name="Igor Kliushnikov" userId="74da7e635d772664" providerId="LiveId" clId="{3E1BE831-888C-4349-8883-1BAB35D13BA9}" dt="2021-01-13T20:55:53.962" v="1126" actId="114"/>
        <pc:sldMkLst>
          <pc:docMk/>
          <pc:sldMk cId="3601893515" sldId="313"/>
        </pc:sldMkLst>
        <pc:spChg chg="mod">
          <ac:chgData name="Igor Kliushnikov" userId="74da7e635d772664" providerId="LiveId" clId="{3E1BE831-888C-4349-8883-1BAB35D13BA9}" dt="2021-01-13T20:55:53.962" v="1126" actId="114"/>
          <ac:spMkLst>
            <pc:docMk/>
            <pc:sldMk cId="3601893515" sldId="313"/>
            <ac:spMk id="3" creationId="{70C19AE7-CAA4-4012-9824-81C1C37B1943}"/>
          </ac:spMkLst>
        </pc:spChg>
      </pc:sldChg>
      <pc:sldChg chg="modSp mod">
        <pc:chgData name="Igor Kliushnikov" userId="74da7e635d772664" providerId="LiveId" clId="{3E1BE831-888C-4349-8883-1BAB35D13BA9}" dt="2021-01-13T20:59:53.438" v="1175" actId="20577"/>
        <pc:sldMkLst>
          <pc:docMk/>
          <pc:sldMk cId="2442473670" sldId="314"/>
        </pc:sldMkLst>
        <pc:spChg chg="mod">
          <ac:chgData name="Igor Kliushnikov" userId="74da7e635d772664" providerId="LiveId" clId="{3E1BE831-888C-4349-8883-1BAB35D13BA9}" dt="2021-01-13T20:59:53.438" v="1175" actId="20577"/>
          <ac:spMkLst>
            <pc:docMk/>
            <pc:sldMk cId="2442473670" sldId="314"/>
            <ac:spMk id="3" creationId="{70C19AE7-CAA4-4012-9824-81C1C37B1943}"/>
          </ac:spMkLst>
        </pc:spChg>
      </pc:sldChg>
      <pc:sldChg chg="modSp mod">
        <pc:chgData name="Igor Kliushnikov" userId="74da7e635d772664" providerId="LiveId" clId="{3E1BE831-888C-4349-8883-1BAB35D13BA9}" dt="2021-01-13T21:02:03.296" v="1189" actId="20577"/>
        <pc:sldMkLst>
          <pc:docMk/>
          <pc:sldMk cId="1626033802" sldId="315"/>
        </pc:sldMkLst>
        <pc:spChg chg="mod">
          <ac:chgData name="Igor Kliushnikov" userId="74da7e635d772664" providerId="LiveId" clId="{3E1BE831-888C-4349-8883-1BAB35D13BA9}" dt="2021-01-13T21:02:03.296" v="1189" actId="20577"/>
          <ac:spMkLst>
            <pc:docMk/>
            <pc:sldMk cId="1626033802" sldId="315"/>
            <ac:spMk id="3" creationId="{70C19AE7-CAA4-4012-9824-81C1C37B1943}"/>
          </ac:spMkLst>
        </pc:spChg>
      </pc:sldChg>
      <pc:sldChg chg="modSp mod">
        <pc:chgData name="Igor Kliushnikov" userId="74da7e635d772664" providerId="LiveId" clId="{3E1BE831-888C-4349-8883-1BAB35D13BA9}" dt="2021-01-05T17:32:56.300" v="718"/>
        <pc:sldMkLst>
          <pc:docMk/>
          <pc:sldMk cId="4176236200" sldId="316"/>
        </pc:sldMkLst>
        <pc:spChg chg="mod">
          <ac:chgData name="Igor Kliushnikov" userId="74da7e635d772664" providerId="LiveId" clId="{3E1BE831-888C-4349-8883-1BAB35D13BA9}" dt="2021-01-05T17:32:56.300" v="718"/>
          <ac:spMkLst>
            <pc:docMk/>
            <pc:sldMk cId="4176236200" sldId="316"/>
            <ac:spMk id="3" creationId="{7F9E8928-D67F-4D92-AB7B-7D46536BF378}"/>
          </ac:spMkLst>
        </pc:spChg>
      </pc:sldChg>
      <pc:sldChg chg="del">
        <pc:chgData name="Igor Kliushnikov" userId="74da7e635d772664" providerId="LiveId" clId="{3E1BE831-888C-4349-8883-1BAB35D13BA9}" dt="2021-01-16T19:22:41.957" v="1853" actId="47"/>
        <pc:sldMkLst>
          <pc:docMk/>
          <pc:sldMk cId="3562111280" sldId="317"/>
        </pc:sldMkLst>
      </pc:sldChg>
      <pc:sldChg chg="add">
        <pc:chgData name="Igor Kliushnikov" userId="74da7e635d772664" providerId="LiveId" clId="{3E1BE831-888C-4349-8883-1BAB35D13BA9}" dt="2021-01-05T16:10:20.826" v="5" actId="2890"/>
        <pc:sldMkLst>
          <pc:docMk/>
          <pc:sldMk cId="4278463517" sldId="319"/>
        </pc:sldMkLst>
      </pc:sldChg>
      <pc:sldChg chg="modSp add mod">
        <pc:chgData name="Igor Kliushnikov" userId="74da7e635d772664" providerId="LiveId" clId="{3E1BE831-888C-4349-8883-1BAB35D13BA9}" dt="2021-01-05T16:19:38.518" v="267" actId="6549"/>
        <pc:sldMkLst>
          <pc:docMk/>
          <pc:sldMk cId="2242874901" sldId="320"/>
        </pc:sldMkLst>
        <pc:spChg chg="mod">
          <ac:chgData name="Igor Kliushnikov" userId="74da7e635d772664" providerId="LiveId" clId="{3E1BE831-888C-4349-8883-1BAB35D13BA9}" dt="2021-01-05T16:19:38.518" v="267" actId="6549"/>
          <ac:spMkLst>
            <pc:docMk/>
            <pc:sldMk cId="2242874901" sldId="320"/>
            <ac:spMk id="2" creationId="{AEE50B9C-AAB0-4F6B-BD98-C6F14C2A0EAE}"/>
          </ac:spMkLst>
        </pc:spChg>
      </pc:sldChg>
      <pc:sldChg chg="addSp delSp modSp add mod">
        <pc:chgData name="Igor Kliushnikov" userId="74da7e635d772664" providerId="LiveId" clId="{3E1BE831-888C-4349-8883-1BAB35D13BA9}" dt="2021-01-05T16:19:50.454" v="270" actId="6549"/>
        <pc:sldMkLst>
          <pc:docMk/>
          <pc:sldMk cId="2764456615" sldId="321"/>
        </pc:sldMkLst>
        <pc:spChg chg="mod">
          <ac:chgData name="Igor Kliushnikov" userId="74da7e635d772664" providerId="LiveId" clId="{3E1BE831-888C-4349-8883-1BAB35D13BA9}" dt="2021-01-05T16:19:50.454" v="270" actId="6549"/>
          <ac:spMkLst>
            <pc:docMk/>
            <pc:sldMk cId="2764456615" sldId="321"/>
            <ac:spMk id="2" creationId="{AEE50B9C-AAB0-4F6B-BD98-C6F14C2A0EAE}"/>
          </ac:spMkLst>
        </pc:spChg>
        <pc:spChg chg="add del mod">
          <ac:chgData name="Igor Kliushnikov" userId="74da7e635d772664" providerId="LiveId" clId="{3E1BE831-888C-4349-8883-1BAB35D13BA9}" dt="2021-01-05T16:14:31.964" v="29"/>
          <ac:spMkLst>
            <pc:docMk/>
            <pc:sldMk cId="2764456615" sldId="321"/>
            <ac:spMk id="3" creationId="{3CE2957B-417E-420E-AF36-5813469379D5}"/>
          </ac:spMkLst>
        </pc:spChg>
        <pc:picChg chg="del">
          <ac:chgData name="Igor Kliushnikov" userId="74da7e635d772664" providerId="LiveId" clId="{3E1BE831-888C-4349-8883-1BAB35D13BA9}" dt="2021-01-05T16:14:30.947" v="28" actId="478"/>
          <ac:picMkLst>
            <pc:docMk/>
            <pc:sldMk cId="2764456615" sldId="321"/>
            <ac:picMk id="4" creationId="{07BC139A-C4AC-4A5C-A343-680C400B65F6}"/>
          </ac:picMkLst>
        </pc:picChg>
        <pc:picChg chg="add mod">
          <ac:chgData name="Igor Kliushnikov" userId="74da7e635d772664" providerId="LiveId" clId="{3E1BE831-888C-4349-8883-1BAB35D13BA9}" dt="2021-01-05T16:14:31.964" v="29"/>
          <ac:picMkLst>
            <pc:docMk/>
            <pc:sldMk cId="2764456615" sldId="321"/>
            <ac:picMk id="5" creationId="{B9F8DE45-A501-4B96-BF6C-1CA40AFD1BD7}"/>
          </ac:picMkLst>
        </pc:picChg>
        <pc:picChg chg="add del mod">
          <ac:chgData name="Igor Kliushnikov" userId="74da7e635d772664" providerId="LiveId" clId="{3E1BE831-888C-4349-8883-1BAB35D13BA9}" dt="2021-01-05T16:15:10.218" v="31"/>
          <ac:picMkLst>
            <pc:docMk/>
            <pc:sldMk cId="2764456615" sldId="321"/>
            <ac:picMk id="6" creationId="{BA90926D-FD80-4235-BFB4-B8BD8CAEB1D8}"/>
          </ac:picMkLst>
        </pc:picChg>
      </pc:sldChg>
      <pc:sldChg chg="addSp delSp modSp add mod ord">
        <pc:chgData name="Igor Kliushnikov" userId="74da7e635d772664" providerId="LiveId" clId="{3E1BE831-888C-4349-8883-1BAB35D13BA9}" dt="2021-01-05T16:48:47.715" v="333" actId="20577"/>
        <pc:sldMkLst>
          <pc:docMk/>
          <pc:sldMk cId="1197548583" sldId="322"/>
        </pc:sldMkLst>
        <pc:spChg chg="mod">
          <ac:chgData name="Igor Kliushnikov" userId="74da7e635d772664" providerId="LiveId" clId="{3E1BE831-888C-4349-8883-1BAB35D13BA9}" dt="2021-01-05T16:19:47.576" v="269" actId="6549"/>
          <ac:spMkLst>
            <pc:docMk/>
            <pc:sldMk cId="1197548583" sldId="322"/>
            <ac:spMk id="2" creationId="{AEE50B9C-AAB0-4F6B-BD98-C6F14C2A0EAE}"/>
          </ac:spMkLst>
        </pc:spChg>
        <pc:spChg chg="add mod">
          <ac:chgData name="Igor Kliushnikov" userId="74da7e635d772664" providerId="LiveId" clId="{3E1BE831-888C-4349-8883-1BAB35D13BA9}" dt="2021-01-05T16:48:47.715" v="333" actId="20577"/>
          <ac:spMkLst>
            <pc:docMk/>
            <pc:sldMk cId="1197548583" sldId="322"/>
            <ac:spMk id="3" creationId="{71F94ADF-FC93-4BD7-9525-46300F38D8FB}"/>
          </ac:spMkLst>
        </pc:spChg>
        <pc:picChg chg="del">
          <ac:chgData name="Igor Kliushnikov" userId="74da7e635d772664" providerId="LiveId" clId="{3E1BE831-888C-4349-8883-1BAB35D13BA9}" dt="2021-01-05T16:15:15.589" v="33" actId="478"/>
          <ac:picMkLst>
            <pc:docMk/>
            <pc:sldMk cId="1197548583" sldId="322"/>
            <ac:picMk id="5" creationId="{B9F8DE45-A501-4B96-BF6C-1CA40AFD1BD7}"/>
          </ac:picMkLst>
        </pc:picChg>
      </pc:sldChg>
      <pc:sldChg chg="addSp delSp modSp new del mod">
        <pc:chgData name="Igor Kliushnikov" userId="74da7e635d772664" providerId="LiveId" clId="{3E1BE831-888C-4349-8883-1BAB35D13BA9}" dt="2021-01-27T19:41:56.390" v="1878" actId="47"/>
        <pc:sldMkLst>
          <pc:docMk/>
          <pc:sldMk cId="2795258182" sldId="323"/>
        </pc:sldMkLst>
        <pc:spChg chg="mod">
          <ac:chgData name="Igor Kliushnikov" userId="74da7e635d772664" providerId="LiveId" clId="{3E1BE831-888C-4349-8883-1BAB35D13BA9}" dt="2021-01-05T18:26:46.003" v="764" actId="20577"/>
          <ac:spMkLst>
            <pc:docMk/>
            <pc:sldMk cId="2795258182" sldId="323"/>
            <ac:spMk id="3" creationId="{F99CAD45-BCDD-4705-B68B-EE6B9C60DF25}"/>
          </ac:spMkLst>
        </pc:spChg>
        <pc:spChg chg="add del">
          <ac:chgData name="Igor Kliushnikov" userId="74da7e635d772664" providerId="LiveId" clId="{3E1BE831-888C-4349-8883-1BAB35D13BA9}" dt="2021-01-05T18:26:01.971" v="721" actId="22"/>
          <ac:spMkLst>
            <pc:docMk/>
            <pc:sldMk cId="2795258182" sldId="323"/>
            <ac:spMk id="5" creationId="{BAAEAF01-3911-41AA-9023-46054C6055B2}"/>
          </ac:spMkLst>
        </pc:spChg>
      </pc:sldChg>
      <pc:sldChg chg="modSp add mod ord">
        <pc:chgData name="Igor Kliushnikov" userId="74da7e635d772664" providerId="LiveId" clId="{3E1BE831-888C-4349-8883-1BAB35D13BA9}" dt="2021-01-14T14:12:19.425" v="1451"/>
        <pc:sldMkLst>
          <pc:docMk/>
          <pc:sldMk cId="1388662358" sldId="324"/>
        </pc:sldMkLst>
        <pc:spChg chg="mod">
          <ac:chgData name="Igor Kliushnikov" userId="74da7e635d772664" providerId="LiveId" clId="{3E1BE831-888C-4349-8883-1BAB35D13BA9}" dt="2021-01-14T11:18:48.398" v="1206" actId="403"/>
          <ac:spMkLst>
            <pc:docMk/>
            <pc:sldMk cId="1388662358" sldId="324"/>
            <ac:spMk id="3" creationId="{70C19AE7-CAA4-4012-9824-81C1C37B1943}"/>
          </ac:spMkLst>
        </pc:spChg>
      </pc:sldChg>
      <pc:sldChg chg="modSp add mod">
        <pc:chgData name="Igor Kliushnikov" userId="74da7e635d772664" providerId="LiveId" clId="{3E1BE831-888C-4349-8883-1BAB35D13BA9}" dt="2021-01-14T11:19:03.146" v="1219" actId="20577"/>
        <pc:sldMkLst>
          <pc:docMk/>
          <pc:sldMk cId="775099123" sldId="325"/>
        </pc:sldMkLst>
        <pc:spChg chg="mod">
          <ac:chgData name="Igor Kliushnikov" userId="74da7e635d772664" providerId="LiveId" clId="{3E1BE831-888C-4349-8883-1BAB35D13BA9}" dt="2021-01-14T11:19:03.146" v="1219" actId="20577"/>
          <ac:spMkLst>
            <pc:docMk/>
            <pc:sldMk cId="775099123" sldId="325"/>
            <ac:spMk id="3" creationId="{70C19AE7-CAA4-4012-9824-81C1C37B1943}"/>
          </ac:spMkLst>
        </pc:spChg>
      </pc:sldChg>
      <pc:sldChg chg="addSp delSp modSp add mod modNotesTx">
        <pc:chgData name="Igor Kliushnikov" userId="74da7e635d772664" providerId="LiveId" clId="{3E1BE831-888C-4349-8883-1BAB35D13BA9}" dt="2021-01-14T11:46:44.368" v="1236"/>
        <pc:sldMkLst>
          <pc:docMk/>
          <pc:sldMk cId="1232719995" sldId="326"/>
        </pc:sldMkLst>
        <pc:spChg chg="del mod">
          <ac:chgData name="Igor Kliushnikov" userId="74da7e635d772664" providerId="LiveId" clId="{3E1BE831-888C-4349-8883-1BAB35D13BA9}" dt="2021-01-14T11:46:21.745" v="1222" actId="22"/>
          <ac:spMkLst>
            <pc:docMk/>
            <pc:sldMk cId="1232719995" sldId="326"/>
            <ac:spMk id="3" creationId="{70C19AE7-CAA4-4012-9824-81C1C37B1943}"/>
          </ac:spMkLst>
        </pc:spChg>
        <pc:picChg chg="add mod ord">
          <ac:chgData name="Igor Kliushnikov" userId="74da7e635d772664" providerId="LiveId" clId="{3E1BE831-888C-4349-8883-1BAB35D13BA9}" dt="2021-01-14T11:46:21.745" v="1222" actId="22"/>
          <ac:picMkLst>
            <pc:docMk/>
            <pc:sldMk cId="1232719995" sldId="326"/>
            <ac:picMk id="5" creationId="{ED21D465-5056-4AED-9024-47E5BC368941}"/>
          </ac:picMkLst>
        </pc:picChg>
      </pc:sldChg>
      <pc:sldChg chg="addSp delSp modSp add mod modNotesTx">
        <pc:chgData name="Igor Kliushnikov" userId="74da7e635d772664" providerId="LiveId" clId="{3E1BE831-888C-4349-8883-1BAB35D13BA9}" dt="2021-01-14T11:57:27.534" v="1449" actId="1076"/>
        <pc:sldMkLst>
          <pc:docMk/>
          <pc:sldMk cId="3204428935" sldId="327"/>
        </pc:sldMkLst>
        <pc:spChg chg="del mod">
          <ac:chgData name="Igor Kliushnikov" userId="74da7e635d772664" providerId="LiveId" clId="{3E1BE831-888C-4349-8883-1BAB35D13BA9}" dt="2021-01-14T11:57:00.969" v="1430"/>
          <ac:spMkLst>
            <pc:docMk/>
            <pc:sldMk cId="3204428935" sldId="327"/>
            <ac:spMk id="3" creationId="{70C19AE7-CAA4-4012-9824-81C1C37B1943}"/>
          </ac:spMkLst>
        </pc:spChg>
        <pc:picChg chg="add mod">
          <ac:chgData name="Igor Kliushnikov" userId="74da7e635d772664" providerId="LiveId" clId="{3E1BE831-888C-4349-8883-1BAB35D13BA9}" dt="2021-01-14T11:57:27.534" v="1449" actId="1076"/>
          <ac:picMkLst>
            <pc:docMk/>
            <pc:sldMk cId="3204428935" sldId="327"/>
            <ac:picMk id="1026" creationId="{16F2E451-3C6A-4BE0-8741-5D6F2C97C8D9}"/>
          </ac:picMkLst>
        </pc:picChg>
      </pc:sldChg>
      <pc:sldChg chg="addSp delSp modSp add del mod">
        <pc:chgData name="Igor Kliushnikov" userId="74da7e635d772664" providerId="LiveId" clId="{3E1BE831-888C-4349-8883-1BAB35D13BA9}" dt="2021-01-15T11:06:13.167" v="1569" actId="47"/>
        <pc:sldMkLst>
          <pc:docMk/>
          <pc:sldMk cId="3046411255" sldId="328"/>
        </pc:sldMkLst>
        <pc:spChg chg="del mod">
          <ac:chgData name="Igor Kliushnikov" userId="74da7e635d772664" providerId="LiveId" clId="{3E1BE831-888C-4349-8883-1BAB35D13BA9}" dt="2021-01-14T15:52:39.531" v="1470" actId="22"/>
          <ac:spMkLst>
            <pc:docMk/>
            <pc:sldMk cId="3046411255" sldId="328"/>
            <ac:spMk id="3" creationId="{70C19AE7-CAA4-4012-9824-81C1C37B1943}"/>
          </ac:spMkLst>
        </pc:spChg>
        <pc:picChg chg="add del mod">
          <ac:chgData name="Igor Kliushnikov" userId="74da7e635d772664" providerId="LiveId" clId="{3E1BE831-888C-4349-8883-1BAB35D13BA9}" dt="2021-01-14T15:52:37.960" v="1469" actId="478"/>
          <ac:picMkLst>
            <pc:docMk/>
            <pc:sldMk cId="3046411255" sldId="328"/>
            <ac:picMk id="5" creationId="{5F2254F2-1877-43FB-8B4A-6E051E1F1608}"/>
          </ac:picMkLst>
        </pc:picChg>
        <pc:picChg chg="add mod ord">
          <ac:chgData name="Igor Kliushnikov" userId="74da7e635d772664" providerId="LiveId" clId="{3E1BE831-888C-4349-8883-1BAB35D13BA9}" dt="2021-01-15T11:05:49.485" v="1561" actId="1037"/>
          <ac:picMkLst>
            <pc:docMk/>
            <pc:sldMk cId="3046411255" sldId="328"/>
            <ac:picMk id="7" creationId="{4C79E491-574B-485B-AE86-53853A924C15}"/>
          </ac:picMkLst>
        </pc:picChg>
      </pc:sldChg>
      <pc:sldChg chg="add del">
        <pc:chgData name="Igor Kliushnikov" userId="74da7e635d772664" providerId="LiveId" clId="{3E1BE831-888C-4349-8883-1BAB35D13BA9}" dt="2021-01-14T15:59:48.657" v="1478" actId="47"/>
        <pc:sldMkLst>
          <pc:docMk/>
          <pc:sldMk cId="1057795578" sldId="329"/>
        </pc:sldMkLst>
      </pc:sldChg>
      <pc:sldChg chg="modSp add mod ord">
        <pc:chgData name="Igor Kliushnikov" userId="74da7e635d772664" providerId="LiveId" clId="{3E1BE831-888C-4349-8883-1BAB35D13BA9}" dt="2021-01-14T15:59:54.084" v="1486" actId="20577"/>
        <pc:sldMkLst>
          <pc:docMk/>
          <pc:sldMk cId="39538786" sldId="330"/>
        </pc:sldMkLst>
        <pc:spChg chg="mod">
          <ac:chgData name="Igor Kliushnikov" userId="74da7e635d772664" providerId="LiveId" clId="{3E1BE831-888C-4349-8883-1BAB35D13BA9}" dt="2021-01-14T15:59:54.084" v="1486" actId="20577"/>
          <ac:spMkLst>
            <pc:docMk/>
            <pc:sldMk cId="39538786" sldId="330"/>
            <ac:spMk id="3" creationId="{70C19AE7-CAA4-4012-9824-81C1C37B1943}"/>
          </ac:spMkLst>
        </pc:spChg>
      </pc:sldChg>
      <pc:sldChg chg="addSp delSp modSp add mod">
        <pc:chgData name="Igor Kliushnikov" userId="74da7e635d772664" providerId="LiveId" clId="{3E1BE831-888C-4349-8883-1BAB35D13BA9}" dt="2021-01-15T10:57:32.991" v="1548" actId="962"/>
        <pc:sldMkLst>
          <pc:docMk/>
          <pc:sldMk cId="408658269" sldId="331"/>
        </pc:sldMkLst>
        <pc:spChg chg="mod">
          <ac:chgData name="Igor Kliushnikov" userId="74da7e635d772664" providerId="LiveId" clId="{3E1BE831-888C-4349-8883-1BAB35D13BA9}" dt="2021-01-15T10:41:44.799" v="1504" actId="114"/>
          <ac:spMkLst>
            <pc:docMk/>
            <pc:sldMk cId="408658269" sldId="331"/>
            <ac:spMk id="2" creationId="{BF1D7282-B3E7-4660-9133-939B78CC6587}"/>
          </ac:spMkLst>
        </pc:spChg>
        <pc:spChg chg="del mod">
          <ac:chgData name="Igor Kliushnikov" userId="74da7e635d772664" providerId="LiveId" clId="{3E1BE831-888C-4349-8883-1BAB35D13BA9}" dt="2021-01-15T10:39:32.197" v="1489" actId="22"/>
          <ac:spMkLst>
            <pc:docMk/>
            <pc:sldMk cId="408658269" sldId="331"/>
            <ac:spMk id="3" creationId="{70C19AE7-CAA4-4012-9824-81C1C37B1943}"/>
          </ac:spMkLst>
        </pc:spChg>
        <pc:grpChg chg="mod">
          <ac:chgData name="Igor Kliushnikov" userId="74da7e635d772664" providerId="LiveId" clId="{3E1BE831-888C-4349-8883-1BAB35D13BA9}" dt="2021-01-15T10:43:57.245" v="1528"/>
          <ac:grpSpMkLst>
            <pc:docMk/>
            <pc:sldMk cId="408658269" sldId="331"/>
            <ac:grpSpMk id="12" creationId="{AD131C0D-BFFE-4B4E-BC9E-8B6D67DE0964}"/>
          </ac:grpSpMkLst>
        </pc:grpChg>
        <pc:grpChg chg="mod">
          <ac:chgData name="Igor Kliushnikov" userId="74da7e635d772664" providerId="LiveId" clId="{3E1BE831-888C-4349-8883-1BAB35D13BA9}" dt="2021-01-15T10:43:56.486" v="1523"/>
          <ac:grpSpMkLst>
            <pc:docMk/>
            <pc:sldMk cId="408658269" sldId="331"/>
            <ac:grpSpMk id="17" creationId="{D04610B8-60B0-4F4C-BDAB-4954DDF9ABAE}"/>
          </ac:grpSpMkLst>
        </pc:grpChg>
        <pc:grpChg chg="mod">
          <ac:chgData name="Igor Kliushnikov" userId="74da7e635d772664" providerId="LiveId" clId="{3E1BE831-888C-4349-8883-1BAB35D13BA9}" dt="2021-01-15T10:43:56.078" v="1520"/>
          <ac:grpSpMkLst>
            <pc:docMk/>
            <pc:sldMk cId="408658269" sldId="331"/>
            <ac:grpSpMk id="20" creationId="{472F432D-2A0A-44E2-85CB-73AD80E48F76}"/>
          </ac:grpSpMkLst>
        </pc:grpChg>
        <pc:picChg chg="add mod ord">
          <ac:chgData name="Igor Kliushnikov" userId="74da7e635d772664" providerId="LiveId" clId="{3E1BE831-888C-4349-8883-1BAB35D13BA9}" dt="2021-01-15T10:53:09.664" v="1543" actId="14100"/>
          <ac:picMkLst>
            <pc:docMk/>
            <pc:sldMk cId="408658269" sldId="331"/>
            <ac:picMk id="5" creationId="{3BD55533-E46E-4550-BEA5-D754942B770D}"/>
          </ac:picMkLst>
        </pc:picChg>
        <pc:picChg chg="add del mod">
          <ac:chgData name="Igor Kliushnikov" userId="74da7e635d772664" providerId="LiveId" clId="{3E1BE831-888C-4349-8883-1BAB35D13BA9}" dt="2021-01-15T10:57:00.585" v="1544" actId="478"/>
          <ac:picMkLst>
            <pc:docMk/>
            <pc:sldMk cId="408658269" sldId="331"/>
            <ac:picMk id="26" creationId="{6DECB638-9963-4CC6-A73A-13839667F892}"/>
          </ac:picMkLst>
        </pc:picChg>
        <pc:picChg chg="add mod">
          <ac:chgData name="Igor Kliushnikov" userId="74da7e635d772664" providerId="LiveId" clId="{3E1BE831-888C-4349-8883-1BAB35D13BA9}" dt="2021-01-15T10:57:32.991" v="1548" actId="962"/>
          <ac:picMkLst>
            <pc:docMk/>
            <pc:sldMk cId="408658269" sldId="331"/>
            <ac:picMk id="28" creationId="{309FF362-88A9-4ABD-BA96-6FC3509A9FDD}"/>
          </ac:picMkLst>
        </pc:picChg>
        <pc:picChg chg="add del mod">
          <ac:chgData name="Igor Kliushnikov" userId="74da7e635d772664" providerId="LiveId" clId="{3E1BE831-888C-4349-8883-1BAB35D13BA9}" dt="2021-01-15T10:53:00.313" v="1538" actId="478"/>
          <ac:picMkLst>
            <pc:docMk/>
            <pc:sldMk cId="408658269" sldId="331"/>
            <ac:picMk id="1026" creationId="{BE147FD2-44FB-4452-B249-C04F3497FB9D}"/>
          </ac:picMkLst>
        </pc:picChg>
        <pc:inkChg chg="add del">
          <ac:chgData name="Igor Kliushnikov" userId="74da7e635d772664" providerId="LiveId" clId="{3E1BE831-888C-4349-8883-1BAB35D13BA9}" dt="2021-01-15T10:41:27.032" v="1500" actId="9405"/>
          <ac:inkMkLst>
            <pc:docMk/>
            <pc:sldMk cId="408658269" sldId="331"/>
            <ac:inkMk id="6" creationId="{F5A41E42-A3FC-4548-A676-49C96085E1F6}"/>
          </ac:inkMkLst>
        </pc:inkChg>
        <pc:inkChg chg="add del">
          <ac:chgData name="Igor Kliushnikov" userId="74da7e635d772664" providerId="LiveId" clId="{3E1BE831-888C-4349-8883-1BAB35D13BA9}" dt="2021-01-15T10:41:27" v="1499" actId="9405"/>
          <ac:inkMkLst>
            <pc:docMk/>
            <pc:sldMk cId="408658269" sldId="331"/>
            <ac:inkMk id="7" creationId="{A172A0FA-4D4E-4CEE-BFA9-07254C2318DB}"/>
          </ac:inkMkLst>
        </pc:inkChg>
        <pc:inkChg chg="add del">
          <ac:chgData name="Igor Kliushnikov" userId="74da7e635d772664" providerId="LiveId" clId="{3E1BE831-888C-4349-8883-1BAB35D13BA9}" dt="2021-01-15T10:41:26.034" v="1498" actId="9405"/>
          <ac:inkMkLst>
            <pc:docMk/>
            <pc:sldMk cId="408658269" sldId="331"/>
            <ac:inkMk id="8" creationId="{2CC5FC88-AC89-4571-A68E-8989B6C9101D}"/>
          </ac:inkMkLst>
        </pc:inkChg>
        <pc:inkChg chg="add del">
          <ac:chgData name="Igor Kliushnikov" userId="74da7e635d772664" providerId="LiveId" clId="{3E1BE831-888C-4349-8883-1BAB35D13BA9}" dt="2021-01-15T10:43:57.820" v="1530" actId="9405"/>
          <ac:inkMkLst>
            <pc:docMk/>
            <pc:sldMk cId="408658269" sldId="331"/>
            <ac:inkMk id="9" creationId="{485238B9-05B4-48B0-BD08-4A58DF98A893}"/>
          </ac:inkMkLst>
        </pc:inkChg>
        <pc:inkChg chg="add del mod">
          <ac:chgData name="Igor Kliushnikov" userId="74da7e635d772664" providerId="LiveId" clId="{3E1BE831-888C-4349-8883-1BAB35D13BA9}" dt="2021-01-15T10:43:57.586" v="1529" actId="9405"/>
          <ac:inkMkLst>
            <pc:docMk/>
            <pc:sldMk cId="408658269" sldId="331"/>
            <ac:inkMk id="10" creationId="{F54BEB75-0A8A-4FD2-B3FD-58745548E292}"/>
          </ac:inkMkLst>
        </pc:inkChg>
        <pc:inkChg chg="add del mod">
          <ac:chgData name="Igor Kliushnikov" userId="74da7e635d772664" providerId="LiveId" clId="{3E1BE831-888C-4349-8883-1BAB35D13BA9}" dt="2021-01-15T10:43:57.245" v="1528"/>
          <ac:inkMkLst>
            <pc:docMk/>
            <pc:sldMk cId="408658269" sldId="331"/>
            <ac:inkMk id="11" creationId="{70290BA3-D8A8-470C-91D8-737FF68E1200}"/>
          </ac:inkMkLst>
        </pc:inkChg>
        <pc:inkChg chg="add del">
          <ac:chgData name="Igor Kliushnikov" userId="74da7e635d772664" providerId="LiveId" clId="{3E1BE831-888C-4349-8883-1BAB35D13BA9}" dt="2021-01-15T10:43:57.071" v="1526" actId="9405"/>
          <ac:inkMkLst>
            <pc:docMk/>
            <pc:sldMk cId="408658269" sldId="331"/>
            <ac:inkMk id="13" creationId="{8F89DA98-921B-4F3B-9AC6-1D1D1A8E63E9}"/>
          </ac:inkMkLst>
        </pc:inkChg>
        <pc:inkChg chg="add del">
          <ac:chgData name="Igor Kliushnikov" userId="74da7e635d772664" providerId="LiveId" clId="{3E1BE831-888C-4349-8883-1BAB35D13BA9}" dt="2021-01-15T10:43:56.853" v="1525" actId="9405"/>
          <ac:inkMkLst>
            <pc:docMk/>
            <pc:sldMk cId="408658269" sldId="331"/>
            <ac:inkMk id="14" creationId="{2C9E818F-70F4-46FF-B0F6-80332316A77E}"/>
          </ac:inkMkLst>
        </pc:inkChg>
        <pc:inkChg chg="add del mod">
          <ac:chgData name="Igor Kliushnikov" userId="74da7e635d772664" providerId="LiveId" clId="{3E1BE831-888C-4349-8883-1BAB35D13BA9}" dt="2021-01-15T10:43:56.662" v="1524" actId="9405"/>
          <ac:inkMkLst>
            <pc:docMk/>
            <pc:sldMk cId="408658269" sldId="331"/>
            <ac:inkMk id="15" creationId="{65652171-1922-4E13-B8F4-E802DA8FED03}"/>
          </ac:inkMkLst>
        </pc:inkChg>
        <pc:inkChg chg="add del mod">
          <ac:chgData name="Igor Kliushnikov" userId="74da7e635d772664" providerId="LiveId" clId="{3E1BE831-888C-4349-8883-1BAB35D13BA9}" dt="2021-01-15T10:43:56.486" v="1523"/>
          <ac:inkMkLst>
            <pc:docMk/>
            <pc:sldMk cId="408658269" sldId="331"/>
            <ac:inkMk id="16" creationId="{FC767F5F-D5AE-4C47-A0BB-B93E8A62A9D3}"/>
          </ac:inkMkLst>
        </pc:inkChg>
        <pc:inkChg chg="add del mod">
          <ac:chgData name="Igor Kliushnikov" userId="74da7e635d772664" providerId="LiveId" clId="{3E1BE831-888C-4349-8883-1BAB35D13BA9}" dt="2021-01-15T10:43:56.257" v="1521" actId="9405"/>
          <ac:inkMkLst>
            <pc:docMk/>
            <pc:sldMk cId="408658269" sldId="331"/>
            <ac:inkMk id="18" creationId="{707A0410-8065-46EC-B99B-5EB18F83BEEA}"/>
          </ac:inkMkLst>
        </pc:inkChg>
        <pc:inkChg chg="add del mod">
          <ac:chgData name="Igor Kliushnikov" userId="74da7e635d772664" providerId="LiveId" clId="{3E1BE831-888C-4349-8883-1BAB35D13BA9}" dt="2021-01-15T10:43:56.078" v="1520"/>
          <ac:inkMkLst>
            <pc:docMk/>
            <pc:sldMk cId="408658269" sldId="331"/>
            <ac:inkMk id="19" creationId="{398C39E0-D532-463C-9628-553AF657EEF8}"/>
          </ac:inkMkLst>
        </pc:inkChg>
        <pc:inkChg chg="add del">
          <ac:chgData name="Igor Kliushnikov" userId="74da7e635d772664" providerId="LiveId" clId="{3E1BE831-888C-4349-8883-1BAB35D13BA9}" dt="2021-01-15T10:43:55.816" v="1518" actId="9405"/>
          <ac:inkMkLst>
            <pc:docMk/>
            <pc:sldMk cId="408658269" sldId="331"/>
            <ac:inkMk id="21" creationId="{2FB9D7DC-2534-4FB7-AC54-9A77DB8B9CF9}"/>
          </ac:inkMkLst>
        </pc:inkChg>
        <pc:inkChg chg="add del">
          <ac:chgData name="Igor Kliushnikov" userId="74da7e635d772664" providerId="LiveId" clId="{3E1BE831-888C-4349-8883-1BAB35D13BA9}" dt="2021-01-15T10:44:35.279" v="1534" actId="9405"/>
          <ac:inkMkLst>
            <pc:docMk/>
            <pc:sldMk cId="408658269" sldId="331"/>
            <ac:inkMk id="22" creationId="{2F9A7D55-C36B-4268-BD85-45859818989B}"/>
          </ac:inkMkLst>
        </pc:inkChg>
        <pc:inkChg chg="add del">
          <ac:chgData name="Igor Kliushnikov" userId="74da7e635d772664" providerId="LiveId" clId="{3E1BE831-888C-4349-8883-1BAB35D13BA9}" dt="2021-01-15T10:44:34.984" v="1533" actId="9405"/>
          <ac:inkMkLst>
            <pc:docMk/>
            <pc:sldMk cId="408658269" sldId="331"/>
            <ac:inkMk id="23" creationId="{B5ECA12B-A3DB-487D-8045-4C03C477F0EB}"/>
          </ac:inkMkLst>
        </pc:inkChg>
        <pc:inkChg chg="add del">
          <ac:chgData name="Igor Kliushnikov" userId="74da7e635d772664" providerId="LiveId" clId="{3E1BE831-888C-4349-8883-1BAB35D13BA9}" dt="2021-01-15T10:44:38.573" v="1536" actId="9405"/>
          <ac:inkMkLst>
            <pc:docMk/>
            <pc:sldMk cId="408658269" sldId="331"/>
            <ac:inkMk id="24" creationId="{BF5406A4-B6CA-451A-8E70-D9F49CDEDBCD}"/>
          </ac:inkMkLst>
        </pc:inkChg>
      </pc:sldChg>
      <pc:sldChg chg="addSp delSp modSp add del mod modNotesTx">
        <pc:chgData name="Igor Kliushnikov" userId="74da7e635d772664" providerId="LiveId" clId="{3E1BE831-888C-4349-8883-1BAB35D13BA9}" dt="2021-01-15T11:13:48.606" v="1766" actId="47"/>
        <pc:sldMkLst>
          <pc:docMk/>
          <pc:sldMk cId="3416546208" sldId="332"/>
        </pc:sldMkLst>
        <pc:spChg chg="del mod">
          <ac:chgData name="Igor Kliushnikov" userId="74da7e635d772664" providerId="LiveId" clId="{3E1BE831-888C-4349-8883-1BAB35D13BA9}" dt="2021-01-15T11:05:15.358" v="1552"/>
          <ac:spMkLst>
            <pc:docMk/>
            <pc:sldMk cId="3416546208" sldId="332"/>
            <ac:spMk id="3" creationId="{70C19AE7-CAA4-4012-9824-81C1C37B1943}"/>
          </ac:spMkLst>
        </pc:spChg>
        <pc:spChg chg="add mod">
          <ac:chgData name="Igor Kliushnikov" userId="74da7e635d772664" providerId="LiveId" clId="{3E1BE831-888C-4349-8883-1BAB35D13BA9}" dt="2021-01-15T11:10:16.440" v="1664" actId="20577"/>
          <ac:spMkLst>
            <pc:docMk/>
            <pc:sldMk cId="3416546208" sldId="332"/>
            <ac:spMk id="4" creationId="{3E54C21F-5874-4ADA-B01C-420EA23DC2A1}"/>
          </ac:spMkLst>
        </pc:spChg>
        <pc:picChg chg="add mod">
          <ac:chgData name="Igor Kliushnikov" userId="74da7e635d772664" providerId="LiveId" clId="{3E1BE831-888C-4349-8883-1BAB35D13BA9}" dt="2021-01-15T11:07:37.188" v="1601" actId="1076"/>
          <ac:picMkLst>
            <pc:docMk/>
            <pc:sldMk cId="3416546208" sldId="332"/>
            <ac:picMk id="2050" creationId="{429D0E19-9789-4BD6-B42F-4E72EE97D9DC}"/>
          </ac:picMkLst>
        </pc:picChg>
      </pc:sldChg>
      <pc:sldChg chg="modSp add del mod">
        <pc:chgData name="Igor Kliushnikov" userId="74da7e635d772664" providerId="LiveId" clId="{3E1BE831-888C-4349-8883-1BAB35D13BA9}" dt="2021-01-15T11:05:40.756" v="1559" actId="47"/>
        <pc:sldMkLst>
          <pc:docMk/>
          <pc:sldMk cId="3792353395" sldId="333"/>
        </pc:sldMkLst>
        <pc:spChg chg="mod">
          <ac:chgData name="Igor Kliushnikov" userId="74da7e635d772664" providerId="LiveId" clId="{3E1BE831-888C-4349-8883-1BAB35D13BA9}" dt="2021-01-15T11:05:39.061" v="1558" actId="21"/>
          <ac:spMkLst>
            <pc:docMk/>
            <pc:sldMk cId="3792353395" sldId="333"/>
            <ac:spMk id="3" creationId="{70C19AE7-CAA4-4012-9824-81C1C37B1943}"/>
          </ac:spMkLst>
        </pc:spChg>
      </pc:sldChg>
      <pc:sldChg chg="addSp modSp add mod ord">
        <pc:chgData name="Igor Kliushnikov" userId="74da7e635d772664" providerId="LiveId" clId="{3E1BE831-888C-4349-8883-1BAB35D13BA9}" dt="2021-01-15T11:06:09.348" v="1568" actId="1076"/>
        <pc:sldMkLst>
          <pc:docMk/>
          <pc:sldMk cId="3960472121" sldId="333"/>
        </pc:sldMkLst>
        <pc:spChg chg="mod">
          <ac:chgData name="Igor Kliushnikov" userId="74da7e635d772664" providerId="LiveId" clId="{3E1BE831-888C-4349-8883-1BAB35D13BA9}" dt="2021-01-15T11:06:06.158" v="1566" actId="20577"/>
          <ac:spMkLst>
            <pc:docMk/>
            <pc:sldMk cId="3960472121" sldId="333"/>
            <ac:spMk id="3" creationId="{70C19AE7-CAA4-4012-9824-81C1C37B1943}"/>
          </ac:spMkLst>
        </pc:spChg>
        <pc:picChg chg="add mod">
          <ac:chgData name="Igor Kliushnikov" userId="74da7e635d772664" providerId="LiveId" clId="{3E1BE831-888C-4349-8883-1BAB35D13BA9}" dt="2021-01-15T11:06:09.348" v="1568" actId="1076"/>
          <ac:picMkLst>
            <pc:docMk/>
            <pc:sldMk cId="3960472121" sldId="333"/>
            <ac:picMk id="4" creationId="{75946D5A-E41D-4593-9359-12FCEE1E7165}"/>
          </ac:picMkLst>
        </pc:picChg>
      </pc:sldChg>
      <pc:sldChg chg="addSp delSp modSp add del mod modNotesTx">
        <pc:chgData name="Igor Kliushnikov" userId="74da7e635d772664" providerId="LiveId" clId="{3E1BE831-888C-4349-8883-1BAB35D13BA9}" dt="2021-01-15T11:09:48.828" v="1646" actId="47"/>
        <pc:sldMkLst>
          <pc:docMk/>
          <pc:sldMk cId="1721794107" sldId="334"/>
        </pc:sldMkLst>
        <pc:spChg chg="add del mod">
          <ac:chgData name="Igor Kliushnikov" userId="74da7e635d772664" providerId="LiveId" clId="{3E1BE831-888C-4349-8883-1BAB35D13BA9}" dt="2021-01-15T11:07:22.670" v="1598"/>
          <ac:spMkLst>
            <pc:docMk/>
            <pc:sldMk cId="1721794107" sldId="334"/>
            <ac:spMk id="3" creationId="{7087E641-B761-49AA-8820-E9813DB36E56}"/>
          </ac:spMkLst>
        </pc:spChg>
        <pc:spChg chg="add mod">
          <ac:chgData name="Igor Kliushnikov" userId="74da7e635d772664" providerId="LiveId" clId="{3E1BE831-888C-4349-8883-1BAB35D13BA9}" dt="2021-01-15T11:09:12.926" v="1638" actId="1076"/>
          <ac:spMkLst>
            <pc:docMk/>
            <pc:sldMk cId="1721794107" sldId="334"/>
            <ac:spMk id="4" creationId="{C42A764E-F1DB-4820-B73E-BAE0AD2DE702}"/>
          </ac:spMkLst>
        </pc:spChg>
        <pc:picChg chg="del">
          <ac:chgData name="Igor Kliushnikov" userId="74da7e635d772664" providerId="LiveId" clId="{3E1BE831-888C-4349-8883-1BAB35D13BA9}" dt="2021-01-15T11:07:21.167" v="1597" actId="478"/>
          <ac:picMkLst>
            <pc:docMk/>
            <pc:sldMk cId="1721794107" sldId="334"/>
            <ac:picMk id="2050" creationId="{429D0E19-9789-4BD6-B42F-4E72EE97D9DC}"/>
          </ac:picMkLst>
        </pc:picChg>
        <pc:picChg chg="add mod">
          <ac:chgData name="Igor Kliushnikov" userId="74da7e635d772664" providerId="LiveId" clId="{3E1BE831-888C-4349-8883-1BAB35D13BA9}" dt="2021-01-15T11:07:46.149" v="1603" actId="1076"/>
          <ac:picMkLst>
            <pc:docMk/>
            <pc:sldMk cId="1721794107" sldId="334"/>
            <ac:picMk id="3074" creationId="{D7C81709-BDC2-4907-81C2-09BB1C67351B}"/>
          </ac:picMkLst>
        </pc:picChg>
        <pc:picChg chg="add del">
          <ac:chgData name="Igor Kliushnikov" userId="74da7e635d772664" providerId="LiveId" clId="{3E1BE831-888C-4349-8883-1BAB35D13BA9}" dt="2021-01-15T11:08:36.279" v="1622"/>
          <ac:picMkLst>
            <pc:docMk/>
            <pc:sldMk cId="1721794107" sldId="334"/>
            <ac:picMk id="3076" creationId="{2FA9564C-3D81-46AC-A0AC-D7D8C55B8B4B}"/>
          </ac:picMkLst>
        </pc:picChg>
        <pc:picChg chg="add del">
          <ac:chgData name="Igor Kliushnikov" userId="74da7e635d772664" providerId="LiveId" clId="{3E1BE831-888C-4349-8883-1BAB35D13BA9}" dt="2021-01-15T11:08:49.323" v="1624"/>
          <ac:picMkLst>
            <pc:docMk/>
            <pc:sldMk cId="1721794107" sldId="334"/>
            <ac:picMk id="3078" creationId="{675F2B2F-4FC9-4E79-8B2F-2DEF345F123E}"/>
          </ac:picMkLst>
        </pc:picChg>
      </pc:sldChg>
      <pc:sldChg chg="addSp delSp modSp add mod modNotesTx">
        <pc:chgData name="Igor Kliushnikov" userId="74da7e635d772664" providerId="LiveId" clId="{3E1BE831-888C-4349-8883-1BAB35D13BA9}" dt="2021-01-15T11:18:48.886" v="1809" actId="20577"/>
        <pc:sldMkLst>
          <pc:docMk/>
          <pc:sldMk cId="454213861" sldId="335"/>
        </pc:sldMkLst>
        <pc:spChg chg="add del mod">
          <ac:chgData name="Igor Kliushnikov" userId="74da7e635d772664" providerId="LiveId" clId="{3E1BE831-888C-4349-8883-1BAB35D13BA9}" dt="2021-01-15T11:09:30.335" v="1642"/>
          <ac:spMkLst>
            <pc:docMk/>
            <pc:sldMk cId="454213861" sldId="335"/>
            <ac:spMk id="3" creationId="{9CFB6DE4-EAB9-42B6-978C-2762DD8CD5E7}"/>
          </ac:spMkLst>
        </pc:spChg>
        <pc:spChg chg="del mod">
          <ac:chgData name="Igor Kliushnikov" userId="74da7e635d772664" providerId="LiveId" clId="{3E1BE831-888C-4349-8883-1BAB35D13BA9}" dt="2021-01-15T11:13:55.531" v="1768" actId="478"/>
          <ac:spMkLst>
            <pc:docMk/>
            <pc:sldMk cId="454213861" sldId="335"/>
            <ac:spMk id="4" creationId="{3E54C21F-5874-4ADA-B01C-420EA23DC2A1}"/>
          </ac:spMkLst>
        </pc:spChg>
        <pc:spChg chg="add del mod">
          <ac:chgData name="Igor Kliushnikov" userId="74da7e635d772664" providerId="LiveId" clId="{3E1BE831-888C-4349-8883-1BAB35D13BA9}" dt="2021-01-15T11:13:58.465" v="1770"/>
          <ac:spMkLst>
            <pc:docMk/>
            <pc:sldMk cId="454213861" sldId="335"/>
            <ac:spMk id="5" creationId="{D3C052AB-F87C-4057-9AE5-9F5F86687511}"/>
          </ac:spMkLst>
        </pc:spChg>
        <pc:picChg chg="add del mod">
          <ac:chgData name="Igor Kliushnikov" userId="74da7e635d772664" providerId="LiveId" clId="{3E1BE831-888C-4349-8883-1BAB35D13BA9}" dt="2021-01-15T11:13:56.766" v="1769" actId="478"/>
          <ac:picMkLst>
            <pc:docMk/>
            <pc:sldMk cId="454213861" sldId="335"/>
            <ac:picMk id="6" creationId="{63014D3C-103F-4EEE-8EB2-6EE9F97171AD}"/>
          </ac:picMkLst>
        </pc:picChg>
        <pc:picChg chg="del">
          <ac:chgData name="Igor Kliushnikov" userId="74da7e635d772664" providerId="LiveId" clId="{3E1BE831-888C-4349-8883-1BAB35D13BA9}" dt="2021-01-15T11:09:28.782" v="1641" actId="478"/>
          <ac:picMkLst>
            <pc:docMk/>
            <pc:sldMk cId="454213861" sldId="335"/>
            <ac:picMk id="2050" creationId="{429D0E19-9789-4BD6-B42F-4E72EE97D9DC}"/>
          </ac:picMkLst>
        </pc:picChg>
        <pc:picChg chg="add mod">
          <ac:chgData name="Igor Kliushnikov" userId="74da7e635d772664" providerId="LiveId" clId="{3E1BE831-888C-4349-8883-1BAB35D13BA9}" dt="2021-01-15T11:16:16.413" v="1797" actId="1076"/>
          <ac:picMkLst>
            <pc:docMk/>
            <pc:sldMk cId="454213861" sldId="335"/>
            <ac:picMk id="4098" creationId="{9763EEDF-8E27-4DD5-A09D-A968A872C929}"/>
          </ac:picMkLst>
        </pc:picChg>
      </pc:sldChg>
      <pc:sldChg chg="add del">
        <pc:chgData name="Igor Kliushnikov" userId="74da7e635d772664" providerId="LiveId" clId="{3E1BE831-888C-4349-8883-1BAB35D13BA9}" dt="2021-01-15T11:13:47.146" v="1765" actId="47"/>
        <pc:sldMkLst>
          <pc:docMk/>
          <pc:sldMk cId="407693365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F633F-8DDE-44AF-9807-223044541D18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68600-39A8-4E31-BC7E-8A6D74EB6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3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81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79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7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35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5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7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95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88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4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96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36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1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95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12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dirty="0"/>
              <a:t>Image credit https://sookocheff.com/post/kubernetes/understanding-kubernetes-networking-model/#pod-to-service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58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74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34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dirty="0"/>
              <a:t>Image credit: https://matthewpalmer.net/kubernetes-app-developer/articles/ingress.png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32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dirty="0"/>
              <a:t>https://12factor.net/</a:t>
            </a:r>
          </a:p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26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31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4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152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dirty="0"/>
              <a:t>https://gist.githubusercontent.com/v1r7u/19483d1a602645738158377c695c21fe/raw/236c38da273da8549133fe9594e657c01e884a34/sample_deployment.yaml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07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45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81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dirty="0"/>
              <a:t>Init containers: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setting accounts, running setup scripts, configuring databases, </a:t>
            </a: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prepare file-system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94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dirty="0"/>
              <a:t>Image credit: https://medium.com/developerworld/pod-vs-node-in-kubernetes-26c858988f94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0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sidecar augments and improves the application container (add https, dynamic config, git-puller)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ambassador container brokers interactions between the application container and the rest of the world (shard a service, service broker, request splitting or experimentation)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adapter container is used to modify the interface of the application container (monitoring, logging, health-monitoring)</a:t>
            </a:r>
          </a:p>
          <a:p>
            <a:pPr marL="457200" lvl="1" indent="0">
              <a:buFontTx/>
              <a:buNone/>
            </a:pPr>
            <a:endParaRPr lang="en-US" dirty="0"/>
          </a:p>
          <a:p>
            <a:pPr marL="457200" lvl="1" indent="0">
              <a:buFontTx/>
              <a:buNone/>
            </a:pPr>
            <a:r>
              <a:rPr lang="en-US" dirty="0"/>
              <a:t>Image credit: https://devopedia.org/design-patterns-for-microservices-and-containers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8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3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dirty="0"/>
              <a:t>Image credit: https://brennerm.github.io/posts/kubernetes-overview-diagrams.html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600-39A8-4E31-BC7E-8A6D74EB68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AB14-10B9-46AE-8850-4ADE9A0CA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A7363-D7A1-4B54-A519-8922EB558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0CD3-A119-4117-A958-054FA97C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7E48-2F22-4DD5-95CA-726D6AEB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871D-45A9-497D-8244-26D63FD3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8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3363-E7ED-40EE-92A9-8D956A55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532A8-9478-4D4F-B943-595A533E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C27F-2827-401E-AB51-F24723DB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B70D1-E519-477E-B54D-97CFEB58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C0E19-104A-404B-AF51-FB7A0407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1F0E4-8098-43FA-AA37-69BA8B66A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EDC6E-3BAF-4271-8E1C-38AC60BD7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10AF4-57C5-4146-B198-3E840161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6565-32A3-4422-A20F-59E02DFE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5862-67C0-4BDB-BA21-63E66E3B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2454-5195-436D-857A-481461C4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D1FA-C78D-47EA-BB37-52EB9FA8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1DF3-5BB3-4321-A74E-6B577912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25E0-6838-4A8C-9923-65FCB648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939F-2EC6-44E2-BE82-0DCFE426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153F-8D9B-4D75-8766-9FA30073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2F5E3-F9DD-4D1D-A277-2FD27863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F062-4D2C-4366-83BC-1A661531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CED4-A543-4C3F-A8BE-00EF336C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BF77-4158-4CAD-9C3D-EE3B55CA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9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33BB-D9C5-4CF6-89D6-499F26BB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55A-04A2-4BC1-A5E6-3D3FB0A4E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63427-5C88-4C79-A4F8-2E97F2DC5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E1ACB-DDB2-4245-B0AE-924935AE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C2073-913D-49E2-924B-D18CD4D2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FD626-573D-464F-8FCB-D71F1CA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2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93ED-86F3-4B7C-93B2-57AFA7D6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B38D6-34B5-4B4D-9985-E19B91639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12968-D038-4B86-A160-5B323C204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0F024-690A-4B27-8505-359FFD3E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8B52F-6F16-4345-B1D2-46A690282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357A9-5527-4D85-A5C8-33BC3DC3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CD740-B2F3-4572-9828-48CFED1D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4CB6D-DB58-447D-A6AB-96B06C90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8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C950-293C-4967-BD89-2A80B632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807A6-0086-4706-B5B3-3B10ACAF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F7CF2-CC8E-4014-B65E-EFE2D57E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70104-6E6B-43D8-B8BD-A022E72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3AD99-55C1-4273-8BC9-D25F3528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E2CD7-42B2-4BED-B4BA-C810ABF0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8AE7-CB6F-44E0-A9C6-5E824177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0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A44B-CEB0-4B76-9BD6-E5F088A2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D535-97B2-4F93-86DA-BAE282F39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2ABA2-8C6D-4059-8FAF-F25107EAF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63B0-A3EE-4134-9E76-6CDFB845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E4A71-A2E4-4550-83A0-3EB435DD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07712-3C02-48DB-867D-40945146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6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9E29-7B95-4BB7-83A6-29968377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69D2A-285A-4973-B4A8-D235C5CE5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6CD38-4DBD-4290-9461-CA2D48FB1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C694-9440-45A9-BA95-958ACCE7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9A97-3B3C-486C-B6F3-BAB03D355A4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B8F41-BD20-4FF8-9508-61FF50B1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CA39C-5204-477D-8960-4C4D5348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1C7FC-C042-450B-8EFE-1AA34F2E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9EE9E-FC0C-4E86-9525-867091D3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18F7-2AC7-42B3-8B4A-0099FAD69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19A97-3B3C-486C-B6F3-BAB03D355A4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DC73-8819-407F-8577-9129B5AC7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40CB-CAC2-4B4E-A154-9B4E3C2B5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27D2-267C-46FE-8E6F-F8C84EC54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containers/images/#specifying-imagepullsecrets-on-a-po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ervices-networking/service/#headless-servic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sookocheff.com/post/kubernetes/understanding-kubernetes-networking-model/#pod-to-service" TargetMode="External"/><Relationship Id="rId13" Type="http://schemas.openxmlformats.org/officeDocument/2006/relationships/hyperlink" Target="https://kubernetes.io/docs/concepts/configuration/" TargetMode="External"/><Relationship Id="rId3" Type="http://schemas.openxmlformats.org/officeDocument/2006/relationships/hyperlink" Target="https://learnk8s.io/allocatable-resources" TargetMode="External"/><Relationship Id="rId7" Type="http://schemas.openxmlformats.org/officeDocument/2006/relationships/hyperlink" Target="https://vimeo.com/245778144/4d1d597c5e" TargetMode="External"/><Relationship Id="rId12" Type="http://schemas.openxmlformats.org/officeDocument/2006/relationships/hyperlink" Target="https://kubernetes.io/docs/concepts/storage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next.io/stateful-applications-in-kubernetes-808a60bc109" TargetMode="External"/><Relationship Id="rId11" Type="http://schemas.openxmlformats.org/officeDocument/2006/relationships/hyperlink" Target="https://kubernetes.io/docs/concepts/services-networking/" TargetMode="External"/><Relationship Id="rId5" Type="http://schemas.openxmlformats.org/officeDocument/2006/relationships/hyperlink" Target="https://learnk8s.io/sidecar-containers-patterns" TargetMode="External"/><Relationship Id="rId10" Type="http://schemas.openxmlformats.org/officeDocument/2006/relationships/hyperlink" Target="https://kubernetes.io/docs/concepts/workloads/controllers/" TargetMode="External"/><Relationship Id="rId4" Type="http://schemas.openxmlformats.org/officeDocument/2006/relationships/hyperlink" Target="https://12factor.net/" TargetMode="External"/><Relationship Id="rId9" Type="http://schemas.openxmlformats.org/officeDocument/2006/relationships/hyperlink" Target="https://kubernetes.io/docs/concepts/workloads/pods/" TargetMode="External"/><Relationship Id="rId14" Type="http://schemas.openxmlformats.org/officeDocument/2006/relationships/hyperlink" Target="https://kubernetes.io/docs/concepts/scheduling-eviction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metb/kubectx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k8s.io/troubleshooting-deployment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kustomize.io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kit.fluxcd.io/" TargetMode="External"/><Relationship Id="rId5" Type="http://schemas.openxmlformats.org/officeDocument/2006/relationships/hyperlink" Target="https://argoproj.github.io/projects/argo-cd" TargetMode="External"/><Relationship Id="rId4" Type="http://schemas.openxmlformats.org/officeDocument/2006/relationships/hyperlink" Target="https://helm.sh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.academy/courses/troubleshooting-kubernete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tasks/" TargetMode="External"/><Relationship Id="rId4" Type="http://schemas.openxmlformats.org/officeDocument/2006/relationships/hyperlink" Target="https://cloud.google.com/blog/topics/kubernetes-best-practices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eilly.com/library/view/designing-distributed-systems/9781491983638/" TargetMode="External"/><Relationship Id="rId3" Type="http://schemas.openxmlformats.org/officeDocument/2006/relationships/hyperlink" Target="https://kube.academy/courses" TargetMode="External"/><Relationship Id="rId7" Type="http://schemas.openxmlformats.org/officeDocument/2006/relationships/hyperlink" Target="https://k8s.vmware.com/kubernetes-up-and-running" TargetMode="External"/><Relationship Id="rId2" Type="http://schemas.openxmlformats.org/officeDocument/2006/relationships/hyperlink" Target="https://kubernetes.io/docs/concep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eilly.com/library/view/kubernetes-up-and/9781492046523/" TargetMode="External"/><Relationship Id="rId5" Type="http://schemas.openxmlformats.org/officeDocument/2006/relationships/hyperlink" Target="https://github.com/microsoft/kubernetes-learning-path" TargetMode="External"/><Relationship Id="rId10" Type="http://schemas.openxmlformats.org/officeDocument/2006/relationships/hyperlink" Target="https://learnk8s.io/blog" TargetMode="External"/><Relationship Id="rId4" Type="http://schemas.openxmlformats.org/officeDocument/2006/relationships/hyperlink" Target="https://azure.microsoft.com/en-us/resources/kubernetes-learning-path/" TargetMode="External"/><Relationship Id="rId9" Type="http://schemas.openxmlformats.org/officeDocument/2006/relationships/hyperlink" Target="https://azure.microsoft.com/en-us/resources/designing-distributed-system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CEA0-42D6-4D3A-9AEA-554D833CB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A004A-9EC1-4D9B-9A3B-D04D5D9C7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7330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63EEDF-8E27-4DD5-A09D-A968A872C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86" y="1690688"/>
            <a:ext cx="10249427" cy="403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21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Resource-quotas</a:t>
            </a:r>
            <a:r>
              <a:rPr lang="en-US" dirty="0"/>
              <a:t>: requests &amp; limits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5946D5A-E41D-4593-9359-12FCEE1E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6610"/>
            <a:ext cx="4284336" cy="27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7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A009FC-AF30-454D-A285-A788A05E5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5810" y="1690688"/>
            <a:ext cx="7700379" cy="4696236"/>
          </a:xfrm>
        </p:spPr>
      </p:pic>
    </p:spTree>
    <p:extLst>
      <p:ext uri="{BB962C8B-B14F-4D97-AF65-F5344CB8AC3E}">
        <p14:creationId xmlns:p14="http://schemas.microsoft.com/office/powerpoint/2010/main" val="250659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pull image images from Container Registry Kubernetes uses</a:t>
            </a:r>
          </a:p>
          <a:p>
            <a:r>
              <a:rPr lang="en-US" dirty="0"/>
              <a:t>Node configuration</a:t>
            </a:r>
          </a:p>
          <a:p>
            <a:r>
              <a:rPr lang="en-US" dirty="0"/>
              <a:t>or </a:t>
            </a:r>
            <a:r>
              <a:rPr lang="en-US" dirty="0">
                <a:hlinkClick r:id="rId3"/>
              </a:rPr>
              <a:t>imagePullSecret</a:t>
            </a:r>
            <a:r>
              <a:rPr lang="en-US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253992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Pod Lifecycle:</a:t>
            </a:r>
          </a:p>
          <a:p>
            <a:r>
              <a:rPr lang="en-US" dirty="0"/>
              <a:t>Get scheduled</a:t>
            </a:r>
          </a:p>
          <a:p>
            <a:r>
              <a:rPr lang="en-US" dirty="0"/>
              <a:t>Remains on the node until completion, termination or deletion</a:t>
            </a:r>
          </a:p>
          <a:p>
            <a:r>
              <a:rPr lang="en-US" dirty="0"/>
              <a:t>Do not self-heal (</a:t>
            </a:r>
            <a:r>
              <a:rPr lang="en-US" dirty="0" err="1"/>
              <a:t>kubelet</a:t>
            </a:r>
            <a:r>
              <a:rPr lang="en-US" dirty="0"/>
              <a:t> </a:t>
            </a:r>
            <a:r>
              <a:rPr lang="en-US" i="1" dirty="0"/>
              <a:t>heals</a:t>
            </a:r>
            <a:r>
              <a:rPr lang="en-US" dirty="0"/>
              <a:t>)</a:t>
            </a:r>
          </a:p>
          <a:p>
            <a:r>
              <a:rPr lang="en-US" dirty="0"/>
              <a:t>Probes: startup, readiness, liveness</a:t>
            </a:r>
          </a:p>
        </p:txBody>
      </p:sp>
    </p:spTree>
    <p:extLst>
      <p:ext uri="{BB962C8B-B14F-4D97-AF65-F5344CB8AC3E}">
        <p14:creationId xmlns:p14="http://schemas.microsoft.com/office/powerpoint/2010/main" val="257011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55533-E46E-4550-BEA5-D754942B7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690689"/>
            <a:ext cx="3504581" cy="3775834"/>
          </a:xfrm>
        </p:spPr>
      </p:pic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309FF362-88A9-4ABD-BA96-6FC3509A9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029" y="1492631"/>
            <a:ext cx="76295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Pod Scheduling:</a:t>
            </a:r>
          </a:p>
          <a:p>
            <a:r>
              <a:rPr lang="en-US" dirty="0"/>
              <a:t>Available node resources (requests)</a:t>
            </a:r>
          </a:p>
          <a:p>
            <a:r>
              <a:rPr lang="en-US" dirty="0"/>
              <a:t>Node selectors</a:t>
            </a:r>
          </a:p>
          <a:p>
            <a:r>
              <a:rPr lang="en-US" dirty="0"/>
              <a:t>Node taints/toleration</a:t>
            </a:r>
          </a:p>
          <a:p>
            <a:r>
              <a:rPr lang="en-US" dirty="0"/>
              <a:t>Affinity and anti-affinity</a:t>
            </a:r>
          </a:p>
        </p:txBody>
      </p:sp>
    </p:spTree>
    <p:extLst>
      <p:ext uri="{BB962C8B-B14F-4D97-AF65-F5344CB8AC3E}">
        <p14:creationId xmlns:p14="http://schemas.microsoft.com/office/powerpoint/2010/main" val="382563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Deployment</a:t>
            </a:r>
            <a:r>
              <a:rPr lang="en-US" dirty="0"/>
              <a:t>:</a:t>
            </a:r>
          </a:p>
          <a:p>
            <a:r>
              <a:rPr lang="en-US" dirty="0"/>
              <a:t>a set of containers</a:t>
            </a:r>
          </a:p>
          <a:p>
            <a:r>
              <a:rPr lang="en-US" dirty="0"/>
              <a:t>defines update-strategy</a:t>
            </a:r>
          </a:p>
          <a:p>
            <a:r>
              <a:rPr lang="en-US" dirty="0"/>
              <a:t>scales container instances</a:t>
            </a:r>
          </a:p>
          <a:p>
            <a:r>
              <a:rPr lang="en-US" dirty="0"/>
              <a:t>tools to watch the status and roll-back</a:t>
            </a:r>
          </a:p>
          <a:p>
            <a:r>
              <a:rPr lang="en-US" dirty="0"/>
              <a:t>wraps </a:t>
            </a:r>
            <a:r>
              <a:rPr lang="en-US" dirty="0" err="1">
                <a:solidFill>
                  <a:schemeClr val="accent1"/>
                </a:solidFill>
              </a:rPr>
              <a:t>ReplicaSets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57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ReplicaSet</a:t>
            </a:r>
            <a:r>
              <a:rPr lang="en-US" dirty="0"/>
              <a:t> sets how many pods of exact specification Kubernetes should run (lower-level object)</a:t>
            </a:r>
          </a:p>
        </p:txBody>
      </p:sp>
    </p:spTree>
    <p:extLst>
      <p:ext uri="{BB962C8B-B14F-4D97-AF65-F5344CB8AC3E}">
        <p14:creationId xmlns:p14="http://schemas.microsoft.com/office/powerpoint/2010/main" val="169431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Deployment Demo</a:t>
            </a:r>
          </a:p>
        </p:txBody>
      </p:sp>
    </p:spTree>
    <p:extLst>
      <p:ext uri="{BB962C8B-B14F-4D97-AF65-F5344CB8AC3E}">
        <p14:creationId xmlns:p14="http://schemas.microsoft.com/office/powerpoint/2010/main" val="77509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1026" name="Picture 2" descr="App &#10;App &#10;Bin/ Library &#10;Operating System &#10;Virtual Machine &#10;App &#10;App &#10;Bin/ Library &#10;Operating System &#10;Virtual Machine &#10;App &#10;Bin/ Library &#10;Container &#10;App &#10;Bin/ Library &#10;Container &#10;App &#10;Bin/ Library &#10;Container &#10;App &#10;App &#10;App &#10;Operating System &#10;Hardware &#10;Traditional Deployment &#10;Hypervisor &#10;Operating System &#10;Hardware &#10;Virtualized Deployment &#10;Container Runtime &#10;Operating System &#10;Hardware &#10;Container Deployment ">
            <a:extLst>
              <a:ext uri="{FF2B5EF4-FFF2-40B4-BE49-F238E27FC236}">
                <a16:creationId xmlns:a16="http://schemas.microsoft.com/office/drawing/2014/main" id="{2D5F82F2-9AA0-440A-ABA7-9649E9CCDC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8384"/>
            <a:ext cx="10515600" cy="39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44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StatefulSet</a:t>
            </a:r>
            <a:r>
              <a:rPr lang="en-US" dirty="0"/>
              <a:t>: like Deployment, but with guarantees about ordering and naming (sticky identity)</a:t>
            </a:r>
          </a:p>
        </p:txBody>
      </p:sp>
    </p:spTree>
    <p:extLst>
      <p:ext uri="{BB962C8B-B14F-4D97-AF65-F5344CB8AC3E}">
        <p14:creationId xmlns:p14="http://schemas.microsoft.com/office/powerpoint/2010/main" val="382344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Storage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1"/>
                </a:solidFill>
              </a:rPr>
              <a:t>Volumes</a:t>
            </a:r>
            <a:r>
              <a:rPr lang="en-US" dirty="0"/>
              <a:t> - piece of storage available on the node, where pod is running. Volume is mounted into Pods</a:t>
            </a:r>
          </a:p>
          <a:p>
            <a:r>
              <a:rPr lang="en-US" dirty="0">
                <a:solidFill>
                  <a:schemeClr val="accent1"/>
                </a:solidFill>
              </a:rPr>
              <a:t>Persistent Volume</a:t>
            </a:r>
            <a:r>
              <a:rPr lang="en-US" dirty="0"/>
              <a:t> (PV) - a piece of storage in the cluster with reference to physical data location</a:t>
            </a:r>
          </a:p>
          <a:p>
            <a:r>
              <a:rPr lang="en-US" dirty="0">
                <a:solidFill>
                  <a:schemeClr val="accent1"/>
                </a:solidFill>
              </a:rPr>
              <a:t>Persistent Volume Claim </a:t>
            </a:r>
            <a:r>
              <a:rPr lang="en-US" dirty="0"/>
              <a:t>(PVC) - a storage request by a user. Often used to map </a:t>
            </a:r>
            <a:r>
              <a:rPr lang="en-US" dirty="0" err="1"/>
              <a:t>StatefulSets</a:t>
            </a:r>
            <a:r>
              <a:rPr lang="en-US" dirty="0"/>
              <a:t> to PVs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StorageClass</a:t>
            </a:r>
            <a:r>
              <a:rPr lang="en-US" dirty="0"/>
              <a:t> defines parameters of PV: provisioner (</a:t>
            </a:r>
            <a:r>
              <a:rPr lang="en-US" dirty="0" err="1"/>
              <a:t>AzureDisk</a:t>
            </a:r>
            <a:r>
              <a:rPr lang="en-US" dirty="0"/>
              <a:t>, </a:t>
            </a:r>
            <a:r>
              <a:rPr lang="en-US" dirty="0" err="1"/>
              <a:t>AWSElasticBlockStore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), reclaim policy, allows resizing,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1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err="1"/>
              <a:t>StatefulSet</a:t>
            </a:r>
            <a:r>
              <a:rPr lang="en-US" sz="4400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388662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DaemonSet</a:t>
            </a:r>
            <a:r>
              <a:rPr lang="en-US" dirty="0"/>
              <a:t> defines which Nodes should have an instance of given Pod</a:t>
            </a:r>
          </a:p>
        </p:txBody>
      </p:sp>
    </p:spTree>
    <p:extLst>
      <p:ext uri="{BB962C8B-B14F-4D97-AF65-F5344CB8AC3E}">
        <p14:creationId xmlns:p14="http://schemas.microsoft.com/office/powerpoint/2010/main" val="4242068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Jobs/</a:t>
            </a:r>
            <a:r>
              <a:rPr lang="en-US" dirty="0" err="1">
                <a:solidFill>
                  <a:schemeClr val="accent1"/>
                </a:solidFill>
              </a:rPr>
              <a:t>CronJob</a:t>
            </a:r>
            <a:r>
              <a:rPr lang="en-US" dirty="0"/>
              <a:t> run scheduled or one-time tasks</a:t>
            </a:r>
          </a:p>
        </p:txBody>
      </p:sp>
    </p:spTree>
    <p:extLst>
      <p:ext uri="{BB962C8B-B14F-4D97-AF65-F5344CB8AC3E}">
        <p14:creationId xmlns:p14="http://schemas.microsoft.com/office/powerpoint/2010/main" val="2085115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Service</a:t>
            </a:r>
            <a:r>
              <a:rPr lang="en-US" dirty="0"/>
              <a:t>:</a:t>
            </a:r>
          </a:p>
          <a:p>
            <a:r>
              <a:rPr lang="en-US" dirty="0"/>
              <a:t>not an application, but a record in </a:t>
            </a:r>
            <a:r>
              <a:rPr lang="en-US" dirty="0" err="1"/>
              <a:t>etcd</a:t>
            </a:r>
            <a:endParaRPr lang="en-US" dirty="0"/>
          </a:p>
          <a:p>
            <a:r>
              <a:rPr lang="en-US" dirty="0"/>
              <a:t>represents networking rules</a:t>
            </a:r>
          </a:p>
        </p:txBody>
      </p:sp>
    </p:spTree>
    <p:extLst>
      <p:ext uri="{BB962C8B-B14F-4D97-AF65-F5344CB8AC3E}">
        <p14:creationId xmlns:p14="http://schemas.microsoft.com/office/powerpoint/2010/main" val="661269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Service</a:t>
            </a:r>
            <a:r>
              <a:rPr lang="en-US" dirty="0"/>
              <a:t>:</a:t>
            </a:r>
          </a:p>
          <a:p>
            <a:r>
              <a:rPr lang="en-US" dirty="0"/>
              <a:t>pods are disposable, while a service is long-living</a:t>
            </a:r>
          </a:p>
          <a:p>
            <a:r>
              <a:rPr lang="en-US" dirty="0"/>
              <a:t>service selects pods based on labels</a:t>
            </a:r>
          </a:p>
          <a:p>
            <a:r>
              <a:rPr lang="en-US" dirty="0"/>
              <a:t>service might "route" traffic to pods</a:t>
            </a:r>
          </a:p>
          <a:p>
            <a:r>
              <a:rPr lang="en-US" dirty="0">
                <a:hlinkClick r:id="rId3"/>
              </a:rPr>
              <a:t>headless-service</a:t>
            </a:r>
            <a:r>
              <a:rPr lang="en-US" dirty="0"/>
              <a:t> - does not route traffic, but registers DNS identity</a:t>
            </a:r>
          </a:p>
        </p:txBody>
      </p:sp>
    </p:spTree>
    <p:extLst>
      <p:ext uri="{BB962C8B-B14F-4D97-AF65-F5344CB8AC3E}">
        <p14:creationId xmlns:p14="http://schemas.microsoft.com/office/powerpoint/2010/main" val="424139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1D465-5056-4AED-9024-47E5BC368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0465" y="1825625"/>
            <a:ext cx="6001845" cy="4351338"/>
          </a:xfrm>
        </p:spPr>
      </p:pic>
    </p:spTree>
    <p:extLst>
      <p:ext uri="{BB962C8B-B14F-4D97-AF65-F5344CB8AC3E}">
        <p14:creationId xmlns:p14="http://schemas.microsoft.com/office/powerpoint/2010/main" val="1232719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Service types</a:t>
            </a:r>
            <a:r>
              <a:rPr lang="en-US" dirty="0"/>
              <a:t>: </a:t>
            </a:r>
          </a:p>
          <a:p>
            <a:r>
              <a:rPr lang="en-US" dirty="0" err="1"/>
              <a:t>ClusterIP</a:t>
            </a:r>
            <a:endParaRPr lang="en-US" dirty="0"/>
          </a:p>
          <a:p>
            <a:r>
              <a:rPr lang="en-US" dirty="0" err="1"/>
              <a:t>NodePort</a:t>
            </a:r>
            <a:endParaRPr lang="en-US" dirty="0"/>
          </a:p>
          <a:p>
            <a:r>
              <a:rPr lang="en-US" dirty="0" err="1"/>
              <a:t>LoadBalancer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12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/>
              <a:t>Services </a:t>
            </a:r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3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0B9C-AAB0-4F6B-BD98-C6F14C2A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4" name="Picture 1" descr="Machine generated alternative text:&#10;Client &#10;docker build &#10;docker pull &#10;docker run &#10;DOCKER_HOST &#10;Containers &#10;Registry &#10;Images &#10;NGMX ">
            <a:extLst>
              <a:ext uri="{FF2B5EF4-FFF2-40B4-BE49-F238E27FC236}">
                <a16:creationId xmlns:a16="http://schemas.microsoft.com/office/drawing/2014/main" id="{07BC139A-C4AC-4A5C-A343-680C400B65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21" y="1825625"/>
            <a:ext cx="8195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74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Ingress</a:t>
            </a:r>
            <a:r>
              <a:rPr lang="en-US" dirty="0"/>
              <a:t>:</a:t>
            </a:r>
          </a:p>
          <a:p>
            <a:r>
              <a:rPr lang="en-US" dirty="0"/>
              <a:t>API object (not a real application) to define rules</a:t>
            </a:r>
          </a:p>
          <a:p>
            <a:r>
              <a:rPr lang="en-US" dirty="0"/>
              <a:t>Exposes HTTP/HTTPS routes from outside the cluster to </a:t>
            </a:r>
            <a:r>
              <a:rPr lang="en-US" dirty="0">
                <a:solidFill>
                  <a:schemeClr val="accent1"/>
                </a:solidFill>
              </a:rPr>
              <a:t>Services</a:t>
            </a:r>
          </a:p>
          <a:p>
            <a:r>
              <a:rPr lang="en-US" dirty="0"/>
              <a:t>Real work is done by </a:t>
            </a:r>
            <a:r>
              <a:rPr lang="en-US" dirty="0">
                <a:solidFill>
                  <a:schemeClr val="accent1"/>
                </a:solidFill>
              </a:rPr>
              <a:t>ingress-controller</a:t>
            </a:r>
            <a:r>
              <a:rPr lang="en-US" dirty="0"/>
              <a:t> (</a:t>
            </a:r>
            <a:r>
              <a:rPr lang="en-US" dirty="0" err="1"/>
              <a:t>nginx</a:t>
            </a:r>
            <a:r>
              <a:rPr lang="en-US" dirty="0"/>
              <a:t>, </a:t>
            </a:r>
            <a:r>
              <a:rPr lang="en-US" dirty="0" err="1"/>
              <a:t>haproxy</a:t>
            </a:r>
            <a:r>
              <a:rPr lang="en-US" dirty="0"/>
              <a:t>, envoy,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1629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F2E451-3C6A-4BE0-8741-5D6F2C97C8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357" y="1498552"/>
            <a:ext cx="5685285" cy="499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28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Configuration</a:t>
            </a:r>
            <a:r>
              <a:rPr lang="en-US" dirty="0"/>
              <a:t>:</a:t>
            </a:r>
          </a:p>
          <a:p>
            <a:r>
              <a:rPr lang="en-US" dirty="0"/>
              <a:t>Decouple environment-specific information from application</a:t>
            </a:r>
          </a:p>
          <a:p>
            <a:r>
              <a:rPr lang="en-US" dirty="0"/>
              <a:t>via environment variables</a:t>
            </a:r>
          </a:p>
          <a:p>
            <a:r>
              <a:rPr lang="en-US" dirty="0"/>
              <a:t>via </a:t>
            </a:r>
            <a:r>
              <a:rPr lang="en-US" dirty="0" err="1">
                <a:solidFill>
                  <a:schemeClr val="accent1"/>
                </a:solidFill>
              </a:rPr>
              <a:t>ConfigMap</a:t>
            </a:r>
            <a:r>
              <a:rPr lang="en-US" dirty="0"/>
              <a:t> (CM) - API object to store </a:t>
            </a:r>
            <a:r>
              <a:rPr lang="en-US" dirty="0">
                <a:solidFill>
                  <a:schemeClr val="accent1"/>
                </a:solidFill>
              </a:rPr>
              <a:t>non-confidential data</a:t>
            </a:r>
            <a:r>
              <a:rPr lang="en-US" dirty="0"/>
              <a:t>. CM could be mapped as env-vars or volumes</a:t>
            </a:r>
          </a:p>
          <a:p>
            <a:r>
              <a:rPr lang="en-US" dirty="0"/>
              <a:t>via </a:t>
            </a:r>
            <a:r>
              <a:rPr lang="en-US" dirty="0">
                <a:solidFill>
                  <a:schemeClr val="accent1"/>
                </a:solidFill>
              </a:rPr>
              <a:t>Secret</a:t>
            </a:r>
            <a:r>
              <a:rPr lang="en-US" dirty="0"/>
              <a:t> - API object to store </a:t>
            </a:r>
            <a:r>
              <a:rPr lang="en-US" dirty="0">
                <a:solidFill>
                  <a:schemeClr val="accent1"/>
                </a:solidFill>
              </a:rPr>
              <a:t>confidential data</a:t>
            </a:r>
          </a:p>
          <a:p>
            <a:r>
              <a:rPr lang="en-US" dirty="0"/>
              <a:t>Secrets are </a:t>
            </a:r>
            <a:r>
              <a:rPr lang="en-US" dirty="0">
                <a:solidFill>
                  <a:schemeClr val="accent1"/>
                </a:solidFill>
              </a:rPr>
              <a:t>not encrypted and are stored in </a:t>
            </a:r>
            <a:r>
              <a:rPr lang="en-US" dirty="0" err="1">
                <a:solidFill>
                  <a:schemeClr val="accent1"/>
                </a:solidFill>
              </a:rPr>
              <a:t>etcd</a:t>
            </a:r>
            <a:r>
              <a:rPr lang="en-US" dirty="0"/>
              <a:t>(!); secrets are encoded in base64, stored in </a:t>
            </a:r>
            <a:r>
              <a:rPr lang="en-US" dirty="0" err="1"/>
              <a:t>tmpfs</a:t>
            </a:r>
            <a:r>
              <a:rPr lang="en-US" dirty="0"/>
              <a:t> (RAM) instead of node-fs, could be encrypted at-rest and in-transit.</a:t>
            </a:r>
          </a:p>
        </p:txBody>
      </p:sp>
    </p:spTree>
    <p:extLst>
      <p:ext uri="{BB962C8B-B14F-4D97-AF65-F5344CB8AC3E}">
        <p14:creationId xmlns:p14="http://schemas.microsoft.com/office/powerpoint/2010/main" val="1505218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Policies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LimitRanges</a:t>
            </a:r>
            <a:r>
              <a:rPr lang="en-US" dirty="0"/>
              <a:t>: min, max, default values for </a:t>
            </a:r>
            <a:r>
              <a:rPr lang="en-US" dirty="0" err="1"/>
              <a:t>cpu</a:t>
            </a:r>
            <a:r>
              <a:rPr lang="en-US" dirty="0"/>
              <a:t>/memory</a:t>
            </a:r>
          </a:p>
          <a:p>
            <a:r>
              <a:rPr lang="en-US" dirty="0">
                <a:solidFill>
                  <a:schemeClr val="accent1"/>
                </a:solidFill>
              </a:rPr>
              <a:t>Resource Quotas</a:t>
            </a:r>
            <a:r>
              <a:rPr lang="en-US" dirty="0"/>
              <a:t>: how many </a:t>
            </a:r>
            <a:r>
              <a:rPr lang="en-US" dirty="0" err="1"/>
              <a:t>cpu</a:t>
            </a:r>
            <a:r>
              <a:rPr lang="en-US" dirty="0"/>
              <a:t>, memory, storage could be used in a namespace</a:t>
            </a:r>
          </a:p>
          <a:p>
            <a:r>
              <a:rPr lang="en-US" dirty="0">
                <a:solidFill>
                  <a:schemeClr val="accent1"/>
                </a:solidFill>
              </a:rPr>
              <a:t>Pod Security Policy</a:t>
            </a:r>
            <a:r>
              <a:rPr lang="en-US" dirty="0"/>
              <a:t>: enforces pod configuration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NetworkPolicies</a:t>
            </a:r>
            <a:r>
              <a:rPr lang="en-US" dirty="0"/>
              <a:t>: enforces network boundaries (who can talk to whom); implemented by addons</a:t>
            </a:r>
          </a:p>
          <a:p>
            <a:r>
              <a:rPr lang="en-US" dirty="0">
                <a:solidFill>
                  <a:schemeClr val="accent1"/>
                </a:solidFill>
              </a:rPr>
              <a:t>RBAC</a:t>
            </a:r>
            <a:r>
              <a:rPr lang="en-US" dirty="0"/>
              <a:t>: defines identities and their permissions (who can do what)</a:t>
            </a:r>
          </a:p>
        </p:txBody>
      </p:sp>
    </p:spTree>
    <p:extLst>
      <p:ext uri="{BB962C8B-B14F-4D97-AF65-F5344CB8AC3E}">
        <p14:creationId xmlns:p14="http://schemas.microsoft.com/office/powerpoint/2010/main" val="868893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Requests and Limits</a:t>
            </a:r>
            <a:endParaRPr lang="en-US" dirty="0"/>
          </a:p>
          <a:p>
            <a:r>
              <a:rPr lang="en-US" dirty="0">
                <a:hlinkClick r:id="rId4"/>
              </a:rPr>
              <a:t>12-factor applications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Sidecar-containers patterns</a:t>
            </a:r>
            <a:endParaRPr lang="en-US" dirty="0"/>
          </a:p>
          <a:p>
            <a:r>
              <a:rPr lang="en-US" dirty="0">
                <a:hlinkClick r:id="rId6"/>
              </a:rPr>
              <a:t>Stateful Applications in Kubernetes</a:t>
            </a:r>
            <a:r>
              <a:rPr lang="en-US" dirty="0"/>
              <a:t> article</a:t>
            </a:r>
          </a:p>
          <a:p>
            <a:r>
              <a:rPr lang="en-US" dirty="0">
                <a:hlinkClick r:id="rId7"/>
              </a:rPr>
              <a:t>Kubernetes Deconstructed</a:t>
            </a:r>
            <a:r>
              <a:rPr lang="en-US" dirty="0"/>
              <a:t> video</a:t>
            </a:r>
          </a:p>
          <a:p>
            <a:r>
              <a:rPr lang="en-US" dirty="0">
                <a:hlinkClick r:id="rId8"/>
              </a:rPr>
              <a:t>Understanding Kubernetes Networking</a:t>
            </a:r>
            <a:r>
              <a:rPr lang="en-US" dirty="0"/>
              <a:t> article</a:t>
            </a:r>
          </a:p>
          <a:p>
            <a:endParaRPr lang="en-US" dirty="0"/>
          </a:p>
          <a:p>
            <a:r>
              <a:rPr lang="en-US" dirty="0"/>
              <a:t>Official </a:t>
            </a:r>
            <a:r>
              <a:rPr lang="en-US" dirty="0">
                <a:hlinkClick r:id="rId9"/>
              </a:rPr>
              <a:t>Pods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Workloads</a:t>
            </a:r>
            <a:r>
              <a:rPr lang="en-US" dirty="0"/>
              <a:t>, </a:t>
            </a:r>
            <a:r>
              <a:rPr lang="en-US" dirty="0">
                <a:hlinkClick r:id="rId11"/>
              </a:rPr>
              <a:t>Networking</a:t>
            </a:r>
            <a:r>
              <a:rPr lang="en-US" dirty="0"/>
              <a:t>, </a:t>
            </a:r>
            <a:r>
              <a:rPr lang="en-US" dirty="0">
                <a:hlinkClick r:id="rId12"/>
              </a:rPr>
              <a:t>Storage</a:t>
            </a:r>
            <a:r>
              <a:rPr lang="en-US" dirty="0"/>
              <a:t>, </a:t>
            </a:r>
            <a:r>
              <a:rPr lang="en-US" dirty="0">
                <a:hlinkClick r:id="rId13"/>
              </a:rPr>
              <a:t>Configuration</a:t>
            </a:r>
            <a:r>
              <a:rPr lang="en-US" dirty="0"/>
              <a:t>, </a:t>
            </a:r>
            <a:r>
              <a:rPr lang="en-US" dirty="0">
                <a:hlinkClick r:id="rId14"/>
              </a:rPr>
              <a:t>Scheduling</a:t>
            </a:r>
            <a:r>
              <a:rPr lang="en-US" dirty="0"/>
              <a:t> documentation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11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0B9C-AAB0-4F6B-BD98-C6F14C2A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62A9-6729-45E9-B6B8-D1D20341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Kubernetes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Kubernetes 10000-foot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Kubernetes core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Daily interactions</a:t>
            </a:r>
          </a:p>
        </p:txBody>
      </p:sp>
    </p:spTree>
    <p:extLst>
      <p:ext uri="{BB962C8B-B14F-4D97-AF65-F5344CB8AC3E}">
        <p14:creationId xmlns:p14="http://schemas.microsoft.com/office/powerpoint/2010/main" val="2182370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Navigate clusters and namespaces:</a:t>
            </a:r>
          </a:p>
          <a:p>
            <a:r>
              <a:rPr lang="en-US" dirty="0"/>
              <a:t>`</a:t>
            </a:r>
            <a:r>
              <a:rPr lang="en-US" dirty="0" err="1"/>
              <a:t>kubectl</a:t>
            </a:r>
            <a:r>
              <a:rPr lang="en-US" dirty="0"/>
              <a:t> config get-contexts`</a:t>
            </a:r>
          </a:p>
          <a:p>
            <a:r>
              <a:rPr lang="en-US" dirty="0"/>
              <a:t>`</a:t>
            </a:r>
            <a:r>
              <a:rPr lang="en-US" dirty="0" err="1"/>
              <a:t>kubectl</a:t>
            </a:r>
            <a:r>
              <a:rPr lang="en-US" dirty="0"/>
              <a:t> config set-context --current --namespace=</a:t>
            </a:r>
            <a:r>
              <a:rPr lang="en-US" dirty="0" err="1"/>
              <a:t>kube</a:t>
            </a:r>
            <a:r>
              <a:rPr lang="en-US" dirty="0"/>
              <a:t>-system`</a:t>
            </a:r>
          </a:p>
          <a:p>
            <a:r>
              <a:rPr lang="en-US" dirty="0"/>
              <a:t>`</a:t>
            </a:r>
            <a:r>
              <a:rPr lang="en-US" dirty="0" err="1"/>
              <a:t>kubectl</a:t>
            </a:r>
            <a:r>
              <a:rPr lang="en-US" dirty="0"/>
              <a:t> config use-context dev-cluster`</a:t>
            </a:r>
          </a:p>
          <a:p>
            <a:r>
              <a:rPr lang="en-US" dirty="0"/>
              <a:t>`</a:t>
            </a:r>
            <a:r>
              <a:rPr lang="en-US" dirty="0" err="1"/>
              <a:t>kubectl</a:t>
            </a:r>
            <a:r>
              <a:rPr lang="en-US" dirty="0"/>
              <a:t> get pods -n default`</a:t>
            </a:r>
          </a:p>
          <a:p>
            <a:r>
              <a:rPr lang="en-US" dirty="0"/>
              <a:t>`</a:t>
            </a:r>
            <a:r>
              <a:rPr lang="en-US" dirty="0" err="1"/>
              <a:t>kubectl</a:t>
            </a:r>
            <a:r>
              <a:rPr lang="en-US" dirty="0"/>
              <a:t> get pods -n default --</a:t>
            </a:r>
            <a:r>
              <a:rPr lang="en-US"/>
              <a:t>context second`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you have a lot of clusters and namespaces: </a:t>
            </a:r>
            <a:r>
              <a:rPr lang="en-US" dirty="0">
                <a:hlinkClick r:id="rId3"/>
              </a:rPr>
              <a:t>kubectx + </a:t>
            </a:r>
            <a:r>
              <a:rPr lang="en-US" dirty="0" err="1">
                <a:hlinkClick r:id="rId3"/>
              </a:rPr>
              <a:t>kubens</a:t>
            </a:r>
            <a:r>
              <a:rPr lang="en-US" dirty="0"/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2893840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 operations:</a:t>
            </a:r>
          </a:p>
          <a:p>
            <a:r>
              <a:rPr lang="en-US" dirty="0"/>
              <a:t>get help: `</a:t>
            </a:r>
            <a:r>
              <a:rPr lang="en-US" i="1" dirty="0" err="1"/>
              <a:t>kubectl</a:t>
            </a:r>
            <a:r>
              <a:rPr lang="en-US" i="1" dirty="0"/>
              <a:t> --help</a:t>
            </a:r>
            <a:r>
              <a:rPr lang="en-US" dirty="0"/>
              <a:t>` and `</a:t>
            </a:r>
            <a:r>
              <a:rPr lang="en-US" i="1" dirty="0" err="1"/>
              <a:t>kubectl</a:t>
            </a:r>
            <a:r>
              <a:rPr lang="en-US" i="1" dirty="0"/>
              <a:t> explain …</a:t>
            </a:r>
            <a:r>
              <a:rPr lang="en-US" dirty="0"/>
              <a:t>` and `</a:t>
            </a:r>
            <a:r>
              <a:rPr lang="en-US" i="1" dirty="0" err="1"/>
              <a:t>kubectl</a:t>
            </a:r>
            <a:r>
              <a:rPr lang="en-US" i="1" dirty="0"/>
              <a:t> </a:t>
            </a:r>
            <a:r>
              <a:rPr lang="en-US" i="1" dirty="0" err="1"/>
              <a:t>api</a:t>
            </a:r>
            <a:r>
              <a:rPr lang="en-US" i="1" dirty="0"/>
              <a:t>-resources</a:t>
            </a:r>
            <a:r>
              <a:rPr lang="en-US" dirty="0"/>
              <a:t>`</a:t>
            </a:r>
          </a:p>
          <a:p>
            <a:r>
              <a:rPr lang="en-US" dirty="0"/>
              <a:t>apply: `</a:t>
            </a:r>
            <a:r>
              <a:rPr lang="en-US" i="1" dirty="0" err="1"/>
              <a:t>kubectl</a:t>
            </a:r>
            <a:r>
              <a:rPr lang="en-US" i="1" dirty="0"/>
              <a:t> apply -f </a:t>
            </a:r>
            <a:r>
              <a:rPr lang="en-US" i="1" dirty="0" err="1"/>
              <a:t>sample_deployment.yaml</a:t>
            </a:r>
            <a:r>
              <a:rPr lang="en-US" dirty="0"/>
              <a:t>`</a:t>
            </a:r>
          </a:p>
          <a:p>
            <a:r>
              <a:rPr lang="en-US" dirty="0"/>
              <a:t>get &amp; watch: `</a:t>
            </a:r>
            <a:r>
              <a:rPr lang="en-US" i="1" dirty="0" err="1"/>
              <a:t>kubectl</a:t>
            </a:r>
            <a:r>
              <a:rPr lang="en-US" i="1" dirty="0"/>
              <a:t> get pods -o wide -w</a:t>
            </a:r>
            <a:r>
              <a:rPr lang="en-US" dirty="0"/>
              <a:t>`</a:t>
            </a:r>
          </a:p>
          <a:p>
            <a:r>
              <a:rPr lang="en-US" dirty="0"/>
              <a:t>describe: `</a:t>
            </a:r>
            <a:r>
              <a:rPr lang="en-US" i="1" dirty="0" err="1"/>
              <a:t>kubectl</a:t>
            </a:r>
            <a:r>
              <a:rPr lang="en-US" i="1" dirty="0"/>
              <a:t> describe deployment </a:t>
            </a:r>
            <a:r>
              <a:rPr lang="en-US" i="1" dirty="0" err="1"/>
              <a:t>nginx</a:t>
            </a:r>
            <a:r>
              <a:rPr lang="en-US" i="1" dirty="0"/>
              <a:t>-deployment</a:t>
            </a:r>
            <a:r>
              <a:rPr lang="en-US" dirty="0"/>
              <a:t>`</a:t>
            </a:r>
          </a:p>
          <a:p>
            <a:r>
              <a:rPr lang="en-US" dirty="0"/>
              <a:t>scale: `</a:t>
            </a:r>
            <a:r>
              <a:rPr lang="en-US" i="1" dirty="0" err="1"/>
              <a:t>kubectl</a:t>
            </a:r>
            <a:r>
              <a:rPr lang="en-US" i="1" dirty="0"/>
              <a:t> scale deployment </a:t>
            </a:r>
            <a:r>
              <a:rPr lang="en-US" i="1" dirty="0" err="1"/>
              <a:t>nginx</a:t>
            </a:r>
            <a:r>
              <a:rPr lang="en-US" i="1" dirty="0"/>
              <a:t>-deployment --replicas=1</a:t>
            </a:r>
            <a:r>
              <a:rPr lang="en-US" dirty="0"/>
              <a:t>`</a:t>
            </a:r>
          </a:p>
          <a:p>
            <a:r>
              <a:rPr lang="en-US" dirty="0"/>
              <a:t>delete: `</a:t>
            </a:r>
            <a:r>
              <a:rPr lang="en-US" i="1" dirty="0" err="1"/>
              <a:t>kubectl</a:t>
            </a:r>
            <a:r>
              <a:rPr lang="en-US" i="1" dirty="0"/>
              <a:t> delete -f </a:t>
            </a:r>
            <a:r>
              <a:rPr lang="en-US" i="1" dirty="0" err="1"/>
              <a:t>sample_deployment.yaml</a:t>
            </a:r>
            <a:r>
              <a:rPr lang="en-US" dirty="0"/>
              <a:t>` or `</a:t>
            </a:r>
            <a:r>
              <a:rPr lang="en-US" i="1" dirty="0" err="1"/>
              <a:t>kubectl</a:t>
            </a:r>
            <a:r>
              <a:rPr lang="en-US" i="1" dirty="0"/>
              <a:t> delete deployment sample</a:t>
            </a:r>
            <a:r>
              <a:rPr lang="en-US" dirty="0"/>
              <a:t>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9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Troubleshooting: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get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describe</a:t>
            </a:r>
            <a:r>
              <a:rPr lang="en-US" dirty="0"/>
              <a:t> an object</a:t>
            </a:r>
          </a:p>
          <a:p>
            <a:r>
              <a:rPr lang="en-US" dirty="0"/>
              <a:t> get </a:t>
            </a:r>
            <a:r>
              <a:rPr lang="en-US" dirty="0">
                <a:solidFill>
                  <a:schemeClr val="accent1"/>
                </a:solidFill>
              </a:rPr>
              <a:t>logs</a:t>
            </a:r>
            <a:r>
              <a:rPr lang="en-US" dirty="0"/>
              <a:t>: `</a:t>
            </a:r>
            <a:r>
              <a:rPr lang="en-US" i="1" dirty="0" err="1"/>
              <a:t>kubectl</a:t>
            </a:r>
            <a:r>
              <a:rPr lang="en-US" i="1" dirty="0"/>
              <a:t> logs </a:t>
            </a:r>
            <a:r>
              <a:rPr lang="en-US" i="1" dirty="0" err="1"/>
              <a:t>pod_name</a:t>
            </a:r>
            <a:r>
              <a:rPr lang="en-US" i="1" dirty="0"/>
              <a:t> </a:t>
            </a:r>
            <a:r>
              <a:rPr lang="en-US" i="1" dirty="0" err="1"/>
              <a:t>container_name</a:t>
            </a:r>
            <a:r>
              <a:rPr lang="en-US" i="1" dirty="0"/>
              <a:t> --tail=100</a:t>
            </a:r>
            <a:r>
              <a:rPr lang="en-US" dirty="0"/>
              <a:t>`</a:t>
            </a:r>
          </a:p>
          <a:p>
            <a:r>
              <a:rPr lang="en-US" dirty="0"/>
              <a:t> get </a:t>
            </a:r>
            <a:r>
              <a:rPr lang="en-US" dirty="0">
                <a:solidFill>
                  <a:schemeClr val="accent1"/>
                </a:solidFill>
              </a:rPr>
              <a:t>events</a:t>
            </a:r>
            <a:r>
              <a:rPr lang="en-US" dirty="0"/>
              <a:t>: `</a:t>
            </a:r>
            <a:r>
              <a:rPr lang="en-US" i="1" dirty="0" err="1"/>
              <a:t>kubectl</a:t>
            </a:r>
            <a:r>
              <a:rPr lang="en-US" i="1" dirty="0"/>
              <a:t> get events -n default</a:t>
            </a:r>
            <a:r>
              <a:rPr lang="en-US" dirty="0"/>
              <a:t>`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port-forward</a:t>
            </a:r>
            <a:r>
              <a:rPr lang="en-US" dirty="0"/>
              <a:t> to pod/service: `</a:t>
            </a:r>
            <a:r>
              <a:rPr lang="en-US" i="1" dirty="0" err="1"/>
              <a:t>kubectl</a:t>
            </a:r>
            <a:r>
              <a:rPr lang="en-US" i="1" dirty="0"/>
              <a:t> port-forward svc/service1 port</a:t>
            </a:r>
            <a:r>
              <a:rPr lang="en-US" dirty="0"/>
              <a:t>`</a:t>
            </a:r>
          </a:p>
          <a:p>
            <a:r>
              <a:rPr lang="en-US" dirty="0"/>
              <a:t> run </a:t>
            </a:r>
            <a:r>
              <a:rPr lang="en-US" dirty="0">
                <a:solidFill>
                  <a:schemeClr val="accent1"/>
                </a:solidFill>
              </a:rPr>
              <a:t>shell in a container</a:t>
            </a:r>
            <a:r>
              <a:rPr lang="en-US" dirty="0"/>
              <a:t>: `</a:t>
            </a:r>
            <a:r>
              <a:rPr lang="en-US" i="1" dirty="0" err="1"/>
              <a:t>kubectl</a:t>
            </a:r>
            <a:r>
              <a:rPr lang="en-US" i="1" dirty="0"/>
              <a:t> exec pod-name -</a:t>
            </a:r>
            <a:r>
              <a:rPr lang="en-US" i="1" dirty="0" err="1"/>
              <a:t>i</a:t>
            </a:r>
            <a:r>
              <a:rPr lang="en-US" i="1" dirty="0"/>
              <a:t> -t -- bash</a:t>
            </a:r>
            <a:r>
              <a:rPr lang="en-US" dirty="0"/>
              <a:t>`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it is too simple, then welcome to </a:t>
            </a:r>
            <a:r>
              <a:rPr lang="en-US" dirty="0">
                <a:hlinkClick r:id="rId3"/>
              </a:rPr>
              <a:t>complete troubleshooting deployments</a:t>
            </a:r>
            <a:r>
              <a:rPr lang="en-US" dirty="0"/>
              <a:t> guide</a:t>
            </a:r>
          </a:p>
        </p:txBody>
      </p:sp>
    </p:spTree>
    <p:extLst>
      <p:ext uri="{BB962C8B-B14F-4D97-AF65-F5344CB8AC3E}">
        <p14:creationId xmlns:p14="http://schemas.microsoft.com/office/powerpoint/2010/main" val="3601893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Sharing, versioning, releasing Kubernetes Objects:</a:t>
            </a:r>
          </a:p>
          <a:p>
            <a:r>
              <a:rPr lang="en-US" dirty="0"/>
              <a:t>Plain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  <a:p>
            <a:r>
              <a:rPr lang="en-US" dirty="0">
                <a:hlinkClick r:id="rId3"/>
              </a:rPr>
              <a:t>kustomize</a:t>
            </a:r>
            <a:endParaRPr lang="en-US" dirty="0"/>
          </a:p>
          <a:p>
            <a:r>
              <a:rPr lang="en-US" dirty="0">
                <a:hlinkClick r:id="rId4"/>
              </a:rPr>
              <a:t>helm</a:t>
            </a:r>
            <a:endParaRPr lang="en-US" dirty="0"/>
          </a:p>
          <a:p>
            <a:r>
              <a:rPr lang="en-US" dirty="0">
                <a:hlinkClick r:id="rId5"/>
              </a:rPr>
              <a:t>Argo CD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Flux</a:t>
            </a:r>
            <a:r>
              <a:rPr lang="en-US" dirty="0"/>
              <a:t> (</a:t>
            </a:r>
            <a:r>
              <a:rPr lang="en-US" dirty="0" err="1"/>
              <a:t>GitOps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247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0B9C-AAB0-4F6B-BD98-C6F14C2A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4ADF-FC93-4BD7-9525-46300F38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Kubernetes</a:t>
            </a:r>
          </a:p>
          <a:p>
            <a:r>
              <a:rPr lang="en-US" dirty="0"/>
              <a:t> Distributed system to orchestrate containers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Declarative</a:t>
            </a:r>
            <a:r>
              <a:rPr lang="en-US" dirty="0"/>
              <a:t> and based on </a:t>
            </a:r>
            <a:r>
              <a:rPr lang="en-US" dirty="0">
                <a:solidFill>
                  <a:schemeClr val="accent1"/>
                </a:solidFill>
              </a:rPr>
              <a:t>control loops</a:t>
            </a:r>
          </a:p>
          <a:p>
            <a:r>
              <a:rPr lang="en-US" dirty="0"/>
              <a:t> Core object is </a:t>
            </a:r>
            <a:r>
              <a:rPr lang="en-US" dirty="0">
                <a:solidFill>
                  <a:schemeClr val="accent1"/>
                </a:solidFill>
              </a:rPr>
              <a:t>Pod</a:t>
            </a:r>
            <a:r>
              <a:rPr lang="en-US" dirty="0"/>
              <a:t>, which wraps 1..N containers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Namespace</a:t>
            </a:r>
            <a:r>
              <a:rPr lang="en-US" dirty="0"/>
              <a:t> – virtual cluster inside a physical one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Control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planes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48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Additional resources:</a:t>
            </a:r>
          </a:p>
          <a:p>
            <a:r>
              <a:rPr lang="en-US" dirty="0">
                <a:hlinkClick r:id="rId3"/>
              </a:rPr>
              <a:t>Troubleshooting</a:t>
            </a:r>
            <a:r>
              <a:rPr lang="en-US" dirty="0"/>
              <a:t> VMware course</a:t>
            </a:r>
          </a:p>
          <a:p>
            <a:r>
              <a:rPr lang="en-US" dirty="0">
                <a:hlinkClick r:id="rId4"/>
              </a:rPr>
              <a:t>Kubernetes Best Practices</a:t>
            </a:r>
            <a:r>
              <a:rPr lang="en-US" dirty="0"/>
              <a:t> articles and videos by Google</a:t>
            </a:r>
          </a:p>
          <a:p>
            <a:r>
              <a:rPr lang="en-US" dirty="0">
                <a:hlinkClick r:id="rId5"/>
              </a:rPr>
              <a:t>Tasks</a:t>
            </a:r>
            <a:r>
              <a:rPr lang="en-US" dirty="0"/>
              <a:t> section at official docs</a:t>
            </a:r>
          </a:p>
        </p:txBody>
      </p:sp>
    </p:spTree>
    <p:extLst>
      <p:ext uri="{BB962C8B-B14F-4D97-AF65-F5344CB8AC3E}">
        <p14:creationId xmlns:p14="http://schemas.microsoft.com/office/powerpoint/2010/main" val="1626033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1589-B42D-46E9-821A-DEDE79EA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learning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8928-D67F-4D92-AB7B-7D46536B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documentation is very well-written: </a:t>
            </a:r>
            <a:r>
              <a:rPr lang="en-US" dirty="0">
                <a:hlinkClick r:id="rId2"/>
              </a:rPr>
              <a:t>https://kubernetes.io/docs/concepts/</a:t>
            </a:r>
            <a:endParaRPr lang="en-US" dirty="0"/>
          </a:p>
          <a:p>
            <a:r>
              <a:rPr lang="en-US" dirty="0"/>
              <a:t>Full list of VMware courses: </a:t>
            </a:r>
            <a:r>
              <a:rPr lang="en-US" dirty="0">
                <a:hlinkClick r:id="rId3"/>
              </a:rPr>
              <a:t>https://kube.academy/courses</a:t>
            </a:r>
            <a:r>
              <a:rPr lang="en-US" dirty="0"/>
              <a:t> </a:t>
            </a:r>
          </a:p>
          <a:p>
            <a:r>
              <a:rPr lang="en-US" dirty="0"/>
              <a:t>Azure learn-k8s materials: </a:t>
            </a:r>
            <a:r>
              <a:rPr lang="en-US" dirty="0">
                <a:hlinkClick r:id="rId4"/>
              </a:rPr>
              <a:t>azure-website</a:t>
            </a:r>
            <a:r>
              <a:rPr lang="en-US" dirty="0"/>
              <a:t> + </a:t>
            </a:r>
            <a:r>
              <a:rPr lang="en-US" dirty="0">
                <a:hlinkClick r:id="rId5"/>
              </a:rPr>
              <a:t>github-repo</a:t>
            </a:r>
            <a:endParaRPr lang="en-US" dirty="0"/>
          </a:p>
          <a:p>
            <a:r>
              <a:rPr lang="en-US" dirty="0">
                <a:hlinkClick r:id="rId6"/>
              </a:rPr>
              <a:t>Kubernetes Up and Running</a:t>
            </a:r>
            <a:r>
              <a:rPr lang="en-US" dirty="0"/>
              <a:t> book. VMware </a:t>
            </a:r>
            <a:r>
              <a:rPr lang="en-US" dirty="0">
                <a:hlinkClick r:id="rId7"/>
              </a:rPr>
              <a:t>gives it in exchange for your personal data</a:t>
            </a:r>
            <a:endParaRPr lang="en-US" dirty="0"/>
          </a:p>
          <a:p>
            <a:r>
              <a:rPr lang="en-US" dirty="0">
                <a:hlinkClick r:id="rId8"/>
              </a:rPr>
              <a:t>Designing Distributed Systems</a:t>
            </a:r>
            <a:r>
              <a:rPr lang="en-US" dirty="0"/>
              <a:t> book. Microsoft </a:t>
            </a:r>
            <a:r>
              <a:rPr lang="en-US" dirty="0">
                <a:hlinkClick r:id="rId9"/>
              </a:rPr>
              <a:t>gives it in exchange for your personal data</a:t>
            </a:r>
            <a:endParaRPr lang="en-US" dirty="0"/>
          </a:p>
          <a:p>
            <a:r>
              <a:rPr lang="en-US" dirty="0"/>
              <a:t>Learnk8s blog: </a:t>
            </a:r>
            <a:r>
              <a:rPr lang="en-US" dirty="0">
                <a:hlinkClick r:id="rId10"/>
              </a:rPr>
              <a:t>https://learnk8s.io/blog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3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0B9C-AAB0-4F6B-BD98-C6F14C2A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5" name="Picture 2" descr="Control Plane &#10;Kubernetes cluster &#10;Node &#10;O &#10;kubelet &#10;O &#10;k-proxy &#10;Node &#10;O &#10;kubelet &#10;O &#10;k-proxy &#10;Cloud &#10;provider &#10;API &#10;Node &#10;O &#10;kubelet &#10;O &#10;k-proxy &#10;API server &#10;Cloud controller &#10;manager &#10;(optional) &#10;Controller &#10;manager &#10;(persistence store) &#10;Scheduler &#10;Control plane — &#10;Node ">
            <a:extLst>
              <a:ext uri="{FF2B5EF4-FFF2-40B4-BE49-F238E27FC236}">
                <a16:creationId xmlns:a16="http://schemas.microsoft.com/office/drawing/2014/main" id="{B9F8DE45-A501-4B96-BF6C-1CA40AFD1B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18" y="1825625"/>
            <a:ext cx="94597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5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0B9C-AAB0-4F6B-BD98-C6F14C2A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62A9-6729-45E9-B6B8-D1D20341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Kubernetes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Kubernetes 10000-foot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Kubernetes core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Daily interactions</a:t>
            </a:r>
          </a:p>
        </p:txBody>
      </p:sp>
    </p:spTree>
    <p:extLst>
      <p:ext uri="{BB962C8B-B14F-4D97-AF65-F5344CB8AC3E}">
        <p14:creationId xmlns:p14="http://schemas.microsoft.com/office/powerpoint/2010/main" val="42784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Pod</a:t>
            </a:r>
          </a:p>
          <a:p>
            <a:r>
              <a:rPr lang="en-US" dirty="0"/>
              <a:t>Deployment</a:t>
            </a:r>
          </a:p>
          <a:p>
            <a:r>
              <a:rPr lang="en-US" dirty="0" err="1"/>
              <a:t>StatefulSet</a:t>
            </a:r>
            <a:endParaRPr lang="en-US" dirty="0"/>
          </a:p>
          <a:p>
            <a:r>
              <a:rPr lang="en-US" dirty="0"/>
              <a:t>Storage</a:t>
            </a:r>
          </a:p>
          <a:p>
            <a:r>
              <a:rPr lang="en-US" dirty="0" err="1"/>
              <a:t>DaemonSet</a:t>
            </a:r>
            <a:endParaRPr lang="en-US" dirty="0"/>
          </a:p>
          <a:p>
            <a:r>
              <a:rPr lang="en-US" dirty="0"/>
              <a:t>Job and </a:t>
            </a:r>
            <a:r>
              <a:rPr lang="en-US" dirty="0" err="1"/>
              <a:t>CronJob</a:t>
            </a:r>
            <a:endParaRPr lang="en-US" dirty="0"/>
          </a:p>
          <a:p>
            <a:r>
              <a:rPr lang="en-US" dirty="0"/>
              <a:t>Services and Ingress</a:t>
            </a:r>
          </a:p>
          <a:p>
            <a:r>
              <a:rPr lang="en-US" dirty="0" err="1"/>
              <a:t>ConfigMaps</a:t>
            </a:r>
            <a:r>
              <a:rPr lang="en-US" dirty="0"/>
              <a:t> and Secrets</a:t>
            </a:r>
          </a:p>
          <a:p>
            <a:r>
              <a:rPr lang="en-US" dirty="0"/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370394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9AE7-CAA4-4012-9824-81C1C37B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Pod:</a:t>
            </a:r>
          </a:p>
          <a:p>
            <a:r>
              <a:rPr lang="en-US" dirty="0"/>
              <a:t> Smallest deployable unit</a:t>
            </a:r>
          </a:p>
          <a:p>
            <a:r>
              <a:rPr lang="en-US" dirty="0"/>
              <a:t> Can have </a:t>
            </a:r>
            <a:r>
              <a:rPr lang="en-US" dirty="0">
                <a:solidFill>
                  <a:schemeClr val="accent1"/>
                </a:solidFill>
              </a:rPr>
              <a:t>&gt;=1 containers</a:t>
            </a:r>
          </a:p>
          <a:p>
            <a:r>
              <a:rPr lang="en-US" dirty="0"/>
              <a:t> Containers </a:t>
            </a:r>
            <a:r>
              <a:rPr lang="en-US" dirty="0">
                <a:solidFill>
                  <a:schemeClr val="accent1"/>
                </a:solidFill>
              </a:rPr>
              <a:t>could be 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r>
              <a:rPr lang="en-US" dirty="0"/>
              <a:t>-only</a:t>
            </a:r>
          </a:p>
          <a:p>
            <a:r>
              <a:rPr lang="en-US" dirty="0"/>
              <a:t> All containers in a pod </a:t>
            </a:r>
            <a:r>
              <a:rPr lang="en-US" dirty="0">
                <a:solidFill>
                  <a:schemeClr val="accent1"/>
                </a:solidFill>
              </a:rPr>
              <a:t>shares the same storage and network</a:t>
            </a:r>
          </a:p>
          <a:p>
            <a:r>
              <a:rPr lang="en-US" dirty="0"/>
              <a:t> has </a:t>
            </a:r>
            <a:r>
              <a:rPr lang="en-US" dirty="0">
                <a:solidFill>
                  <a:schemeClr val="accent1"/>
                </a:solidFill>
              </a:rPr>
              <a:t>unique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3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282-B3E7-4660-9133-939B78C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Core Objects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DDB1789B-9C3F-4822-BA82-14F519C456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49" y="1286375"/>
            <a:ext cx="10334102" cy="428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4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1271</Words>
  <Application>Microsoft Office PowerPoint</Application>
  <PresentationFormat>Widescreen</PresentationFormat>
  <Paragraphs>225</Paragraphs>
  <Slides>41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Segoe UI</vt:lpstr>
      <vt:lpstr>Office Theme</vt:lpstr>
      <vt:lpstr>Introduction to Kubernetes</vt:lpstr>
      <vt:lpstr>Recap</vt:lpstr>
      <vt:lpstr>Recap</vt:lpstr>
      <vt:lpstr>Recap</vt:lpstr>
      <vt:lpstr>Recap</vt:lpstr>
      <vt:lpstr>Course Plan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Kubernetes Core Objects</vt:lpstr>
      <vt:lpstr>Course Plan</vt:lpstr>
      <vt:lpstr>Daily Interactions</vt:lpstr>
      <vt:lpstr>Daily Interactions</vt:lpstr>
      <vt:lpstr>Daily Interactions</vt:lpstr>
      <vt:lpstr>Daily Interactions</vt:lpstr>
      <vt:lpstr>Daily Interactions</vt:lpstr>
      <vt:lpstr>Alternative learning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Kubernetes</dc:title>
  <dc:creator>Igor Kliushnikov</dc:creator>
  <cp:lastModifiedBy>Igor</cp:lastModifiedBy>
  <cp:revision>1</cp:revision>
  <dcterms:created xsi:type="dcterms:W3CDTF">2020-12-21T11:20:50Z</dcterms:created>
  <dcterms:modified xsi:type="dcterms:W3CDTF">2021-03-10T15:54:24Z</dcterms:modified>
</cp:coreProperties>
</file>