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5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1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4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9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16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2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7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8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938A-AE36-4C13-9C1B-F4CCDB244C2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5BEB-C91C-428A-B9D4-850DAFB76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53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‘Doom</a:t>
            </a:r>
            <a:r>
              <a:rPr lang="ru-RU" dirty="0" smtClean="0"/>
              <a:t> </a:t>
            </a:r>
            <a:r>
              <a:rPr lang="en-US" dirty="0" smtClean="0"/>
              <a:t>Knight’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1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7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герой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78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Враждебный персонаж</a:t>
            </a:r>
            <a:r>
              <a:rPr lang="en-US" dirty="0" smtClean="0"/>
              <a:t>: </a:t>
            </a:r>
            <a:r>
              <a:rPr lang="ru-RU" dirty="0" smtClean="0"/>
              <a:t>скелет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Враждебный персонаж</a:t>
            </a:r>
            <a:r>
              <a:rPr lang="en-US" dirty="0" smtClean="0"/>
              <a:t>: </a:t>
            </a:r>
            <a:r>
              <a:rPr lang="ru-RU" dirty="0" smtClean="0"/>
              <a:t>скелет-</a:t>
            </a:r>
            <a:r>
              <a:rPr lang="ru-RU" dirty="0" err="1" smtClean="0"/>
              <a:t>дровоссек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5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Сферо</a:t>
            </a:r>
            <a:r>
              <a:rPr lang="ru-RU" dirty="0" smtClean="0"/>
              <a:t>-пушка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22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91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241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‘Doom Knight’</vt:lpstr>
      <vt:lpstr>Описание игры</vt:lpstr>
      <vt:lpstr>Главный герой</vt:lpstr>
      <vt:lpstr>Враждебный персонаж: скелет</vt:lpstr>
      <vt:lpstr>Враждебный персонаж: скелет-дровоссек</vt:lpstr>
      <vt:lpstr>Сферо-пушка</vt:lpstr>
      <vt:lpstr>Уровень 1</vt:lpstr>
      <vt:lpstr>Уровень 2</vt:lpstr>
      <vt:lpstr>Уровень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‘Doom Knight’</dc:title>
  <dc:creator>user</dc:creator>
  <cp:lastModifiedBy>user</cp:lastModifiedBy>
  <cp:revision>1</cp:revision>
  <dcterms:created xsi:type="dcterms:W3CDTF">2023-01-12T14:08:08Z</dcterms:created>
  <dcterms:modified xsi:type="dcterms:W3CDTF">2023-01-12T14:08:31Z</dcterms:modified>
</cp:coreProperties>
</file>