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1" r:id="rId6"/>
    <p:sldId id="272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1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8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7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8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5A25-D2EC-4CC9-A41D-BE5AB58F017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587F-08A3-4EBC-9C17-BD2243493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5003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«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KeepFit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6149" y="6030119"/>
            <a:ext cx="2185851" cy="165576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</a:t>
            </a:r>
          </a:p>
          <a:p>
            <a:r>
              <a:rPr lang="ru-RU" sz="1800" dirty="0" err="1" smtClean="0"/>
              <a:t>Митякин</a:t>
            </a:r>
            <a:r>
              <a:rPr lang="ru-RU" sz="1800" dirty="0" smtClean="0"/>
              <a:t> Роман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750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-31496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тренировок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132096"/>
            <a:ext cx="3677920" cy="4988082"/>
          </a:xfrm>
        </p:spPr>
      </p:pic>
      <p:pic>
        <p:nvPicPr>
          <p:cNvPr id="13" name="Объект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60" y="1133032"/>
            <a:ext cx="3677920" cy="4986209"/>
          </a:xfrm>
          <a:prstGeom prst="rect">
            <a:avLst/>
          </a:prstGeom>
        </p:spPr>
      </p:pic>
      <p:pic>
        <p:nvPicPr>
          <p:cNvPr id="14" name="Объект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1132097"/>
            <a:ext cx="3677920" cy="49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0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7336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воды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0" y="699613"/>
            <a:ext cx="4429760" cy="6014082"/>
          </a:xfrm>
          <a:effectLst>
            <a:outerShdw blurRad="571500" dir="4680000" sx="99000" sy="99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2814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9687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калорий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1" y="627626"/>
            <a:ext cx="4490718" cy="6088134"/>
          </a:xfrm>
        </p:spPr>
      </p:pic>
    </p:spTree>
    <p:extLst>
      <p:ext uri="{BB962C8B-B14F-4D97-AF65-F5344CB8AC3E}">
        <p14:creationId xmlns:p14="http://schemas.microsoft.com/office/powerpoint/2010/main" val="363816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01" y="-36639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сна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" y="656840"/>
            <a:ext cx="4419598" cy="5998028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11196320" y="6045199"/>
            <a:ext cx="157480" cy="131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10" name="Объект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1" y="659998"/>
            <a:ext cx="4419598" cy="59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5006" y="-232658"/>
            <a:ext cx="8905896" cy="121484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47" y="1064822"/>
            <a:ext cx="4130250" cy="5617618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10911840" y="6035039"/>
            <a:ext cx="441960" cy="1419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1064822"/>
            <a:ext cx="4130250" cy="55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05" y="-3141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профиля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11" y="723138"/>
            <a:ext cx="4458788" cy="6051214"/>
          </a:xfrm>
        </p:spPr>
      </p:pic>
    </p:spTree>
    <p:extLst>
      <p:ext uri="{BB962C8B-B14F-4D97-AF65-F5344CB8AC3E}">
        <p14:creationId xmlns:p14="http://schemas.microsoft.com/office/powerpoint/2010/main" val="383945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35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>
          <a:xfrm>
            <a:off x="6442165" y="165437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 Все поставленные цели выполнены</a:t>
            </a:r>
          </a:p>
          <a:p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Получил желаемый результат</a:t>
            </a:r>
          </a:p>
          <a:p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Благодаря этому проекту я научился довольно хорошо работать с приложением «</a:t>
            </a:r>
            <a:r>
              <a:rPr lang="en-US" sz="3600" dirty="0" err="1" smtClean="0">
                <a:solidFill>
                  <a:schemeClr val="bg1"/>
                </a:solidFill>
              </a:rPr>
              <a:t>Qt</a:t>
            </a:r>
            <a:r>
              <a:rPr lang="en-US" sz="3600" dirty="0" smtClean="0">
                <a:solidFill>
                  <a:schemeClr val="bg1"/>
                </a:solidFill>
              </a:rPr>
              <a:t> Designer</a:t>
            </a:r>
            <a:r>
              <a:rPr lang="ru-RU" sz="3600" dirty="0" smtClean="0">
                <a:solidFill>
                  <a:schemeClr val="bg1"/>
                </a:solidFill>
              </a:rPr>
              <a:t>» и модулем «</a:t>
            </a:r>
            <a:r>
              <a:rPr lang="en-US" sz="3600" dirty="0" smtClean="0">
                <a:solidFill>
                  <a:schemeClr val="bg1"/>
                </a:solidFill>
              </a:rPr>
              <a:t>pyqt5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47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264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309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KeepFit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10680" y="18492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KeepFit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поддержания и улучшение своей формы. Благодаря ему, вы всегда будете знать, как держать себя в тонусе и всегда оставаться бодрым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889477"/>
            <a:ext cx="9072880" cy="9072880"/>
          </a:xfrm>
        </p:spPr>
      </p:pic>
    </p:spTree>
    <p:extLst>
      <p:ext uri="{BB962C8B-B14F-4D97-AF65-F5344CB8AC3E}">
        <p14:creationId xmlns:p14="http://schemas.microsoft.com/office/powerpoint/2010/main" val="38635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365125"/>
            <a:ext cx="10515600" cy="1325563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				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Цели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36600" y="1694816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Создать красивый дизайн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Сделать приложение многофункциональным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Приложение должно высчитывать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a)</a:t>
            </a:r>
            <a:r>
              <a:rPr lang="ru-RU" dirty="0">
                <a:solidFill>
                  <a:schemeClr val="bg1"/>
                </a:solidFill>
              </a:rPr>
              <a:t> суточную норму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воды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      б) суточную норму калорий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      в) время </a:t>
            </a:r>
            <a:r>
              <a:rPr lang="ru-RU" dirty="0" smtClean="0">
                <a:solidFill>
                  <a:schemeClr val="bg1"/>
                </a:solidFill>
              </a:rPr>
              <a:t>сна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Сделать возможность создать свой профиль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Включить в приложение информацию о тренировках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Страничка входа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1" y="1066272"/>
            <a:ext cx="4145278" cy="5605884"/>
          </a:xfrm>
        </p:spPr>
      </p:pic>
      <p:pic>
        <p:nvPicPr>
          <p:cNvPr id="5" name="Объект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7" y="1469708"/>
            <a:ext cx="3350804" cy="4534852"/>
          </a:xfrm>
          <a:prstGeom prst="rect">
            <a:avLst/>
          </a:prstGeom>
          <a:effectLst>
            <a:glow>
              <a:schemeClr val="accent1">
                <a:alpha val="50000"/>
              </a:schemeClr>
            </a:glow>
          </a:effectLst>
        </p:spPr>
      </p:pic>
      <p:pic>
        <p:nvPicPr>
          <p:cNvPr id="6" name="Объект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75" y="1469708"/>
            <a:ext cx="3346011" cy="45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532" y="-31414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75" y="783570"/>
            <a:ext cx="4389118" cy="5965184"/>
          </a:xfrm>
        </p:spPr>
      </p:pic>
    </p:spTree>
    <p:extLst>
      <p:ext uri="{BB962C8B-B14F-4D97-AF65-F5344CB8AC3E}">
        <p14:creationId xmlns:p14="http://schemas.microsoft.com/office/powerpoint/2010/main" val="30120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2705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Неверный ввод данных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977298"/>
            <a:ext cx="4145280" cy="5629982"/>
          </a:xfrm>
        </p:spPr>
      </p:pic>
    </p:spTree>
    <p:extLst>
      <p:ext uri="{BB962C8B-B14F-4D97-AF65-F5344CB8AC3E}">
        <p14:creationId xmlns:p14="http://schemas.microsoft.com/office/powerpoint/2010/main" val="273303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400" y="234408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28600" y="5523865"/>
            <a:ext cx="51562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0" y="725831"/>
            <a:ext cx="3200250" cy="4300478"/>
          </a:xfrm>
          <a:prstGeom prst="rect">
            <a:avLst/>
          </a:prstGeom>
        </p:spPr>
      </p:pic>
      <p:pic>
        <p:nvPicPr>
          <p:cNvPr id="6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44" y="701359"/>
            <a:ext cx="3160411" cy="4350696"/>
          </a:xfrm>
          <a:prstGeom prst="rect">
            <a:avLst/>
          </a:prstGeom>
        </p:spPr>
      </p:pic>
      <p:pic>
        <p:nvPicPr>
          <p:cNvPr id="7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08" y="2438937"/>
            <a:ext cx="3197830" cy="4350696"/>
          </a:xfrm>
          <a:prstGeom prst="rect">
            <a:avLst/>
          </a:prstGeo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40" y="726474"/>
            <a:ext cx="3200250" cy="4349409"/>
          </a:xfrm>
          <a:prstGeom prst="rect">
            <a:avLst/>
          </a:prstGeom>
        </p:spPr>
      </p:pic>
      <p:pic>
        <p:nvPicPr>
          <p:cNvPr id="9" name="Объект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25" y="2448067"/>
            <a:ext cx="3200250" cy="43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" y="-23939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«Тренировки»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80" y="918328"/>
            <a:ext cx="4185920" cy="5762438"/>
          </a:xfrm>
        </p:spPr>
      </p:pic>
    </p:spTree>
    <p:extLst>
      <p:ext uri="{BB962C8B-B14F-4D97-AF65-F5344CB8AC3E}">
        <p14:creationId xmlns:p14="http://schemas.microsoft.com/office/powerpoint/2010/main" val="3088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8511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тренировок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834754"/>
            <a:ext cx="4236720" cy="5764120"/>
          </a:xfrm>
        </p:spPr>
      </p:pic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11115040" y="5405119"/>
            <a:ext cx="238760" cy="7718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Объект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834754"/>
            <a:ext cx="4236720" cy="57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4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133</Words>
  <Application>Microsoft Office PowerPoint</Application>
  <PresentationFormat>Широкоэкранный</PresentationFormat>
  <Paragraphs>34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Проектная работа Приложение «KeepFit»</vt:lpstr>
      <vt:lpstr>KeepFit </vt:lpstr>
      <vt:lpstr>          Цели</vt:lpstr>
      <vt:lpstr>Страничка входа/регистрации</vt:lpstr>
      <vt:lpstr>Ввод данных</vt:lpstr>
      <vt:lpstr>Неверный ввод данных</vt:lpstr>
      <vt:lpstr>Функции приложения </vt:lpstr>
      <vt:lpstr>Страница «Тренировки»</vt:lpstr>
      <vt:lpstr>Программа тренировок</vt:lpstr>
      <vt:lpstr>Виды тренировок</vt:lpstr>
      <vt:lpstr>Калькулятор воды</vt:lpstr>
      <vt:lpstr>Калькулятор калорий</vt:lpstr>
      <vt:lpstr>Калькулятор сна</vt:lpstr>
      <vt:lpstr>Профиль</vt:lpstr>
      <vt:lpstr>Данные профиля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Приложение «KeepFit»</dc:title>
  <dc:creator>user</dc:creator>
  <cp:lastModifiedBy>user</cp:lastModifiedBy>
  <cp:revision>26</cp:revision>
  <dcterms:created xsi:type="dcterms:W3CDTF">2022-11-02T14:54:41Z</dcterms:created>
  <dcterms:modified xsi:type="dcterms:W3CDTF">2022-11-10T11:49:45Z</dcterms:modified>
</cp:coreProperties>
</file>