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6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4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8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4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73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7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1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6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18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4D2C-E34F-4AE0-87E8-F5455E14F950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4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69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работа</a:t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</a:t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LIFESTYLE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88434" y="5992541"/>
            <a:ext cx="2403566" cy="865459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Митякин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Роман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0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53184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Итог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Результат соответствует ТЗ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Требования соблюдены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Получение опыта </a:t>
            </a:r>
            <a:r>
              <a:rPr lang="en-US" dirty="0" smtClean="0">
                <a:solidFill>
                  <a:schemeClr val="bg1"/>
                </a:solidFill>
              </a:rPr>
              <a:t>backend </a:t>
            </a:r>
            <a:r>
              <a:rPr lang="ru-RU" dirty="0" smtClean="0">
                <a:solidFill>
                  <a:schemeClr val="bg1"/>
                </a:solidFill>
              </a:rPr>
              <a:t>разработки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Получение опыта </a:t>
            </a:r>
            <a:r>
              <a:rPr lang="en-US" dirty="0" smtClean="0">
                <a:solidFill>
                  <a:schemeClr val="bg1"/>
                </a:solidFill>
              </a:rPr>
              <a:t>frontend </a:t>
            </a:r>
            <a:r>
              <a:rPr lang="ru-RU" dirty="0" smtClean="0">
                <a:solidFill>
                  <a:schemeClr val="bg1"/>
                </a:solidFill>
              </a:rPr>
              <a:t>разработки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Реализация старой идеи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6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Описание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6477000" y="1581784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LIFESTYLE - это интернет-магазин, в котором вы можете найти свой стиль и купить брендовые вещи. Наш магазин для успешных людей, которые ценят своё время и предпочитают приобретать качественную и стильную одежду на все случаи жизни. Здесь вы сможете купить новые кроссовки, стильную одежду, необходимые </a:t>
            </a:r>
            <a:r>
              <a:rPr lang="ru-RU" dirty="0" err="1">
                <a:solidFill>
                  <a:schemeClr val="bg1"/>
                </a:solidFill>
              </a:rPr>
              <a:t>акссесуары</a:t>
            </a:r>
            <a:r>
              <a:rPr lang="ru-RU" dirty="0">
                <a:solidFill>
                  <a:schemeClr val="bg1"/>
                </a:solidFill>
              </a:rPr>
              <a:t> и много другое.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58" y="1581784"/>
            <a:ext cx="3662362" cy="3662362"/>
          </a:xfrm>
        </p:spPr>
      </p:pic>
      <p:sp>
        <p:nvSpPr>
          <p:cNvPr id="10" name="Объект 6"/>
          <p:cNvSpPr txBox="1">
            <a:spLocks/>
          </p:cNvSpPr>
          <p:nvPr/>
        </p:nvSpPr>
        <p:spPr>
          <a:xfrm>
            <a:off x="365760" y="1581784"/>
            <a:ext cx="6009640" cy="480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1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Структура сайта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998470"/>
            <a:ext cx="10119360" cy="5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8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2705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Главный экран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87" y="992777"/>
            <a:ext cx="6578762" cy="37005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2" y="2937193"/>
            <a:ext cx="6244044" cy="35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22852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Профиль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разработке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57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Страница выбора товаров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406" y="977787"/>
            <a:ext cx="9945188" cy="559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1834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Полная информация о товаре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6" y="978876"/>
            <a:ext cx="10189028" cy="57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7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13846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Избранное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разработке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20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0543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Корзина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506" y="836023"/>
            <a:ext cx="10020988" cy="56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414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97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Проектная работа Интернет-магазин LIFESTYLE</vt:lpstr>
      <vt:lpstr>Описание проекта</vt:lpstr>
      <vt:lpstr>Структура сайта</vt:lpstr>
      <vt:lpstr>Главный экран</vt:lpstr>
      <vt:lpstr>Профиль</vt:lpstr>
      <vt:lpstr>Страница выбора товаров</vt:lpstr>
      <vt:lpstr>Полная информация о товаре</vt:lpstr>
      <vt:lpstr>Избранное</vt:lpstr>
      <vt:lpstr>Корзина</vt:lpstr>
      <vt:lpstr>Итог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Интернет-магазин LIFESTYLE</dc:title>
  <dc:creator>user</dc:creator>
  <cp:lastModifiedBy>user</cp:lastModifiedBy>
  <cp:revision>4</cp:revision>
  <dcterms:created xsi:type="dcterms:W3CDTF">2023-04-13T11:44:59Z</dcterms:created>
  <dcterms:modified xsi:type="dcterms:W3CDTF">2023-04-17T03:40:50Z</dcterms:modified>
</cp:coreProperties>
</file>