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69" r:id="rId7"/>
    <p:sldId id="259" r:id="rId8"/>
    <p:sldId id="260" r:id="rId9"/>
    <p:sldId id="267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3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7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4D2C-E34F-4AE0-87E8-F5455E14F95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69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LIFESTYLE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88434" y="5992541"/>
            <a:ext cx="2403566" cy="86545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Митякин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Роман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0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Страница выбора товаров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977787"/>
            <a:ext cx="9945188" cy="55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1834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Полная информация о товаре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978876"/>
            <a:ext cx="10189028" cy="57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Избранное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062037"/>
            <a:ext cx="9596846" cy="53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Корзина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8" y="888274"/>
            <a:ext cx="9956320" cy="560043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74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318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Итог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629" y="1149531"/>
            <a:ext cx="10515600" cy="5027432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Результат </a:t>
            </a:r>
            <a:r>
              <a:rPr lang="ru-RU" dirty="0" smtClean="0">
                <a:solidFill>
                  <a:schemeClr val="bg1"/>
                </a:solidFill>
              </a:rPr>
              <a:t>соответствует ТЗ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Требования соблюдены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Получение опыта </a:t>
            </a:r>
            <a:r>
              <a:rPr lang="en-US" dirty="0" smtClean="0">
                <a:solidFill>
                  <a:schemeClr val="bg1"/>
                </a:solidFill>
              </a:rPr>
              <a:t>backend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Получение опыта </a:t>
            </a:r>
            <a:r>
              <a:rPr lang="en-US" dirty="0" smtClean="0">
                <a:solidFill>
                  <a:schemeClr val="bg1"/>
                </a:solidFill>
              </a:rPr>
              <a:t>frontend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Реализация старой идеи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Описание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6477000" y="1581784"/>
            <a:ext cx="5181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LIFESTYLE - это интернет-магазин, в котором вы можете найти свой стиль и купить брендовые вещи. Наш </a:t>
            </a:r>
            <a:r>
              <a:rPr lang="ru-RU" dirty="0" smtClean="0">
                <a:solidFill>
                  <a:schemeClr val="bg1"/>
                </a:solidFill>
              </a:rPr>
              <a:t>магазин предназначен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людей</a:t>
            </a:r>
            <a:r>
              <a:rPr lang="ru-RU" dirty="0">
                <a:solidFill>
                  <a:schemeClr val="bg1"/>
                </a:solidFill>
              </a:rPr>
              <a:t>, которые ценят своё время и предпочитают приобретать качественную и стильную одежду на все случаи жизни. Здесь вы сможете купить новые кроссовки, стильную одежду, необходимые </a:t>
            </a:r>
            <a:r>
              <a:rPr lang="ru-RU" dirty="0" err="1">
                <a:solidFill>
                  <a:schemeClr val="bg1"/>
                </a:solidFill>
              </a:rPr>
              <a:t>акссесуары</a:t>
            </a:r>
            <a:r>
              <a:rPr lang="ru-RU" dirty="0">
                <a:solidFill>
                  <a:schemeClr val="bg1"/>
                </a:solidFill>
              </a:rPr>
              <a:t> и много другое.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1385707"/>
            <a:ext cx="4044224" cy="4044224"/>
          </a:xfrm>
        </p:spPr>
      </p:pic>
      <p:sp>
        <p:nvSpPr>
          <p:cNvPr id="10" name="Объект 6"/>
          <p:cNvSpPr txBox="1">
            <a:spLocks/>
          </p:cNvSpPr>
          <p:nvPr/>
        </p:nvSpPr>
        <p:spPr>
          <a:xfrm>
            <a:off x="365760" y="1581784"/>
            <a:ext cx="6009640" cy="480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531" y="5225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Цели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629" y="1149531"/>
            <a:ext cx="10515600" cy="5027432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Соблюсти требования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Создать красивый интерфейс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Удовлетворенность результатом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Структура сайта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998470"/>
            <a:ext cx="1011936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536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Вход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Регистрация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311331" cy="179705"/>
          </a:xfrm>
        </p:spPr>
        <p:txBody>
          <a:bodyPr>
            <a:normAutofit fontScale="25000" lnSpcReduction="20000"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949778"/>
            <a:ext cx="6461760" cy="36347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26" y="2896189"/>
            <a:ext cx="6631900" cy="37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Код подтверждения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375277"/>
            <a:ext cx="10119360" cy="49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0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2705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Главный экран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87" y="992777"/>
            <a:ext cx="6578762" cy="37005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2" y="2937193"/>
            <a:ext cx="6244044" cy="3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2459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Профиль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1002711"/>
            <a:ext cx="9757472" cy="54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2459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Настройки аккаунта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2" y="1056321"/>
            <a:ext cx="7349312" cy="41339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32" y="2831237"/>
            <a:ext cx="6769952" cy="38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9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113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Проектная работа Интернет-магазин LIFESTYLE</vt:lpstr>
      <vt:lpstr>Описание проекта</vt:lpstr>
      <vt:lpstr>Цели</vt:lpstr>
      <vt:lpstr>Структура сайта</vt:lpstr>
      <vt:lpstr>Вход/Регистрация</vt:lpstr>
      <vt:lpstr>Код подтверждения</vt:lpstr>
      <vt:lpstr>Главный экран</vt:lpstr>
      <vt:lpstr>Профиль</vt:lpstr>
      <vt:lpstr>Настройки аккаунта</vt:lpstr>
      <vt:lpstr>Страница выбора товаров</vt:lpstr>
      <vt:lpstr>Полная информация о товаре</vt:lpstr>
      <vt:lpstr>Избранное</vt:lpstr>
      <vt:lpstr>Корзина</vt:lpstr>
      <vt:lpstr>Итог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Интернет-магазин LIFESTYLE</dc:title>
  <dc:creator>user</dc:creator>
  <cp:lastModifiedBy>user</cp:lastModifiedBy>
  <cp:revision>10</cp:revision>
  <dcterms:created xsi:type="dcterms:W3CDTF">2023-04-13T11:44:59Z</dcterms:created>
  <dcterms:modified xsi:type="dcterms:W3CDTF">2023-04-23T18:02:44Z</dcterms:modified>
</cp:coreProperties>
</file>