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D2C-E34F-4AE0-87E8-F5455E14F950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33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D2C-E34F-4AE0-87E8-F5455E14F950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63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D2C-E34F-4AE0-87E8-F5455E14F950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84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D2C-E34F-4AE0-87E8-F5455E14F950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58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D2C-E34F-4AE0-87E8-F5455E14F950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04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D2C-E34F-4AE0-87E8-F5455E14F950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73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D2C-E34F-4AE0-87E8-F5455E14F950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77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D2C-E34F-4AE0-87E8-F5455E14F950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91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D2C-E34F-4AE0-87E8-F5455E14F950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8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D2C-E34F-4AE0-87E8-F5455E14F950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69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D2C-E34F-4AE0-87E8-F5455E14F950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18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24D2C-E34F-4AE0-87E8-F5455E14F950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8970B-1054-4D1F-91F4-79725A96E1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48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Проектная работа</a:t>
            </a:r>
            <a:br>
              <a:rPr lang="ru-RU" dirty="0" smtClean="0"/>
            </a:br>
            <a:r>
              <a:rPr lang="ru-RU" dirty="0" smtClean="0"/>
              <a:t>Интернет-магазин</a:t>
            </a:r>
            <a:br>
              <a:rPr lang="ru-RU" dirty="0" smtClean="0"/>
            </a:br>
            <a:r>
              <a:rPr lang="en-US" dirty="0" smtClean="0"/>
              <a:t>LIFESTYLE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88434" y="5992541"/>
            <a:ext cx="2403566" cy="865459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Выполнил</a:t>
            </a:r>
          </a:p>
          <a:p>
            <a:r>
              <a:rPr lang="ru-RU" dirty="0" err="1" smtClean="0"/>
              <a:t>Митякин</a:t>
            </a:r>
            <a:r>
              <a:rPr lang="ru-RU" dirty="0" smtClean="0"/>
              <a:t> Роман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5305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86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61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сайта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28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Главный экран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34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Профиль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57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выбора товаров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8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Полная информация о товаре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77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Избранное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20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Корзина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7414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Широкоэкранный</PresentationFormat>
  <Paragraphs>12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Проектная работа Интернет-магазин LIFESTYLE</vt:lpstr>
      <vt:lpstr>Описание проекта</vt:lpstr>
      <vt:lpstr>Структура сайта</vt:lpstr>
      <vt:lpstr>Главный экран</vt:lpstr>
      <vt:lpstr>Профиль</vt:lpstr>
      <vt:lpstr>Страница выбора товаров</vt:lpstr>
      <vt:lpstr>Полная информация о товаре</vt:lpstr>
      <vt:lpstr>Избранное</vt:lpstr>
      <vt:lpstr>Корзина</vt:lpstr>
      <vt:lpstr>Итог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 Интернет-магазин LIFESTYLE</dc:title>
  <dc:creator>user</dc:creator>
  <cp:lastModifiedBy>user</cp:lastModifiedBy>
  <cp:revision>1</cp:revision>
  <dcterms:created xsi:type="dcterms:W3CDTF">2023-04-13T11:44:59Z</dcterms:created>
  <dcterms:modified xsi:type="dcterms:W3CDTF">2023-04-13T11:45:24Z</dcterms:modified>
</cp:coreProperties>
</file>