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5"/>
          </a:solidFill>
        </a:fill>
      </a:tcStyle>
    </a:wholeTbl>
    <a:band2H>
      <a:tcTxStyle b="def" i="def"/>
      <a:tcStyle>
        <a:tcBdr/>
        <a:fill>
          <a:solidFill>
            <a:srgbClr val="E6EAE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BDB"/>
          </a:solidFill>
        </a:fill>
      </a:tcStyle>
    </a:wholeTbl>
    <a:band2H>
      <a:tcTxStyle b="def" i="def"/>
      <a:tcStyle>
        <a:tcBdr/>
        <a:fill>
          <a:solidFill>
            <a:srgbClr val="E9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E2"/>
          </a:solidFill>
        </a:fill>
      </a:tcStyle>
    </a:wholeTbl>
    <a:band2H>
      <a:tcTxStyle b="def" i="def"/>
      <a:tcStyle>
        <a:tcBdr/>
        <a:fill>
          <a:solidFill>
            <a:srgbClr val="F7E9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B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C0791B"/>
        </a:fontRef>
        <a:srgbClr val="C0791B"/>
      </a:tcTxStyle>
      <a:tcStyle>
        <a:tcBdr>
          <a:left>
            <a:ln w="12700" cap="flat">
              <a:noFill/>
              <a:miter lim="400000"/>
            </a:ln>
          </a:left>
          <a:right>
            <a:ln w="12700" cap="flat">
              <a:noFill/>
              <a:miter lim="400000"/>
            </a:ln>
          </a:right>
          <a:top>
            <a:ln w="508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D6CB"/>
          </a:solidFill>
        </a:fill>
      </a:tcStyle>
    </a:wholeTbl>
    <a:band2H>
      <a:tcTxStyle b="def" i="def"/>
      <a:tcStyle>
        <a:tcBdr/>
        <a:fill>
          <a:solidFill>
            <a:srgbClr val="F4EB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Row>
  </a:tblStyle>
  <a:tblStyle styleId="{2708684C-4D16-4618-839F-0558EEFCDFE6}" styleName="">
    <a:tblBg/>
    <a:wholeTbl>
      <a:tcTxStyle b="off"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alpha val="20000"/>
            </a:srgbClr>
          </a:solidFill>
        </a:fill>
      </a:tcStyle>
    </a:wholeTbl>
    <a:band2H>
      <a:tcTxStyle b="def" i="def"/>
      <a:tcStyle>
        <a:tcBdr/>
        <a:fill>
          <a:solidFill>
            <a:srgbClr val="FFFFFF"/>
          </a:solidFill>
        </a:fill>
      </a:tcStyle>
    </a:band2H>
    <a:firstCol>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solidFill>
            <a:srgbClr val="C0791B">
              <a:alpha val="20000"/>
            </a:srgbClr>
          </a:solidFill>
        </a:fill>
      </a:tcStyle>
    </a:firstCol>
    <a:la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50800" cap="flat">
              <a:solidFill>
                <a:srgbClr val="C0791B"/>
              </a:solidFill>
              <a:prstDash val="solid"/>
              <a:round/>
            </a:ln>
          </a:top>
          <a:bottom>
            <a:ln w="127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noFill/>
        </a:fill>
      </a:tcStyle>
    </a:lastRow>
    <a:firstRow>
      <a:tcTxStyle b="on" i="off">
        <a:fontRef idx="minor">
          <a:srgbClr val="C0791B"/>
        </a:fontRef>
        <a:srgbClr val="C0791B"/>
      </a:tcTxStyle>
      <a:tcStyle>
        <a:tcBdr>
          <a:left>
            <a:ln w="12700" cap="flat">
              <a:solidFill>
                <a:srgbClr val="C0791B"/>
              </a:solidFill>
              <a:prstDash val="solid"/>
              <a:round/>
            </a:ln>
          </a:left>
          <a:right>
            <a:ln w="12700" cap="flat">
              <a:solidFill>
                <a:srgbClr val="C0791B"/>
              </a:solidFill>
              <a:prstDash val="solid"/>
              <a:round/>
            </a:ln>
          </a:right>
          <a:top>
            <a:ln w="12700" cap="flat">
              <a:solidFill>
                <a:srgbClr val="C0791B"/>
              </a:solidFill>
              <a:prstDash val="solid"/>
              <a:round/>
            </a:ln>
          </a:top>
          <a:bottom>
            <a:ln w="25400" cap="flat">
              <a:solidFill>
                <a:srgbClr val="C0791B"/>
              </a:solidFill>
              <a:prstDash val="solid"/>
              <a:round/>
            </a:ln>
          </a:bottom>
          <a:insideH>
            <a:ln w="12700" cap="flat">
              <a:solidFill>
                <a:srgbClr val="C0791B"/>
              </a:solidFill>
              <a:prstDash val="solid"/>
              <a:round/>
            </a:ln>
          </a:insideH>
          <a:insideV>
            <a:ln w="12700" cap="flat">
              <a:solidFill>
                <a:srgbClr val="C0791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9" name="Shape 329"/>
          <p:cNvSpPr/>
          <p:nvPr>
            <p:ph type="sldImg"/>
          </p:nvPr>
        </p:nvSpPr>
        <p:spPr>
          <a:xfrm>
            <a:off x="1143000" y="685800"/>
            <a:ext cx="4572000" cy="3429000"/>
          </a:xfrm>
          <a:prstGeom prst="rect">
            <a:avLst/>
          </a:prstGeom>
        </p:spPr>
        <p:txBody>
          <a:bodyPr/>
          <a:lstStyle/>
          <a:p>
            <a:pPr/>
          </a:p>
        </p:txBody>
      </p:sp>
      <p:sp>
        <p:nvSpPr>
          <p:cNvPr id="330" name="Shape 3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chemeClr val="accent3"/>
        </a:solidFill>
      </p:bgPr>
    </p:bg>
    <p:spTree>
      <p:nvGrpSpPr>
        <p:cNvPr id="1" name=""/>
        <p:cNvGrpSpPr/>
        <p:nvPr/>
      </p:nvGrpSpPr>
      <p:grpSpPr>
        <a:xfrm>
          <a:off x="0" y="0"/>
          <a:ext cx="0" cy="0"/>
          <a:chOff x="0" y="0"/>
          <a:chExt cx="0" cy="0"/>
        </a:xfrm>
      </p:grpSpPr>
      <p:grpSp>
        <p:nvGrpSpPr>
          <p:cNvPr id="29" name="Google Shape;10;p2"/>
          <p:cNvGrpSpPr/>
          <p:nvPr/>
        </p:nvGrpSpPr>
        <p:grpSpPr>
          <a:xfrm>
            <a:off x="7343002" y="3409674"/>
            <a:ext cx="1691423" cy="1732548"/>
            <a:chOff x="0" y="0"/>
            <a:chExt cx="1691422" cy="1732547"/>
          </a:xfrm>
        </p:grpSpPr>
        <p:grpSp>
          <p:nvGrpSpPr>
            <p:cNvPr id="13" name="Google Shape;11;p2"/>
            <p:cNvGrpSpPr/>
            <p:nvPr/>
          </p:nvGrpSpPr>
          <p:grpSpPr>
            <a:xfrm>
              <a:off x="-1" y="1044035"/>
              <a:ext cx="316801" cy="688512"/>
              <a:chOff x="0" y="0"/>
              <a:chExt cx="316799" cy="688510"/>
            </a:xfrm>
          </p:grpSpPr>
          <p:sp>
            <p:nvSpPr>
              <p:cNvPr id="11" name="Google Shape;12;p2"/>
              <p:cNvSpPr/>
              <p:nvPr/>
            </p:nvSpPr>
            <p:spPr>
              <a:xfrm>
                <a:off x="0" y="0"/>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 name="Google Shape;13;p2"/>
              <p:cNvSpPr/>
              <p:nvPr/>
            </p:nvSpPr>
            <p:spPr>
              <a:xfrm>
                <a:off x="0" y="348011"/>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 name="Google Shape;14;p2"/>
            <p:cNvGrpSpPr/>
            <p:nvPr/>
          </p:nvGrpSpPr>
          <p:grpSpPr>
            <a:xfrm>
              <a:off x="458206" y="696024"/>
              <a:ext cx="316801" cy="1036523"/>
              <a:chOff x="0" y="0"/>
              <a:chExt cx="316799" cy="1036521"/>
            </a:xfrm>
          </p:grpSpPr>
          <p:sp>
            <p:nvSpPr>
              <p:cNvPr id="14" name="Google Shape;15;p2"/>
              <p:cNvSpPr/>
              <p:nvPr/>
            </p:nvSpPr>
            <p:spPr>
              <a:xfrm>
                <a:off x="0" y="348010"/>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6;p2"/>
              <p:cNvSpPr/>
              <p:nvPr/>
            </p:nvSpPr>
            <p:spPr>
              <a:xfrm>
                <a:off x="0" y="-1"/>
                <a:ext cx="316800"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7;p2"/>
              <p:cNvSpPr/>
              <p:nvPr/>
            </p:nvSpPr>
            <p:spPr>
              <a:xfrm>
                <a:off x="0" y="696022"/>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 name="Google Shape;18;p2"/>
            <p:cNvGrpSpPr/>
            <p:nvPr/>
          </p:nvGrpSpPr>
          <p:grpSpPr>
            <a:xfrm>
              <a:off x="916414" y="348013"/>
              <a:ext cx="316801" cy="1384534"/>
              <a:chOff x="0" y="0"/>
              <a:chExt cx="316799" cy="1384533"/>
            </a:xfrm>
          </p:grpSpPr>
          <p:sp>
            <p:nvSpPr>
              <p:cNvPr id="18" name="Google Shape;19;p2"/>
              <p:cNvSpPr/>
              <p:nvPr/>
            </p:nvSpPr>
            <p:spPr>
              <a:xfrm>
                <a:off x="0" y="696022"/>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20;p2"/>
              <p:cNvSpPr/>
              <p:nvPr/>
            </p:nvSpPr>
            <p:spPr>
              <a:xfrm>
                <a:off x="0" y="-1"/>
                <a:ext cx="316800" cy="1384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21;p2"/>
              <p:cNvSpPr/>
              <p:nvPr/>
            </p:nvSpPr>
            <p:spPr>
              <a:xfrm>
                <a:off x="0" y="348011"/>
                <a:ext cx="316800"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 name="Google Shape;22;p2"/>
              <p:cNvSpPr/>
              <p:nvPr/>
            </p:nvSpPr>
            <p:spPr>
              <a:xfrm>
                <a:off x="0" y="1044034"/>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 name="Google Shape;23;p2"/>
            <p:cNvGrpSpPr/>
            <p:nvPr/>
          </p:nvGrpSpPr>
          <p:grpSpPr>
            <a:xfrm>
              <a:off x="1374622" y="-1"/>
              <a:ext cx="316801" cy="1732548"/>
              <a:chOff x="0" y="0"/>
              <a:chExt cx="316799" cy="1732546"/>
            </a:xfrm>
          </p:grpSpPr>
          <p:sp>
            <p:nvSpPr>
              <p:cNvPr id="23" name="Google Shape;24;p2"/>
              <p:cNvSpPr/>
              <p:nvPr/>
            </p:nvSpPr>
            <p:spPr>
              <a:xfrm>
                <a:off x="0" y="1044035"/>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5;p2"/>
              <p:cNvSpPr/>
              <p:nvPr/>
            </p:nvSpPr>
            <p:spPr>
              <a:xfrm>
                <a:off x="0" y="348012"/>
                <a:ext cx="316800"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6;p2"/>
              <p:cNvSpPr/>
              <p:nvPr/>
            </p:nvSpPr>
            <p:spPr>
              <a:xfrm>
                <a:off x="0" y="696024"/>
                <a:ext cx="316800"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7;p2"/>
              <p:cNvSpPr/>
              <p:nvPr/>
            </p:nvSpPr>
            <p:spPr>
              <a:xfrm>
                <a:off x="0" y="-1"/>
                <a:ext cx="316800" cy="1732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8;p2"/>
              <p:cNvSpPr/>
              <p:nvPr/>
            </p:nvSpPr>
            <p:spPr>
              <a:xfrm>
                <a:off x="0" y="1392047"/>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46" name="Google Shape;29;p2"/>
          <p:cNvGrpSpPr/>
          <p:nvPr/>
        </p:nvGrpSpPr>
        <p:grpSpPr>
          <a:xfrm>
            <a:off x="5043503" y="0"/>
            <a:ext cx="3814083" cy="3839104"/>
            <a:chOff x="0" y="0"/>
            <a:chExt cx="3814082" cy="3839103"/>
          </a:xfrm>
        </p:grpSpPr>
        <p:sp>
          <p:nvSpPr>
            <p:cNvPr id="30" name="Google Shape;30;p2"/>
            <p:cNvSpPr/>
            <p:nvPr/>
          </p:nvSpPr>
          <p:spPr>
            <a:xfrm>
              <a:off x="3417471" y="1817775"/>
              <a:ext cx="396601" cy="39660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31;p2"/>
            <p:cNvSpPr/>
            <p:nvPr/>
          </p:nvSpPr>
          <p:spPr>
            <a:xfrm rot="11769556">
              <a:off x="1426255" y="3480728"/>
              <a:ext cx="320149" cy="320149"/>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5" name="Google Shape;32;p2"/>
            <p:cNvGrpSpPr/>
            <p:nvPr/>
          </p:nvGrpSpPr>
          <p:grpSpPr>
            <a:xfrm>
              <a:off x="2604309" y="2704280"/>
              <a:ext cx="635219" cy="635224"/>
              <a:chOff x="0" y="-2"/>
              <a:chExt cx="635218" cy="635222"/>
            </a:xfrm>
          </p:grpSpPr>
          <p:sp>
            <p:nvSpPr>
              <p:cNvPr id="32" name="Google Shape;33;p2"/>
              <p:cNvSpPr/>
              <p:nvPr/>
            </p:nvSpPr>
            <p:spPr>
              <a:xfrm rot="5400000">
                <a:off x="-1" y="0"/>
                <a:ext cx="635221" cy="635220"/>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34;p2"/>
              <p:cNvSpPr/>
              <p:nvPr/>
            </p:nvSpPr>
            <p:spPr>
              <a:xfrm rot="5400000">
                <a:off x="210145" y="-107464"/>
                <a:ext cx="317613" cy="532536"/>
              </a:xfrm>
              <a:custGeom>
                <a:avLst/>
                <a:gdLst/>
                <a:ahLst/>
                <a:cxnLst>
                  <a:cxn ang="0">
                    <a:pos x="wd2" y="hd2"/>
                  </a:cxn>
                  <a:cxn ang="5400000">
                    <a:pos x="wd2" y="hd2"/>
                  </a:cxn>
                  <a:cxn ang="10800000">
                    <a:pos x="wd2" y="hd2"/>
                  </a:cxn>
                  <a:cxn ang="16200000">
                    <a:pos x="wd2" y="hd2"/>
                  </a:cxn>
                </a:cxnLst>
                <a:rect l="0" t="0" r="r" b="b"/>
                <a:pathLst>
                  <a:path w="19460" h="21600" fill="norm" stroke="1" extrusionOk="0">
                    <a:moveTo>
                      <a:pt x="5133" y="21600"/>
                    </a:moveTo>
                    <a:cubicBezTo>
                      <a:pt x="-2140" y="16362"/>
                      <a:pt x="-1621" y="8212"/>
                      <a:pt x="6292" y="3398"/>
                    </a:cubicBezTo>
                    <a:cubicBezTo>
                      <a:pt x="9883" y="1213"/>
                      <a:pt x="14582" y="0"/>
                      <a:pt x="19460" y="0"/>
                    </a:cubicBezTo>
                    <a:lnTo>
                      <a:pt x="19460" y="1288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5;p2"/>
              <p:cNvSpPr/>
              <p:nvPr/>
            </p:nvSpPr>
            <p:spPr>
              <a:xfrm rot="5400000">
                <a:off x="120546" y="120480"/>
                <a:ext cx="394193" cy="39419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6" name="Google Shape;36;p2"/>
            <p:cNvSpPr/>
            <p:nvPr/>
          </p:nvSpPr>
          <p:spPr>
            <a:xfrm>
              <a:off x="3417460" y="1817775"/>
              <a:ext cx="396623" cy="396612"/>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9" name="Google Shape;37;p2"/>
            <p:cNvGrpSpPr/>
            <p:nvPr/>
          </p:nvGrpSpPr>
          <p:grpSpPr>
            <a:xfrm>
              <a:off x="2909250" y="179179"/>
              <a:ext cx="873111" cy="873096"/>
              <a:chOff x="34" y="-58"/>
              <a:chExt cx="873109" cy="873095"/>
            </a:xfrm>
          </p:grpSpPr>
          <p:sp>
            <p:nvSpPr>
              <p:cNvPr id="37" name="Google Shape;38;p2"/>
              <p:cNvSpPr/>
              <p:nvPr/>
            </p:nvSpPr>
            <p:spPr>
              <a:xfrm rot="12952653">
                <a:off x="123917" y="123894"/>
                <a:ext cx="625331" cy="625215"/>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9;p2"/>
              <p:cNvSpPr/>
              <p:nvPr/>
            </p:nvSpPr>
            <p:spPr>
              <a:xfrm rot="12952653">
                <a:off x="160308" y="135658"/>
                <a:ext cx="625350" cy="501009"/>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3" y="0"/>
                    </a:moveTo>
                    <a:lnTo>
                      <a:pt x="17703" y="0"/>
                    </a:lnTo>
                    <a:cubicBezTo>
                      <a:pt x="20980" y="5492"/>
                      <a:pt x="20119" y="13306"/>
                      <a:pt x="15779" y="17453"/>
                    </a:cubicBezTo>
                    <a:cubicBezTo>
                      <a:pt x="11440" y="21600"/>
                      <a:pt x="5266" y="20510"/>
                      <a:pt x="1989" y="15018"/>
                    </a:cubicBezTo>
                    <a:cubicBezTo>
                      <a:pt x="-216" y="11323"/>
                      <a:pt x="-620" y="6386"/>
                      <a:pt x="939" y="2198"/>
                    </a:cubicBezTo>
                    <a:lnTo>
                      <a:pt x="9846" y="7509"/>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0" name="Google Shape;40;p2"/>
            <p:cNvSpPr/>
            <p:nvPr/>
          </p:nvSpPr>
          <p:spPr>
            <a:xfrm>
              <a:off x="356336" y="356364"/>
              <a:ext cx="2577002" cy="2577002"/>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41;p2"/>
            <p:cNvSpPr/>
            <p:nvPr/>
          </p:nvSpPr>
          <p:spPr>
            <a:xfrm rot="2043858">
              <a:off x="460310" y="460310"/>
              <a:ext cx="2369481" cy="236948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42;p2"/>
            <p:cNvSpPr/>
            <p:nvPr/>
          </p:nvSpPr>
          <p:spPr>
            <a:xfrm>
              <a:off x="356146" y="360280"/>
              <a:ext cx="1288646" cy="1996181"/>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3118" y="21600"/>
                  </a:moveTo>
                  <a:lnTo>
                    <a:pt x="3118" y="21600"/>
                  </a:lnTo>
                  <a:cubicBezTo>
                    <a:pt x="-2634" y="15165"/>
                    <a:pt x="-202" y="6520"/>
                    <a:pt x="8550" y="2291"/>
                  </a:cubicBezTo>
                  <a:cubicBezTo>
                    <a:pt x="11644" y="796"/>
                    <a:pt x="15264" y="0"/>
                    <a:pt x="18966" y="0"/>
                  </a:cubicBezTo>
                  <a:lnTo>
                    <a:pt x="18966" y="1394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43;p2"/>
            <p:cNvSpPr/>
            <p:nvPr/>
          </p:nvSpPr>
          <p:spPr>
            <a:xfrm rot="2044777">
              <a:off x="867945" y="867728"/>
              <a:ext cx="1554223" cy="1554225"/>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44;p2"/>
            <p:cNvSpPr/>
            <p:nvPr/>
          </p:nvSpPr>
          <p:spPr>
            <a:xfrm>
              <a:off x="520415" y="356358"/>
              <a:ext cx="1124377" cy="12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051"/>
                  </a:moveTo>
                  <a:lnTo>
                    <a:pt x="0" y="11051"/>
                  </a:lnTo>
                  <a:cubicBezTo>
                    <a:pt x="4377" y="4227"/>
                    <a:pt x="12638" y="0"/>
                    <a:pt x="21600" y="0"/>
                  </a:cubicBezTo>
                  <a:lnTo>
                    <a:pt x="21600" y="21600"/>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45;p2"/>
            <p:cNvSpPr/>
            <p:nvPr/>
          </p:nvSpPr>
          <p:spPr>
            <a:xfrm rot="11769556">
              <a:off x="1426249" y="3480718"/>
              <a:ext cx="320167" cy="320158"/>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7" name="Title Text"/>
          <p:cNvSpPr txBox="1"/>
          <p:nvPr>
            <p:ph type="title"/>
          </p:nvPr>
        </p:nvSpPr>
        <p:spPr>
          <a:xfrm>
            <a:off x="823999" y="1613813"/>
            <a:ext cx="4255501" cy="1872901"/>
          </a:xfrm>
          <a:prstGeom prst="rect">
            <a:avLst/>
          </a:prstGeom>
        </p:spPr>
        <p:txBody>
          <a:bodyPr anchor="ctr">
            <a:normAutofit fontScale="100000" lnSpcReduction="0"/>
          </a:bodyPr>
          <a:lstStyle>
            <a:lvl1pPr>
              <a:defRPr sz="3600">
                <a:solidFill>
                  <a:srgbClr val="FFFFFF"/>
                </a:solidFill>
              </a:defRPr>
            </a:lvl1pPr>
          </a:lstStyle>
          <a:p>
            <a:pPr/>
            <a:r>
              <a:t>Title Text</a:t>
            </a:r>
          </a:p>
        </p:txBody>
      </p:sp>
      <p:sp>
        <p:nvSpPr>
          <p:cNvPr id="48" name="Body Level One…"/>
          <p:cNvSpPr txBox="1"/>
          <p:nvPr>
            <p:ph type="body" sz="quarter" idx="1"/>
          </p:nvPr>
        </p:nvSpPr>
        <p:spPr>
          <a:xfrm>
            <a:off x="823999" y="3596299"/>
            <a:ext cx="4255501" cy="695401"/>
          </a:xfrm>
          <a:prstGeom prst="rect">
            <a:avLst/>
          </a:prstGeom>
        </p:spPr>
        <p:txBody>
          <a:bodyPr>
            <a:normAutofit fontScale="100000" lnSpcReduction="0"/>
          </a:bodyPr>
          <a:lstStyle>
            <a:lvl1pPr marL="311150" indent="-165100">
              <a:lnSpc>
                <a:spcPct val="100000"/>
              </a:lnSpc>
              <a:buClrTx/>
              <a:buSzTx/>
              <a:buFontTx/>
              <a:buNone/>
              <a:defRPr sz="1600">
                <a:solidFill>
                  <a:srgbClr val="FFFFFF"/>
                </a:solidFill>
              </a:defRPr>
            </a:lvl1pPr>
            <a:lvl2pPr marL="311150" indent="304800">
              <a:lnSpc>
                <a:spcPct val="100000"/>
              </a:lnSpc>
              <a:buClrTx/>
              <a:buSzTx/>
              <a:buFontTx/>
              <a:buNone/>
              <a:defRPr sz="1600">
                <a:solidFill>
                  <a:srgbClr val="FFFFFF"/>
                </a:solidFill>
              </a:defRPr>
            </a:lvl2pPr>
            <a:lvl3pPr marL="311150" indent="762000">
              <a:lnSpc>
                <a:spcPct val="100000"/>
              </a:lnSpc>
              <a:buClrTx/>
              <a:buSzTx/>
              <a:buFontTx/>
              <a:buNone/>
              <a:defRPr sz="1600">
                <a:solidFill>
                  <a:srgbClr val="FFFFFF"/>
                </a:solidFill>
              </a:defRPr>
            </a:lvl3pPr>
            <a:lvl4pPr marL="311150" indent="1219200">
              <a:lnSpc>
                <a:spcPct val="100000"/>
              </a:lnSpc>
              <a:buClrTx/>
              <a:buSzTx/>
              <a:buFontTx/>
              <a:buNone/>
              <a:defRPr sz="1600">
                <a:solidFill>
                  <a:srgbClr val="FFFFFF"/>
                </a:solidFill>
              </a:defRPr>
            </a:lvl4pPr>
            <a:lvl5pPr marL="311150" indent="1676400">
              <a:lnSpc>
                <a:spcPct val="100000"/>
              </a:lnSpc>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bg>
      <p:bgPr>
        <a:solidFill>
          <a:schemeClr val="accent3"/>
        </a:solidFill>
      </p:bgPr>
    </p:bg>
    <p:spTree>
      <p:nvGrpSpPr>
        <p:cNvPr id="1" name=""/>
        <p:cNvGrpSpPr/>
        <p:nvPr/>
      </p:nvGrpSpPr>
      <p:grpSpPr>
        <a:xfrm>
          <a:off x="0" y="0"/>
          <a:ext cx="0" cy="0"/>
          <a:chOff x="0" y="0"/>
          <a:chExt cx="0" cy="0"/>
        </a:xfrm>
      </p:grpSpPr>
      <p:grpSp>
        <p:nvGrpSpPr>
          <p:cNvPr id="313" name="Google Shape;142;p11"/>
          <p:cNvGrpSpPr/>
          <p:nvPr/>
        </p:nvGrpSpPr>
        <p:grpSpPr>
          <a:xfrm>
            <a:off x="52" y="4099200"/>
            <a:ext cx="9144036" cy="1044301"/>
            <a:chOff x="0" y="0"/>
            <a:chExt cx="9144035" cy="1044300"/>
          </a:xfrm>
        </p:grpSpPr>
        <p:grpSp>
          <p:nvGrpSpPr>
            <p:cNvPr id="192" name="Google Shape;143;p11"/>
            <p:cNvGrpSpPr/>
            <p:nvPr/>
          </p:nvGrpSpPr>
          <p:grpSpPr>
            <a:xfrm>
              <a:off x="0" y="209999"/>
              <a:ext cx="231623" cy="834302"/>
              <a:chOff x="0" y="0"/>
              <a:chExt cx="231622" cy="834300"/>
            </a:xfrm>
          </p:grpSpPr>
          <p:sp>
            <p:nvSpPr>
              <p:cNvPr id="188" name="Google Shape;144;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9" name="Google Shape;145;p11"/>
              <p:cNvSpPr/>
              <p:nvPr/>
            </p:nvSpPr>
            <p:spPr>
              <a:xfrm flipH="1">
                <a:off x="-1" y="-1"/>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0" name="Google Shape;146;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1" name="Google Shape;147;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8" name="Google Shape;148;p11"/>
            <p:cNvGrpSpPr/>
            <p:nvPr/>
          </p:nvGrpSpPr>
          <p:grpSpPr>
            <a:xfrm>
              <a:off x="371354" y="0"/>
              <a:ext cx="231623" cy="1044301"/>
              <a:chOff x="0" y="0"/>
              <a:chExt cx="231622" cy="1044300"/>
            </a:xfrm>
          </p:grpSpPr>
          <p:sp>
            <p:nvSpPr>
              <p:cNvPr id="193" name="Google Shape;149;p11"/>
              <p:cNvSpPr/>
              <p:nvPr/>
            </p:nvSpPr>
            <p:spPr>
              <a:xfrm flipH="1">
                <a:off x="-1" y="62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4" name="Google Shape;150;p11"/>
              <p:cNvSpPr/>
              <p:nvPr/>
            </p:nvSpPr>
            <p:spPr>
              <a:xfrm flipH="1">
                <a:off x="-1" y="209999"/>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5" name="Google Shape;151;p11"/>
              <p:cNvSpPr/>
              <p:nvPr/>
            </p:nvSpPr>
            <p:spPr>
              <a:xfrm flipH="1">
                <a:off x="-1" y="41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6" name="Google Shape;152;p11"/>
              <p:cNvSpPr/>
              <p:nvPr/>
            </p:nvSpPr>
            <p:spPr>
              <a:xfrm flipH="1">
                <a:off x="-1" y="-1"/>
                <a:ext cx="231623"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7" name="Google Shape;153;p11"/>
              <p:cNvSpPr/>
              <p:nvPr/>
            </p:nvSpPr>
            <p:spPr>
              <a:xfrm flipH="1">
                <a:off x="0" y="83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3" name="Google Shape;154;p11"/>
            <p:cNvGrpSpPr/>
            <p:nvPr/>
          </p:nvGrpSpPr>
          <p:grpSpPr>
            <a:xfrm>
              <a:off x="742709" y="209999"/>
              <a:ext cx="231623" cy="834302"/>
              <a:chOff x="0" y="0"/>
              <a:chExt cx="231622" cy="834300"/>
            </a:xfrm>
          </p:grpSpPr>
          <p:sp>
            <p:nvSpPr>
              <p:cNvPr id="199" name="Google Shape;155;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0" name="Google Shape;156;p11"/>
              <p:cNvSpPr/>
              <p:nvPr/>
            </p:nvSpPr>
            <p:spPr>
              <a:xfrm flipH="1">
                <a:off x="-1" y="-1"/>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1" name="Google Shape;157;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2" name="Google Shape;158;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7" name="Google Shape;159;p11"/>
            <p:cNvGrpSpPr/>
            <p:nvPr/>
          </p:nvGrpSpPr>
          <p:grpSpPr>
            <a:xfrm>
              <a:off x="1114063" y="419699"/>
              <a:ext cx="231623" cy="624602"/>
              <a:chOff x="0" y="0"/>
              <a:chExt cx="231622" cy="624600"/>
            </a:xfrm>
          </p:grpSpPr>
          <p:sp>
            <p:nvSpPr>
              <p:cNvPr id="204" name="Google Shape;160;p11"/>
              <p:cNvSpPr/>
              <p:nvPr/>
            </p:nvSpPr>
            <p:spPr>
              <a:xfrm flipH="1">
                <a:off x="-1" y="209699"/>
                <a:ext cx="231623"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5" name="Google Shape;161;p11"/>
              <p:cNvSpPr/>
              <p:nvPr/>
            </p:nvSpPr>
            <p:spPr>
              <a:xfrm flipH="1">
                <a:off x="-1" y="-1"/>
                <a:ext cx="231623"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6" name="Google Shape;162;p11"/>
              <p:cNvSpPr/>
              <p:nvPr/>
            </p:nvSpPr>
            <p:spPr>
              <a:xfrm flipH="1">
                <a:off x="0" y="4194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3" name="Google Shape;163;p11"/>
            <p:cNvGrpSpPr/>
            <p:nvPr/>
          </p:nvGrpSpPr>
          <p:grpSpPr>
            <a:xfrm>
              <a:off x="1856700" y="0"/>
              <a:ext cx="231602" cy="1044301"/>
              <a:chOff x="0" y="0"/>
              <a:chExt cx="231600" cy="1044300"/>
            </a:xfrm>
          </p:grpSpPr>
          <p:sp>
            <p:nvSpPr>
              <p:cNvPr id="208" name="Google Shape;164;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9" name="Google Shape;165;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0" name="Google Shape;16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1" name="Google Shape;16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6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8" name="Google Shape;169;p11"/>
            <p:cNvGrpSpPr/>
            <p:nvPr/>
          </p:nvGrpSpPr>
          <p:grpSpPr>
            <a:xfrm>
              <a:off x="2228055" y="209999"/>
              <a:ext cx="231601" cy="834302"/>
              <a:chOff x="0" y="0"/>
              <a:chExt cx="231600" cy="834300"/>
            </a:xfrm>
          </p:grpSpPr>
          <p:sp>
            <p:nvSpPr>
              <p:cNvPr id="214" name="Google Shape;17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7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6" name="Google Shape;17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7" name="Google Shape;17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2" name="Google Shape;174;p11"/>
            <p:cNvGrpSpPr/>
            <p:nvPr/>
          </p:nvGrpSpPr>
          <p:grpSpPr>
            <a:xfrm>
              <a:off x="2599409" y="419699"/>
              <a:ext cx="231601" cy="624602"/>
              <a:chOff x="0" y="0"/>
              <a:chExt cx="231600" cy="624600"/>
            </a:xfrm>
          </p:grpSpPr>
          <p:sp>
            <p:nvSpPr>
              <p:cNvPr id="219" name="Google Shape;175;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0" name="Google Shape;17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1" name="Google Shape;17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8" name="Google Shape;178;p11"/>
            <p:cNvGrpSpPr/>
            <p:nvPr/>
          </p:nvGrpSpPr>
          <p:grpSpPr>
            <a:xfrm>
              <a:off x="3342118" y="0"/>
              <a:ext cx="231601" cy="1044301"/>
              <a:chOff x="0" y="0"/>
              <a:chExt cx="231600" cy="1044300"/>
            </a:xfrm>
          </p:grpSpPr>
          <p:sp>
            <p:nvSpPr>
              <p:cNvPr id="223" name="Google Shape;17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4" name="Google Shape;18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5" name="Google Shape;18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6" name="Google Shape;18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7" name="Google Shape;18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3" name="Google Shape;184;p11"/>
            <p:cNvGrpSpPr/>
            <p:nvPr/>
          </p:nvGrpSpPr>
          <p:grpSpPr>
            <a:xfrm>
              <a:off x="3713472" y="209999"/>
              <a:ext cx="231601" cy="834302"/>
              <a:chOff x="0" y="0"/>
              <a:chExt cx="231600" cy="834300"/>
            </a:xfrm>
          </p:grpSpPr>
          <p:sp>
            <p:nvSpPr>
              <p:cNvPr id="229" name="Google Shape;18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0" name="Google Shape;18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1" name="Google Shape;18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2" name="Google Shape;18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8" name="Google Shape;189;p11"/>
            <p:cNvGrpSpPr/>
            <p:nvPr/>
          </p:nvGrpSpPr>
          <p:grpSpPr>
            <a:xfrm>
              <a:off x="1485346" y="209999"/>
              <a:ext cx="231601" cy="834302"/>
              <a:chOff x="0" y="0"/>
              <a:chExt cx="231600" cy="834300"/>
            </a:xfrm>
          </p:grpSpPr>
          <p:sp>
            <p:nvSpPr>
              <p:cNvPr id="234" name="Google Shape;19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5" name="Google Shape;19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6" name="Google Shape;19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19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2" name="Google Shape;194;p11"/>
            <p:cNvGrpSpPr/>
            <p:nvPr/>
          </p:nvGrpSpPr>
          <p:grpSpPr>
            <a:xfrm>
              <a:off x="4084827" y="419699"/>
              <a:ext cx="231601" cy="624602"/>
              <a:chOff x="0" y="0"/>
              <a:chExt cx="231600" cy="624600"/>
            </a:xfrm>
          </p:grpSpPr>
          <p:sp>
            <p:nvSpPr>
              <p:cNvPr id="239" name="Google Shape;195;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0" name="Google Shape;19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1" name="Google Shape;19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7" name="Google Shape;198;p11"/>
            <p:cNvGrpSpPr/>
            <p:nvPr/>
          </p:nvGrpSpPr>
          <p:grpSpPr>
            <a:xfrm>
              <a:off x="2970763" y="209999"/>
              <a:ext cx="231602" cy="834302"/>
              <a:chOff x="0" y="0"/>
              <a:chExt cx="231600" cy="834300"/>
            </a:xfrm>
          </p:grpSpPr>
          <p:sp>
            <p:nvSpPr>
              <p:cNvPr id="243" name="Google Shape;199;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4" name="Google Shape;200;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5" name="Google Shape;201;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202;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2" name="Google Shape;203;p11"/>
            <p:cNvGrpSpPr/>
            <p:nvPr/>
          </p:nvGrpSpPr>
          <p:grpSpPr>
            <a:xfrm>
              <a:off x="4456181" y="209999"/>
              <a:ext cx="231601" cy="834302"/>
              <a:chOff x="0" y="0"/>
              <a:chExt cx="231600" cy="834300"/>
            </a:xfrm>
          </p:grpSpPr>
          <p:sp>
            <p:nvSpPr>
              <p:cNvPr id="248" name="Google Shape;20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20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0" name="Google Shape;20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1" name="Google Shape;20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8" name="Google Shape;208;p11"/>
            <p:cNvGrpSpPr/>
            <p:nvPr/>
          </p:nvGrpSpPr>
          <p:grpSpPr>
            <a:xfrm>
              <a:off x="4827535" y="0"/>
              <a:ext cx="231601" cy="1044301"/>
              <a:chOff x="0" y="0"/>
              <a:chExt cx="231600" cy="1044300"/>
            </a:xfrm>
          </p:grpSpPr>
          <p:sp>
            <p:nvSpPr>
              <p:cNvPr id="253" name="Google Shape;20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4" name="Google Shape;21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5" name="Google Shape;21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6" name="Google Shape;21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7" name="Google Shape;21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3" name="Google Shape;214;p11"/>
            <p:cNvGrpSpPr/>
            <p:nvPr/>
          </p:nvGrpSpPr>
          <p:grpSpPr>
            <a:xfrm>
              <a:off x="5198890" y="209999"/>
              <a:ext cx="231601" cy="834302"/>
              <a:chOff x="0" y="0"/>
              <a:chExt cx="231600" cy="834300"/>
            </a:xfrm>
          </p:grpSpPr>
          <p:sp>
            <p:nvSpPr>
              <p:cNvPr id="259" name="Google Shape;21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0" name="Google Shape;21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1" name="Google Shape;21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21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7" name="Google Shape;219;p11"/>
            <p:cNvGrpSpPr/>
            <p:nvPr/>
          </p:nvGrpSpPr>
          <p:grpSpPr>
            <a:xfrm>
              <a:off x="5570244" y="419699"/>
              <a:ext cx="231601" cy="624602"/>
              <a:chOff x="0" y="0"/>
              <a:chExt cx="231600" cy="624600"/>
            </a:xfrm>
          </p:grpSpPr>
          <p:sp>
            <p:nvSpPr>
              <p:cNvPr id="264" name="Google Shape;22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5" name="Google Shape;22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6" name="Google Shape;22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2" name="Google Shape;223;p11"/>
            <p:cNvGrpSpPr/>
            <p:nvPr/>
          </p:nvGrpSpPr>
          <p:grpSpPr>
            <a:xfrm>
              <a:off x="5941599" y="209999"/>
              <a:ext cx="231601" cy="834302"/>
              <a:chOff x="0" y="0"/>
              <a:chExt cx="231600" cy="834300"/>
            </a:xfrm>
          </p:grpSpPr>
          <p:sp>
            <p:nvSpPr>
              <p:cNvPr id="268" name="Google Shape;22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9" name="Google Shape;22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0" name="Google Shape;22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1" name="Google Shape;22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8" name="Google Shape;228;p11"/>
            <p:cNvGrpSpPr/>
            <p:nvPr/>
          </p:nvGrpSpPr>
          <p:grpSpPr>
            <a:xfrm>
              <a:off x="6312953" y="0"/>
              <a:ext cx="231601" cy="1044301"/>
              <a:chOff x="0" y="0"/>
              <a:chExt cx="231600" cy="1044300"/>
            </a:xfrm>
          </p:grpSpPr>
          <p:sp>
            <p:nvSpPr>
              <p:cNvPr id="273" name="Google Shape;22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4" name="Google Shape;23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5" name="Google Shape;23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6" name="Google Shape;23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7" name="Google Shape;23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3" name="Google Shape;234;p11"/>
            <p:cNvGrpSpPr/>
            <p:nvPr/>
          </p:nvGrpSpPr>
          <p:grpSpPr>
            <a:xfrm>
              <a:off x="6684308" y="209999"/>
              <a:ext cx="231601" cy="834302"/>
              <a:chOff x="0" y="0"/>
              <a:chExt cx="231600" cy="834300"/>
            </a:xfrm>
          </p:grpSpPr>
          <p:sp>
            <p:nvSpPr>
              <p:cNvPr id="279" name="Google Shape;23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0" name="Google Shape;23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1" name="Google Shape;23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2" name="Google Shape;23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7" name="Google Shape;239;p11"/>
            <p:cNvGrpSpPr/>
            <p:nvPr/>
          </p:nvGrpSpPr>
          <p:grpSpPr>
            <a:xfrm>
              <a:off x="7055662" y="419699"/>
              <a:ext cx="231601" cy="624602"/>
              <a:chOff x="0" y="0"/>
              <a:chExt cx="231600" cy="624600"/>
            </a:xfrm>
          </p:grpSpPr>
          <p:sp>
            <p:nvSpPr>
              <p:cNvPr id="284" name="Google Shape;24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5" name="Google Shape;24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6" name="Google Shape;24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3" name="Google Shape;243;p11"/>
            <p:cNvGrpSpPr/>
            <p:nvPr/>
          </p:nvGrpSpPr>
          <p:grpSpPr>
            <a:xfrm>
              <a:off x="7798371" y="0"/>
              <a:ext cx="231601" cy="1044301"/>
              <a:chOff x="0" y="0"/>
              <a:chExt cx="231600" cy="1044300"/>
            </a:xfrm>
          </p:grpSpPr>
          <p:sp>
            <p:nvSpPr>
              <p:cNvPr id="288" name="Google Shape;244;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45;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4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1" name="Google Shape;24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2" name="Google Shape;24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8" name="Google Shape;249;p11"/>
            <p:cNvGrpSpPr/>
            <p:nvPr/>
          </p:nvGrpSpPr>
          <p:grpSpPr>
            <a:xfrm>
              <a:off x="8169726" y="209999"/>
              <a:ext cx="231601" cy="834302"/>
              <a:chOff x="0" y="0"/>
              <a:chExt cx="231600" cy="834300"/>
            </a:xfrm>
          </p:grpSpPr>
          <p:sp>
            <p:nvSpPr>
              <p:cNvPr id="294" name="Google Shape;25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5" name="Google Shape;25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6" name="Google Shape;25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7" name="Google Shape;25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3" name="Google Shape;254;p11"/>
            <p:cNvGrpSpPr/>
            <p:nvPr/>
          </p:nvGrpSpPr>
          <p:grpSpPr>
            <a:xfrm>
              <a:off x="7427017" y="209999"/>
              <a:ext cx="231601" cy="834302"/>
              <a:chOff x="0" y="0"/>
              <a:chExt cx="231600" cy="834300"/>
            </a:xfrm>
          </p:grpSpPr>
          <p:sp>
            <p:nvSpPr>
              <p:cNvPr id="299" name="Google Shape;25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0" name="Google Shape;25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1" name="Google Shape;25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2" name="Google Shape;25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7" name="Google Shape;259;p11"/>
            <p:cNvGrpSpPr/>
            <p:nvPr/>
          </p:nvGrpSpPr>
          <p:grpSpPr>
            <a:xfrm>
              <a:off x="8541080" y="419699"/>
              <a:ext cx="231601" cy="624602"/>
              <a:chOff x="0" y="0"/>
              <a:chExt cx="231600" cy="624600"/>
            </a:xfrm>
          </p:grpSpPr>
          <p:sp>
            <p:nvSpPr>
              <p:cNvPr id="304" name="Google Shape;26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5" name="Google Shape;26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6" name="Google Shape;26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12" name="Google Shape;263;p11"/>
            <p:cNvGrpSpPr/>
            <p:nvPr/>
          </p:nvGrpSpPr>
          <p:grpSpPr>
            <a:xfrm>
              <a:off x="8912435" y="209999"/>
              <a:ext cx="231601" cy="834302"/>
              <a:chOff x="0" y="0"/>
              <a:chExt cx="231600" cy="834300"/>
            </a:xfrm>
          </p:grpSpPr>
          <p:sp>
            <p:nvSpPr>
              <p:cNvPr id="308" name="Google Shape;26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9" name="Google Shape;26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0" name="Google Shape;26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1" name="Google Shape;26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314" name="xx%"/>
          <p:cNvSpPr txBox="1"/>
          <p:nvPr>
            <p:ph type="title" hasCustomPrompt="1"/>
          </p:nvPr>
        </p:nvSpPr>
        <p:spPr>
          <a:xfrm>
            <a:off x="1388625" y="772725"/>
            <a:ext cx="6366901" cy="1863301"/>
          </a:xfrm>
          <a:prstGeom prst="rect">
            <a:avLst/>
          </a:prstGeom>
        </p:spPr>
        <p:txBody>
          <a:bodyPr anchor="ctr">
            <a:normAutofit fontScale="100000" lnSpcReduction="0"/>
          </a:bodyPr>
          <a:lstStyle>
            <a:lvl1pPr algn="ctr">
              <a:defRPr sz="8000">
                <a:solidFill>
                  <a:srgbClr val="FFFFFF"/>
                </a:solidFill>
              </a:defRPr>
            </a:lvl1pPr>
          </a:lstStyle>
          <a:p>
            <a:pPr/>
            <a:r>
              <a:t>xx%</a:t>
            </a:r>
          </a:p>
        </p:txBody>
      </p:sp>
      <p:sp>
        <p:nvSpPr>
          <p:cNvPr id="315" name="Body Level One…"/>
          <p:cNvSpPr txBox="1"/>
          <p:nvPr>
            <p:ph type="body" sz="quarter" idx="1"/>
          </p:nvPr>
        </p:nvSpPr>
        <p:spPr>
          <a:xfrm>
            <a:off x="1388625" y="2712299"/>
            <a:ext cx="6366901" cy="1111201"/>
          </a:xfrm>
          <a:prstGeom prst="rect">
            <a:avLst/>
          </a:prstGeom>
        </p:spPr>
        <p:txBody>
          <a:bodyPr>
            <a:normAutofit fontScale="100000" lnSpcReduction="0"/>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C0791B"/>
        </a:solidFill>
      </p:bgPr>
    </p:bg>
    <p:spTree>
      <p:nvGrpSpPr>
        <p:cNvPr id="1" name=""/>
        <p:cNvGrpSpPr/>
        <p:nvPr/>
      </p:nvGrpSpPr>
      <p:grpSpPr>
        <a:xfrm>
          <a:off x="0" y="0"/>
          <a:ext cx="0" cy="0"/>
          <a:chOff x="0" y="0"/>
          <a:chExt cx="0" cy="0"/>
        </a:xfrm>
      </p:grpSpPr>
      <p:grpSp>
        <p:nvGrpSpPr>
          <p:cNvPr id="68" name="Google Shape;50;p3"/>
          <p:cNvGrpSpPr/>
          <p:nvPr/>
        </p:nvGrpSpPr>
        <p:grpSpPr>
          <a:xfrm>
            <a:off x="146768" y="3405"/>
            <a:ext cx="1233216" cy="1384536"/>
            <a:chOff x="0" y="0"/>
            <a:chExt cx="1233214" cy="1384534"/>
          </a:xfrm>
        </p:grpSpPr>
        <p:grpSp>
          <p:nvGrpSpPr>
            <p:cNvPr id="58" name="Google Shape;51;p3"/>
            <p:cNvGrpSpPr/>
            <p:nvPr/>
          </p:nvGrpSpPr>
          <p:grpSpPr>
            <a:xfrm>
              <a:off x="916413" y="-1"/>
              <a:ext cx="316802" cy="688515"/>
              <a:chOff x="0" y="0"/>
              <a:chExt cx="316800" cy="688513"/>
            </a:xfrm>
          </p:grpSpPr>
          <p:sp>
            <p:nvSpPr>
              <p:cNvPr id="56" name="Google Shape;52;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 name="Google Shape;53;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2" name="Google Shape;54;p3"/>
            <p:cNvGrpSpPr/>
            <p:nvPr/>
          </p:nvGrpSpPr>
          <p:grpSpPr>
            <a:xfrm>
              <a:off x="458206" y="-1"/>
              <a:ext cx="316802" cy="1036525"/>
              <a:chOff x="0" y="0"/>
              <a:chExt cx="316800" cy="1036524"/>
            </a:xfrm>
          </p:grpSpPr>
          <p:sp>
            <p:nvSpPr>
              <p:cNvPr id="59" name="Google Shape;55;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56;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 name="Google Shape;57;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7" name="Google Shape;58;p3"/>
            <p:cNvGrpSpPr/>
            <p:nvPr/>
          </p:nvGrpSpPr>
          <p:grpSpPr>
            <a:xfrm>
              <a:off x="-1" y="-1"/>
              <a:ext cx="316802" cy="1384536"/>
              <a:chOff x="0" y="0"/>
              <a:chExt cx="316800" cy="1384535"/>
            </a:xfrm>
          </p:grpSpPr>
          <p:sp>
            <p:nvSpPr>
              <p:cNvPr id="63" name="Google Shape;59;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60;p3"/>
              <p:cNvSpPr/>
              <p:nvPr/>
            </p:nvSpPr>
            <p:spPr>
              <a:xfrm rot="10800000">
                <a:off x="-1" y="35"/>
                <a:ext cx="316801"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 name="Google Shape;61;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62;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87" name="Google Shape;63;p3"/>
          <p:cNvGrpSpPr/>
          <p:nvPr/>
        </p:nvGrpSpPr>
        <p:grpSpPr>
          <a:xfrm>
            <a:off x="6775084" y="2904008"/>
            <a:ext cx="2186148" cy="2239501"/>
            <a:chOff x="0" y="0"/>
            <a:chExt cx="2186147" cy="2239499"/>
          </a:xfrm>
        </p:grpSpPr>
        <p:grpSp>
          <p:nvGrpSpPr>
            <p:cNvPr id="71" name="Google Shape;64;p3"/>
            <p:cNvGrpSpPr/>
            <p:nvPr/>
          </p:nvGrpSpPr>
          <p:grpSpPr>
            <a:xfrm>
              <a:off x="-1" y="1349699"/>
              <a:ext cx="409501" cy="889802"/>
              <a:chOff x="0" y="0"/>
              <a:chExt cx="409500" cy="889800"/>
            </a:xfrm>
          </p:grpSpPr>
          <p:sp>
            <p:nvSpPr>
              <p:cNvPr id="69" name="Google Shape;65;p3"/>
              <p:cNvSpPr/>
              <p:nvPr/>
            </p:nvSpPr>
            <p:spPr>
              <a:xfrm>
                <a:off x="-1" y="-1"/>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66;p3"/>
              <p:cNvSpPr/>
              <p:nvPr/>
            </p:nvSpPr>
            <p:spPr>
              <a:xfrm>
                <a:off x="-1" y="4497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5" name="Google Shape;67;p3"/>
            <p:cNvGrpSpPr/>
            <p:nvPr/>
          </p:nvGrpSpPr>
          <p:grpSpPr>
            <a:xfrm>
              <a:off x="592214" y="900000"/>
              <a:ext cx="409501" cy="1339501"/>
              <a:chOff x="0" y="0"/>
              <a:chExt cx="409500" cy="1339500"/>
            </a:xfrm>
          </p:grpSpPr>
          <p:sp>
            <p:nvSpPr>
              <p:cNvPr id="72" name="Google Shape;68;p3"/>
              <p:cNvSpPr/>
              <p:nvPr/>
            </p:nvSpPr>
            <p:spPr>
              <a:xfrm>
                <a:off x="-1" y="44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69;p3"/>
              <p:cNvSpPr/>
              <p:nvPr/>
            </p:nvSpPr>
            <p:spPr>
              <a:xfrm>
                <a:off x="-1" y="-1"/>
                <a:ext cx="409502" cy="133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 name="Google Shape;70;p3"/>
              <p:cNvSpPr/>
              <p:nvPr/>
            </p:nvSpPr>
            <p:spPr>
              <a:xfrm>
                <a:off x="-1" y="899399"/>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0" name="Google Shape;71;p3"/>
            <p:cNvGrpSpPr/>
            <p:nvPr/>
          </p:nvGrpSpPr>
          <p:grpSpPr>
            <a:xfrm>
              <a:off x="1184431" y="449999"/>
              <a:ext cx="409501" cy="1789502"/>
              <a:chOff x="0" y="0"/>
              <a:chExt cx="409500" cy="1789500"/>
            </a:xfrm>
          </p:grpSpPr>
          <p:sp>
            <p:nvSpPr>
              <p:cNvPr id="76" name="Google Shape;72;p3"/>
              <p:cNvSpPr/>
              <p:nvPr/>
            </p:nvSpPr>
            <p:spPr>
              <a:xfrm>
                <a:off x="-1" y="899700"/>
                <a:ext cx="409502" cy="88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3;p3"/>
              <p:cNvSpPr/>
              <p:nvPr/>
            </p:nvSpPr>
            <p:spPr>
              <a:xfrm>
                <a:off x="-1" y="-1"/>
                <a:ext cx="409502" cy="178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74;p3"/>
              <p:cNvSpPr/>
              <p:nvPr/>
            </p:nvSpPr>
            <p:spPr>
              <a:xfrm>
                <a:off x="-1" y="45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75;p3"/>
              <p:cNvSpPr/>
              <p:nvPr/>
            </p:nvSpPr>
            <p:spPr>
              <a:xfrm>
                <a:off x="-1" y="1349399"/>
                <a:ext cx="409502" cy="440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6" name="Google Shape;76;p3"/>
            <p:cNvGrpSpPr/>
            <p:nvPr/>
          </p:nvGrpSpPr>
          <p:grpSpPr>
            <a:xfrm>
              <a:off x="1776646" y="0"/>
              <a:ext cx="409501" cy="2239500"/>
              <a:chOff x="0" y="0"/>
              <a:chExt cx="409500" cy="2239499"/>
            </a:xfrm>
          </p:grpSpPr>
          <p:sp>
            <p:nvSpPr>
              <p:cNvPr id="81" name="Google Shape;77;p3"/>
              <p:cNvSpPr/>
              <p:nvPr/>
            </p:nvSpPr>
            <p:spPr>
              <a:xfrm>
                <a:off x="-1" y="134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78;p3"/>
              <p:cNvSpPr/>
              <p:nvPr/>
            </p:nvSpPr>
            <p:spPr>
              <a:xfrm>
                <a:off x="-1" y="450000"/>
                <a:ext cx="409502" cy="178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 name="Google Shape;79;p3"/>
              <p:cNvSpPr/>
              <p:nvPr/>
            </p:nvSpPr>
            <p:spPr>
              <a:xfrm>
                <a:off x="-1" y="90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80;p3"/>
              <p:cNvSpPr/>
              <p:nvPr/>
            </p:nvSpPr>
            <p:spPr>
              <a:xfrm>
                <a:off x="-1" y="0"/>
                <a:ext cx="409502" cy="2239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81;p3"/>
              <p:cNvSpPr/>
              <p:nvPr/>
            </p:nvSpPr>
            <p:spPr>
              <a:xfrm>
                <a:off x="-1" y="17994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88" name="Title Text"/>
          <p:cNvSpPr txBox="1"/>
          <p:nvPr>
            <p:ph type="title"/>
          </p:nvPr>
        </p:nvSpPr>
        <p:spPr>
          <a:xfrm>
            <a:off x="823999" y="1613825"/>
            <a:ext cx="5857801" cy="1872901"/>
          </a:xfrm>
          <a:prstGeom prst="rect">
            <a:avLst/>
          </a:prstGeom>
        </p:spPr>
        <p:txBody>
          <a:bodyPr anchor="ctr">
            <a:normAutofit fontScale="100000" lnSpcReduction="0"/>
          </a:bodyPr>
          <a:lstStyle>
            <a:lvl1pPr>
              <a:defRPr sz="3600">
                <a:solidFill>
                  <a:srgbClr val="FFFFFF"/>
                </a:solidFill>
              </a:defRPr>
            </a:lvl1pPr>
          </a:lstStyle>
          <a:p>
            <a:pPr/>
            <a:r>
              <a:t>Title Text</a:t>
            </a:r>
          </a:p>
        </p:txBody>
      </p:sp>
      <p:sp>
        <p:nvSpPr>
          <p:cNvPr id="8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98" name="Google Shape;85;p4"/>
          <p:cNvGrpSpPr/>
          <p:nvPr/>
        </p:nvGrpSpPr>
        <p:grpSpPr>
          <a:xfrm>
            <a:off x="627006" y="799020"/>
            <a:ext cx="499656" cy="499667"/>
            <a:chOff x="0" y="0"/>
            <a:chExt cx="499655" cy="499666"/>
          </a:xfrm>
        </p:grpSpPr>
        <p:sp>
          <p:nvSpPr>
            <p:cNvPr id="96" name="Google Shape;86;p4"/>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 name="Google Shape;87;p4"/>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9" name="Title Text"/>
          <p:cNvSpPr txBox="1"/>
          <p:nvPr>
            <p:ph type="title"/>
          </p:nvPr>
        </p:nvSpPr>
        <p:spPr>
          <a:xfrm>
            <a:off x="1303799" y="598574"/>
            <a:ext cx="7030502" cy="999301"/>
          </a:xfrm>
          <a:prstGeom prst="rect">
            <a:avLst/>
          </a:prstGeom>
        </p:spPr>
        <p:txBody>
          <a:bodyPr>
            <a:normAutofit fontScale="100000" lnSpcReduction="0"/>
          </a:bodyPr>
          <a:lstStyle/>
          <a:p>
            <a:pPr/>
            <a:r>
              <a:t>Title Text</a:t>
            </a:r>
          </a:p>
        </p:txBody>
      </p:sp>
      <p:sp>
        <p:nvSpPr>
          <p:cNvPr id="100" name="Body Level One…"/>
          <p:cNvSpPr txBox="1"/>
          <p:nvPr>
            <p:ph type="body" sz="half" idx="1"/>
          </p:nvPr>
        </p:nvSpPr>
        <p:spPr>
          <a:xfrm>
            <a:off x="1303799" y="1990050"/>
            <a:ext cx="7030502" cy="25416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110" name="Google Shape;92;p5"/>
          <p:cNvGrpSpPr/>
          <p:nvPr/>
        </p:nvGrpSpPr>
        <p:grpSpPr>
          <a:xfrm>
            <a:off x="627006" y="799020"/>
            <a:ext cx="499656" cy="499667"/>
            <a:chOff x="0" y="0"/>
            <a:chExt cx="499655" cy="499666"/>
          </a:xfrm>
        </p:grpSpPr>
        <p:sp>
          <p:nvSpPr>
            <p:cNvPr id="108" name="Google Shape;93;p5"/>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94;p5"/>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1" name="Title Text"/>
          <p:cNvSpPr txBox="1"/>
          <p:nvPr>
            <p:ph type="title"/>
          </p:nvPr>
        </p:nvSpPr>
        <p:spPr>
          <a:xfrm>
            <a:off x="1303799" y="598574"/>
            <a:ext cx="7030502" cy="999301"/>
          </a:xfrm>
          <a:prstGeom prst="rect">
            <a:avLst/>
          </a:prstGeom>
        </p:spPr>
        <p:txBody>
          <a:bodyPr>
            <a:normAutofit fontScale="100000" lnSpcReduction="0"/>
          </a:bodyPr>
          <a:lstStyle/>
          <a:p>
            <a:pPr/>
            <a:r>
              <a:t>Title Text</a:t>
            </a:r>
          </a:p>
        </p:txBody>
      </p:sp>
      <p:sp>
        <p:nvSpPr>
          <p:cNvPr id="112" name="Body Level One…"/>
          <p:cNvSpPr txBox="1"/>
          <p:nvPr>
            <p:ph type="body" sz="quarter" idx="1"/>
          </p:nvPr>
        </p:nvSpPr>
        <p:spPr>
          <a:xfrm>
            <a:off x="1303799" y="1990050"/>
            <a:ext cx="3430501" cy="25416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Google Shape;97;p5"/>
          <p:cNvSpPr txBox="1"/>
          <p:nvPr>
            <p:ph type="body" sz="quarter" idx="21"/>
          </p:nvPr>
        </p:nvSpPr>
        <p:spPr>
          <a:xfrm>
            <a:off x="4903649" y="1990050"/>
            <a:ext cx="3430501" cy="2541601"/>
          </a:xfrm>
          <a:prstGeom prst="rect">
            <a:avLst/>
          </a:prstGeom>
        </p:spPr>
        <p:txBody>
          <a:bodyPr>
            <a:normAutofit fontScale="100000" lnSpcReduction="0"/>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123" name="Google Shape;100;p6"/>
          <p:cNvGrpSpPr/>
          <p:nvPr/>
        </p:nvGrpSpPr>
        <p:grpSpPr>
          <a:xfrm>
            <a:off x="627006" y="799020"/>
            <a:ext cx="499656" cy="499667"/>
            <a:chOff x="0" y="0"/>
            <a:chExt cx="499655" cy="499666"/>
          </a:xfrm>
        </p:grpSpPr>
        <p:sp>
          <p:nvSpPr>
            <p:cNvPr id="121" name="Google Shape;101;p6"/>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 name="Google Shape;102;p6"/>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4" name="Title Text"/>
          <p:cNvSpPr txBox="1"/>
          <p:nvPr>
            <p:ph type="title"/>
          </p:nvPr>
        </p:nvSpPr>
        <p:spPr>
          <a:xfrm>
            <a:off x="1303799" y="598574"/>
            <a:ext cx="7030502" cy="999301"/>
          </a:xfrm>
          <a:prstGeom prst="rect">
            <a:avLst/>
          </a:prstGeom>
        </p:spPr>
        <p:txBody>
          <a:bodyPr>
            <a:normAutofit fontScale="100000" lnSpcReduction="0"/>
          </a:bodyPr>
          <a:lstStyle/>
          <a:p>
            <a:pPr/>
            <a:r>
              <a:t>Title 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134" name="Google Shape;106;p7"/>
          <p:cNvGrpSpPr/>
          <p:nvPr/>
        </p:nvGrpSpPr>
        <p:grpSpPr>
          <a:xfrm>
            <a:off x="627006" y="799020"/>
            <a:ext cx="499656" cy="499667"/>
            <a:chOff x="0" y="0"/>
            <a:chExt cx="499655" cy="499666"/>
          </a:xfrm>
        </p:grpSpPr>
        <p:sp>
          <p:nvSpPr>
            <p:cNvPr id="132" name="Google Shape;107;p7"/>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3" name="Google Shape;108;p7"/>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5" name="Title Text"/>
          <p:cNvSpPr txBox="1"/>
          <p:nvPr>
            <p:ph type="title"/>
          </p:nvPr>
        </p:nvSpPr>
        <p:spPr>
          <a:xfrm>
            <a:off x="1303799" y="598574"/>
            <a:ext cx="3312002" cy="1590002"/>
          </a:xfrm>
          <a:prstGeom prst="rect">
            <a:avLst/>
          </a:prstGeom>
        </p:spPr>
        <p:txBody>
          <a:bodyPr>
            <a:normAutofit fontScale="100000" lnSpcReduction="0"/>
          </a:bodyPr>
          <a:lstStyle/>
          <a:p>
            <a:pPr/>
            <a:r>
              <a:t>Title Text</a:t>
            </a:r>
          </a:p>
        </p:txBody>
      </p:sp>
      <p:sp>
        <p:nvSpPr>
          <p:cNvPr id="136" name="Body Level One…"/>
          <p:cNvSpPr txBox="1"/>
          <p:nvPr>
            <p:ph type="body" sz="quarter" idx="1"/>
          </p:nvPr>
        </p:nvSpPr>
        <p:spPr>
          <a:xfrm>
            <a:off x="1303799" y="2309674"/>
            <a:ext cx="3312002" cy="22218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C0791B"/>
        </a:solidFill>
      </p:bgPr>
    </p:bg>
    <p:spTree>
      <p:nvGrpSpPr>
        <p:cNvPr id="1" name=""/>
        <p:cNvGrpSpPr/>
        <p:nvPr/>
      </p:nvGrpSpPr>
      <p:grpSpPr>
        <a:xfrm>
          <a:off x="0" y="0"/>
          <a:ext cx="0" cy="0"/>
          <a:chOff x="0" y="0"/>
          <a:chExt cx="0" cy="0"/>
        </a:xfrm>
      </p:grpSpPr>
      <p:grpSp>
        <p:nvGrpSpPr>
          <p:cNvPr id="155" name="Google Shape;113;p8"/>
          <p:cNvGrpSpPr/>
          <p:nvPr/>
        </p:nvGrpSpPr>
        <p:grpSpPr>
          <a:xfrm>
            <a:off x="6866713" y="1254"/>
            <a:ext cx="2267381" cy="2601744"/>
            <a:chOff x="0" y="-51"/>
            <a:chExt cx="2267379" cy="2601743"/>
          </a:xfrm>
        </p:grpSpPr>
        <p:grpSp>
          <p:nvGrpSpPr>
            <p:cNvPr id="147" name="Google Shape;114;p8"/>
            <p:cNvGrpSpPr/>
            <p:nvPr/>
          </p:nvGrpSpPr>
          <p:grpSpPr>
            <a:xfrm>
              <a:off x="277020" y="-52"/>
              <a:ext cx="1990360" cy="1990305"/>
              <a:chOff x="0" y="0"/>
              <a:chExt cx="1990358" cy="1990303"/>
            </a:xfrm>
          </p:grpSpPr>
          <p:sp>
            <p:nvSpPr>
              <p:cNvPr id="144" name="Google Shape;115;p8"/>
              <p:cNvSpPr/>
              <p:nvPr/>
            </p:nvSpPr>
            <p:spPr>
              <a:xfrm rot="12951449">
                <a:off x="526778" y="526466"/>
                <a:ext cx="937227" cy="937227"/>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5" name="Google Shape;116;p8"/>
              <p:cNvSpPr/>
              <p:nvPr/>
            </p:nvSpPr>
            <p:spPr>
              <a:xfrm rot="12951449">
                <a:off x="581311" y="544084"/>
                <a:ext cx="937257" cy="751003"/>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4" y="0"/>
                    </a:moveTo>
                    <a:lnTo>
                      <a:pt x="17704" y="0"/>
                    </a:lnTo>
                    <a:cubicBezTo>
                      <a:pt x="20980" y="5492"/>
                      <a:pt x="20118" y="13307"/>
                      <a:pt x="15778" y="17453"/>
                    </a:cubicBezTo>
                    <a:cubicBezTo>
                      <a:pt x="11439" y="21600"/>
                      <a:pt x="5264" y="20509"/>
                      <a:pt x="1988" y="15017"/>
                    </a:cubicBezTo>
                    <a:cubicBezTo>
                      <a:pt x="-216" y="11322"/>
                      <a:pt x="-620" y="6385"/>
                      <a:pt x="939" y="2198"/>
                    </a:cubicBezTo>
                    <a:lnTo>
                      <a:pt x="9846" y="7508"/>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6" name="Google Shape;117;p8"/>
              <p:cNvSpPr/>
              <p:nvPr/>
            </p:nvSpPr>
            <p:spPr>
              <a:xfrm rot="12950846">
                <a:off x="282355" y="282449"/>
                <a:ext cx="1425649" cy="14254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1" name="Google Shape;118;p8"/>
            <p:cNvGrpSpPr/>
            <p:nvPr/>
          </p:nvGrpSpPr>
          <p:grpSpPr>
            <a:xfrm>
              <a:off x="1416611" y="1806690"/>
              <a:ext cx="795002" cy="795002"/>
              <a:chOff x="0" y="0"/>
              <a:chExt cx="795001" cy="795001"/>
            </a:xfrm>
          </p:grpSpPr>
          <p:sp>
            <p:nvSpPr>
              <p:cNvPr id="148" name="Google Shape;119;p8"/>
              <p:cNvSpPr/>
              <p:nvPr/>
            </p:nvSpPr>
            <p:spPr>
              <a:xfrm rot="2152053">
                <a:off x="112815" y="112817"/>
                <a:ext cx="569369" cy="569369"/>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9" name="Google Shape;120;p8"/>
              <p:cNvSpPr/>
              <p:nvPr/>
            </p:nvSpPr>
            <p:spPr>
              <a:xfrm rot="2150259">
                <a:off x="201092" y="200613"/>
                <a:ext cx="393005" cy="393006"/>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0" name="Google Shape;121;p8"/>
              <p:cNvSpPr/>
              <p:nvPr/>
            </p:nvSpPr>
            <p:spPr>
              <a:xfrm rot="2150259">
                <a:off x="186892" y="245237"/>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4" name="Google Shape;122;p8"/>
            <p:cNvGrpSpPr/>
            <p:nvPr/>
          </p:nvGrpSpPr>
          <p:grpSpPr>
            <a:xfrm>
              <a:off x="-1" y="117550"/>
              <a:ext cx="548702" cy="548702"/>
              <a:chOff x="0" y="0"/>
              <a:chExt cx="548700" cy="548700"/>
            </a:xfrm>
          </p:grpSpPr>
          <p:sp>
            <p:nvSpPr>
              <p:cNvPr id="152" name="Google Shape;123;p8"/>
              <p:cNvSpPr/>
              <p:nvPr/>
            </p:nvSpPr>
            <p:spPr>
              <a:xfrm rot="2150259">
                <a:off x="77847" y="77847"/>
                <a:ext cx="393006" cy="3930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24;p8"/>
              <p:cNvSpPr/>
              <p:nvPr/>
            </p:nvSpPr>
            <p:spPr>
              <a:xfrm rot="2150259">
                <a:off x="63648" y="122471"/>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156" name="Title Text"/>
          <p:cNvSpPr txBox="1"/>
          <p:nvPr>
            <p:ph type="title"/>
          </p:nvPr>
        </p:nvSpPr>
        <p:spPr>
          <a:xfrm>
            <a:off x="823999" y="763599"/>
            <a:ext cx="5857801" cy="3573302"/>
          </a:xfrm>
          <a:prstGeom prst="rect">
            <a:avLst/>
          </a:prstGeom>
        </p:spPr>
        <p:txBody>
          <a:bodyPr anchor="ctr">
            <a:normAutofit fontScale="100000" lnSpcReduction="0"/>
          </a:bodyPr>
          <a:lstStyle>
            <a:lvl1pPr>
              <a:defRPr sz="3600">
                <a:solidFill>
                  <a:srgbClr val="FFFFFF"/>
                </a:solidFill>
              </a:defRPr>
            </a:lvl1pPr>
          </a:lstStyle>
          <a:p>
            <a:pPr/>
            <a:r>
              <a:t>Title Text</a:t>
            </a:r>
          </a:p>
        </p:txBody>
      </p:sp>
      <p:sp>
        <p:nvSpPr>
          <p:cNvPr id="15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66" name="Google Shape;128;p9"/>
          <p:cNvGrpSpPr/>
          <p:nvPr/>
        </p:nvGrpSpPr>
        <p:grpSpPr>
          <a:xfrm>
            <a:off x="627006" y="799020"/>
            <a:ext cx="499656" cy="499667"/>
            <a:chOff x="0" y="0"/>
            <a:chExt cx="499655" cy="499666"/>
          </a:xfrm>
        </p:grpSpPr>
        <p:sp>
          <p:nvSpPr>
            <p:cNvPr id="164" name="Google Shape;129;p9"/>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30;p9"/>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7" name="Title Text"/>
          <p:cNvSpPr txBox="1"/>
          <p:nvPr>
            <p:ph type="title"/>
          </p:nvPr>
        </p:nvSpPr>
        <p:spPr>
          <a:xfrm>
            <a:off x="1303799" y="598574"/>
            <a:ext cx="3430501" cy="1990202"/>
          </a:xfrm>
          <a:prstGeom prst="rect">
            <a:avLst/>
          </a:prstGeom>
          <a:ln w="9525">
            <a:solidFill>
              <a:srgbClr val="FFFFFF"/>
            </a:solidFill>
            <a:round/>
          </a:ln>
        </p:spPr>
        <p:txBody>
          <a:bodyPr>
            <a:normAutofit fontScale="100000" lnSpcReduction="0"/>
          </a:bodyPr>
          <a:lstStyle/>
          <a:p>
            <a:pPr/>
            <a:r>
              <a:t>Title Text</a:t>
            </a:r>
          </a:p>
        </p:txBody>
      </p:sp>
      <p:sp>
        <p:nvSpPr>
          <p:cNvPr id="168" name="Body Level One…"/>
          <p:cNvSpPr txBox="1"/>
          <p:nvPr>
            <p:ph type="body" sz="quarter" idx="1"/>
          </p:nvPr>
        </p:nvSpPr>
        <p:spPr>
          <a:xfrm>
            <a:off x="1303799" y="2743202"/>
            <a:ext cx="3430501" cy="726001"/>
          </a:xfrm>
          <a:prstGeom prst="rect">
            <a:avLst/>
          </a:prstGeom>
          <a:ln w="9525">
            <a:solidFill>
              <a:srgbClr val="FFFFFF"/>
            </a:solidFill>
            <a:round/>
          </a:ln>
        </p:spPr>
        <p:txBody>
          <a:bodyPr>
            <a:normAutofit fontScale="100000" lnSpcReduction="0"/>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69" name="Google Shape;133;p9"/>
          <p:cNvSpPr txBox="1"/>
          <p:nvPr>
            <p:ph type="body" sz="half" idx="21"/>
          </p:nvPr>
        </p:nvSpPr>
        <p:spPr>
          <a:xfrm>
            <a:off x="4903699" y="660999"/>
            <a:ext cx="3430501" cy="3870602"/>
          </a:xfrm>
          <a:prstGeom prst="rect">
            <a:avLst/>
          </a:prstGeom>
          <a:ln w="9525">
            <a:solidFill>
              <a:srgbClr val="FFFFFF"/>
            </a:solidFill>
            <a:round/>
          </a:ln>
        </p:spPr>
        <p:txBody>
          <a:bodyPr>
            <a:normAutofit fontScale="100000" lnSpcReduction="0"/>
          </a:bodyPr>
          <a:lstStyle/>
          <a:p>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79" name="Google Shape;136;p10"/>
          <p:cNvGrpSpPr/>
          <p:nvPr/>
        </p:nvGrpSpPr>
        <p:grpSpPr>
          <a:xfrm>
            <a:off x="714231" y="4259805"/>
            <a:ext cx="412697" cy="412706"/>
            <a:chOff x="0" y="0"/>
            <a:chExt cx="412695" cy="412705"/>
          </a:xfrm>
        </p:grpSpPr>
        <p:sp>
          <p:nvSpPr>
            <p:cNvPr id="177" name="Google Shape;137;p10"/>
            <p:cNvSpPr/>
            <p:nvPr/>
          </p:nvSpPr>
          <p:spPr>
            <a:xfrm rot="16200000">
              <a:off x="167021" y="-1"/>
              <a:ext cx="245334" cy="245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8" name="Google Shape;138;p10"/>
            <p:cNvSpPr/>
            <p:nvPr/>
          </p:nvSpPr>
          <p:spPr>
            <a:xfrm rot="16200000">
              <a:off x="0" y="9"/>
              <a:ext cx="412696" cy="412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0" name="Body Level One…"/>
          <p:cNvSpPr txBox="1"/>
          <p:nvPr>
            <p:ph type="body" sz="quarter" idx="1"/>
          </p:nvPr>
        </p:nvSpPr>
        <p:spPr>
          <a:xfrm>
            <a:off x="1303799" y="4138974"/>
            <a:ext cx="5843101" cy="534901"/>
          </a:xfrm>
          <a:prstGeom prst="rect">
            <a:avLst/>
          </a:prstGeom>
        </p:spPr>
        <p:txBody>
          <a:bodyPr>
            <a:normAutofit fontScale="100000" lnSpcReduction="0"/>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77059" y="4772500"/>
            <a:ext cx="322688" cy="322551"/>
          </a:xfrm>
          <a:prstGeom prst="rect">
            <a:avLst/>
          </a:prstGeom>
          <a:ln w="12700">
            <a:miter lim="400000"/>
          </a:ln>
        </p:spPr>
        <p:txBody>
          <a:bodyPr wrap="none" lIns="91424" tIns="91424" rIns="91424" bIns="91424" anchor="ctr">
            <a:spAutoFit/>
          </a:bodyPr>
          <a:lstStyle>
            <a:lvl1pPr algn="r">
              <a:defRPr sz="900">
                <a:solidFill>
                  <a:srgbClr val="424242"/>
                </a:solidFill>
                <a:latin typeface="Nunito"/>
                <a:ea typeface="Nunito"/>
                <a:cs typeface="Nunito"/>
                <a:sym typeface="Nuni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9pPr>
    </p:titleStyle>
    <p:bodyStyle>
      <a:lvl1pPr marL="457200" marR="0" indent="-311150"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1pPr>
      <a:lvl2pPr marL="968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2pPr>
      <a:lvl3pPr marL="1425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3pPr>
      <a:lvl4pPr marL="1883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4pPr>
      <a:lvl5pPr marL="23402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5pPr>
      <a:lvl6pPr marL="27974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6pPr>
      <a:lvl7pPr marL="3254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7pPr>
      <a:lvl8pPr marL="3711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8pPr>
      <a:lvl9pPr marL="4169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open-meteo.com/en/docs/historical-weather-api" TargetMode="External"/><Relationship Id="rId3" Type="http://schemas.openxmlformats.org/officeDocument/2006/relationships/hyperlink" Target="https://himachaltourism.gov.in/types/district/" TargetMode="External"/><Relationship Id="rId4" Type="http://schemas.openxmlformats.org/officeDocument/2006/relationships/hyperlink" Target="https://www.keralatourism.org/touriststatistics/" TargetMode="External"/><Relationship Id="rId5" Type="http://schemas.openxmlformats.org/officeDocument/2006/relationships/hyperlink" Target="https://trends.google.com/trends/"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Google Shape;277;p13"/>
          <p:cNvSpPr txBox="1"/>
          <p:nvPr>
            <p:ph type="ctrTitle"/>
          </p:nvPr>
        </p:nvSpPr>
        <p:spPr>
          <a:xfrm>
            <a:off x="731311" y="2239415"/>
            <a:ext cx="5287481" cy="1872901"/>
          </a:xfrm>
          <a:prstGeom prst="rect">
            <a:avLst/>
          </a:prstGeom>
        </p:spPr>
        <p:txBody>
          <a:bodyPr/>
          <a:lstStyle/>
          <a:p>
            <a:pPr/>
            <a:r>
              <a:t>Open IIT Data Analytics</a:t>
            </a:r>
          </a:p>
          <a:p>
            <a:pPr/>
          </a:p>
          <a:p>
            <a:pPr>
              <a:defRPr sz="3100"/>
            </a:pPr>
            <a:r>
              <a:t>Data Warriors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59" name="Rainfall"/>
          <p:cNvSpPr txBox="1"/>
          <p:nvPr>
            <p:ph type="title"/>
          </p:nvPr>
        </p:nvSpPr>
        <p:spPr>
          <a:xfrm>
            <a:off x="1303799" y="598574"/>
            <a:ext cx="7030502" cy="760986"/>
          </a:xfrm>
          <a:prstGeom prst="rect">
            <a:avLst/>
          </a:prstGeom>
        </p:spPr>
        <p:txBody>
          <a:bodyPr/>
          <a:lstStyle/>
          <a:p>
            <a:pPr/>
            <a:r>
              <a:t>Rainfall</a:t>
            </a:r>
          </a:p>
        </p:txBody>
      </p:sp>
      <p:sp>
        <p:nvSpPr>
          <p:cNvPr id="360" name="Double-click to edit"/>
          <p:cNvSpPr txBox="1"/>
          <p:nvPr>
            <p:ph type="body" sz="half" idx="1"/>
          </p:nvPr>
        </p:nvSpPr>
        <p:spPr>
          <a:xfrm>
            <a:off x="682233" y="1999412"/>
            <a:ext cx="7030502" cy="2541602"/>
          </a:xfrm>
          <a:prstGeom prst="rect">
            <a:avLst/>
          </a:prstGeom>
        </p:spPr>
        <p:txBody>
          <a:bodyPr/>
          <a:lstStyle/>
          <a:p>
            <a:pPr/>
          </a:p>
        </p:txBody>
      </p:sp>
      <p:pic>
        <p:nvPicPr>
          <p:cNvPr id="361" name="pasted-movie.png" descr="pasted-movie.png"/>
          <p:cNvPicPr>
            <a:picLocks noChangeAspect="1"/>
          </p:cNvPicPr>
          <p:nvPr/>
        </p:nvPicPr>
        <p:blipFill>
          <a:blip r:embed="rId2">
            <a:extLst/>
          </a:blip>
          <a:stretch>
            <a:fillRect/>
          </a:stretch>
        </p:blipFill>
        <p:spPr>
          <a:xfrm>
            <a:off x="682233" y="1999412"/>
            <a:ext cx="6847524" cy="218993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Outliers"/>
          <p:cNvSpPr txBox="1"/>
          <p:nvPr>
            <p:ph type="title"/>
          </p:nvPr>
        </p:nvSpPr>
        <p:spPr>
          <a:xfrm>
            <a:off x="920479" y="1325136"/>
            <a:ext cx="6366901" cy="1863301"/>
          </a:xfrm>
          <a:prstGeom prst="rect">
            <a:avLst/>
          </a:prstGeom>
        </p:spPr>
        <p:txBody>
          <a:bodyPr/>
          <a:lstStyle>
            <a:lvl1pPr>
              <a:defRPr sz="5900"/>
            </a:lvl1pPr>
          </a:lstStyle>
          <a:p>
            <a:pPr/>
            <a:r>
              <a:t>Outliers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Kerala Flood"/>
          <p:cNvSpPr txBox="1"/>
          <p:nvPr>
            <p:ph type="title"/>
          </p:nvPr>
        </p:nvSpPr>
        <p:spPr>
          <a:prstGeom prst="rect">
            <a:avLst/>
          </a:prstGeom>
        </p:spPr>
        <p:txBody>
          <a:bodyPr/>
          <a:lstStyle/>
          <a:p>
            <a:pPr/>
            <a:r>
              <a:t>Kerala Flood</a:t>
            </a:r>
          </a:p>
        </p:txBody>
      </p:sp>
      <p:sp>
        <p:nvSpPr>
          <p:cNvPr id="366" name="Double-click to edit"/>
          <p:cNvSpPr txBox="1"/>
          <p:nvPr>
            <p:ph type="body" sz="half" idx="1"/>
          </p:nvPr>
        </p:nvSpPr>
        <p:spPr>
          <a:prstGeom prst="rect">
            <a:avLst/>
          </a:prstGeom>
        </p:spPr>
        <p:txBody>
          <a:bodyPr/>
          <a:lstStyle/>
          <a:p>
            <a:pPr/>
          </a:p>
        </p:txBody>
      </p:sp>
      <p:pic>
        <p:nvPicPr>
          <p:cNvPr id="367" name="kqVPwGx3ru5yJufP8DPBRbP6Y2hcvZZsF9VWnrihrUoSJxf1IEcLq9MZiYAI0vIHVWxRJZMvBAy2EeYQqDQYzgDm0b9x5_iD-Qz7GfM4bdrrWXdzfDSdy4yJ0FxcRpW43ADwjScvng1pOCn-HPtv-0E.png" descr="kqVPwGx3ru5yJufP8DPBRbP6Y2hcvZZsF9VWnrihrUoSJxf1IEcLq9MZiYAI0vIHVWxRJZMvBAy2EeYQqDQYzgDm0b9x5_iD-Qz7GfM4bdrrWXdzfDSdy4yJ0FxcRpW43ADwjScvng1pOCn-HPtv-0E.png"/>
          <p:cNvPicPr>
            <a:picLocks noChangeAspect="1"/>
          </p:cNvPicPr>
          <p:nvPr/>
        </p:nvPicPr>
        <p:blipFill>
          <a:blip r:embed="rId2">
            <a:extLst/>
          </a:blip>
          <a:stretch>
            <a:fillRect/>
          </a:stretch>
        </p:blipFill>
        <p:spPr>
          <a:xfrm>
            <a:off x="787082" y="1850856"/>
            <a:ext cx="7929504" cy="237885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Covid-19"/>
          <p:cNvSpPr txBox="1"/>
          <p:nvPr>
            <p:ph type="title"/>
          </p:nvPr>
        </p:nvSpPr>
        <p:spPr>
          <a:prstGeom prst="rect">
            <a:avLst/>
          </a:prstGeom>
        </p:spPr>
        <p:txBody>
          <a:bodyPr/>
          <a:lstStyle/>
          <a:p>
            <a:pPr/>
            <a:r>
              <a:t>Covid-19</a:t>
            </a:r>
          </a:p>
        </p:txBody>
      </p:sp>
      <p:pic>
        <p:nvPicPr>
          <p:cNvPr id="370" name="ge-Yim6DActn_vcC0yqZSonzrB8ojUKd40qlU2F1omOs7zoKbniArlf7z2PlfboOXMXSVWjvx6F2y_FzZgn4XyTXD-lCMvida2nEedw6rDO-5MXTap4JZpx8w9hrUQykHjhbFgDquDYNLRmRleT66rw.png" descr="ge-Yim6DActn_vcC0yqZSonzrB8ojUKd40qlU2F1omOs7zoKbniArlf7z2PlfboOXMXSVWjvx6F2y_FzZgn4XyTXD-lCMvida2nEedw6rDO-5MXTap4JZpx8w9hrUQykHjhbFgDquDYNLRmRleT66rw.png"/>
          <p:cNvPicPr>
            <a:picLocks noChangeAspect="1"/>
          </p:cNvPicPr>
          <p:nvPr/>
        </p:nvPicPr>
        <p:blipFill>
          <a:blip r:embed="rId2">
            <a:extLst/>
          </a:blip>
          <a:stretch>
            <a:fillRect/>
          </a:stretch>
        </p:blipFill>
        <p:spPr>
          <a:xfrm>
            <a:off x="721496" y="1869404"/>
            <a:ext cx="7414952" cy="222448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72" name="Shimla Cloud Burst"/>
          <p:cNvSpPr txBox="1"/>
          <p:nvPr>
            <p:ph type="title"/>
          </p:nvPr>
        </p:nvSpPr>
        <p:spPr>
          <a:prstGeom prst="rect">
            <a:avLst/>
          </a:prstGeom>
        </p:spPr>
        <p:txBody>
          <a:bodyPr/>
          <a:lstStyle/>
          <a:p>
            <a:pPr/>
            <a:r>
              <a:t>Shimla Cloud Burst</a:t>
            </a:r>
          </a:p>
        </p:txBody>
      </p:sp>
      <p:sp>
        <p:nvSpPr>
          <p:cNvPr id="373" name="Double-click to edit"/>
          <p:cNvSpPr txBox="1"/>
          <p:nvPr>
            <p:ph type="body" idx="1"/>
          </p:nvPr>
        </p:nvSpPr>
        <p:spPr>
          <a:xfrm>
            <a:off x="965309" y="1573501"/>
            <a:ext cx="7030502" cy="2884079"/>
          </a:xfrm>
          <a:prstGeom prst="rect">
            <a:avLst/>
          </a:prstGeom>
        </p:spPr>
        <p:txBody>
          <a:bodyPr/>
          <a:lstStyle/>
          <a:p>
            <a:pPr marL="0" indent="0">
              <a:buClrTx/>
              <a:buSzTx/>
              <a:buFontTx/>
              <a:buNone/>
            </a:pPr>
          </a:p>
        </p:txBody>
      </p:sp>
      <p:pic>
        <p:nvPicPr>
          <p:cNvPr id="374" name="pasted-movie.png" descr="pasted-movie.png"/>
          <p:cNvPicPr>
            <a:picLocks noChangeAspect="1"/>
          </p:cNvPicPr>
          <p:nvPr/>
        </p:nvPicPr>
        <p:blipFill>
          <a:blip r:embed="rId2">
            <a:extLst/>
          </a:blip>
          <a:stretch>
            <a:fillRect/>
          </a:stretch>
        </p:blipFill>
        <p:spPr>
          <a:xfrm>
            <a:off x="965309" y="1573501"/>
            <a:ext cx="6847524" cy="216875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Models"/>
          <p:cNvSpPr txBox="1"/>
          <p:nvPr>
            <p:ph type="title"/>
          </p:nvPr>
        </p:nvSpPr>
        <p:spPr>
          <a:xfrm>
            <a:off x="757203" y="1309870"/>
            <a:ext cx="6366901" cy="1863301"/>
          </a:xfrm>
          <a:prstGeom prst="rect">
            <a:avLst/>
          </a:prstGeom>
        </p:spPr>
        <p:txBody>
          <a:bodyPr/>
          <a:lstStyle/>
          <a:p>
            <a:pPr algn="l">
              <a:defRPr sz="3600"/>
            </a:pPr>
            <a:r>
              <a:t>                  </a:t>
            </a:r>
            <a:r>
              <a:rPr sz="5600"/>
              <a:t>Models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78" name="Google Shape;354;p24"/>
          <p:cNvSpPr txBox="1"/>
          <p:nvPr>
            <p:ph type="title"/>
          </p:nvPr>
        </p:nvSpPr>
        <p:spPr>
          <a:xfrm>
            <a:off x="1303799" y="598574"/>
            <a:ext cx="7030502" cy="999300"/>
          </a:xfrm>
          <a:prstGeom prst="rect">
            <a:avLst/>
          </a:prstGeom>
        </p:spPr>
        <p:txBody>
          <a:bodyPr/>
          <a:lstStyle/>
          <a:p>
            <a:pPr/>
            <a:r>
              <a:t>Trained Models </a:t>
            </a:r>
          </a:p>
        </p:txBody>
      </p:sp>
      <p:sp>
        <p:nvSpPr>
          <p:cNvPr id="379" name="Google Shape;355;p24"/>
          <p:cNvSpPr txBox="1"/>
          <p:nvPr>
            <p:ph type="body" idx="1"/>
          </p:nvPr>
        </p:nvSpPr>
        <p:spPr>
          <a:xfrm>
            <a:off x="1210170" y="1491497"/>
            <a:ext cx="7030502" cy="3019109"/>
          </a:xfrm>
          <a:prstGeom prst="rect">
            <a:avLst/>
          </a:prstGeom>
        </p:spPr>
        <p:txBody>
          <a:bodyPr/>
          <a:lstStyle/>
          <a:p>
            <a:pPr>
              <a:buSzPts val="1500"/>
              <a:defRPr sz="1500"/>
            </a:pPr>
            <a:r>
              <a:t>The models are:</a:t>
            </a:r>
          </a:p>
          <a:p>
            <a:pPr lvl="1" marL="914400" indent="-298450">
              <a:buSzPts val="1500"/>
              <a:defRPr sz="1500"/>
            </a:pPr>
            <a:r>
              <a:t>SARIMAX -(rmse-0.0131)</a:t>
            </a:r>
          </a:p>
          <a:p>
            <a:pPr lvl="1" marL="914400" indent="-298450">
              <a:buSzPts val="1500"/>
              <a:defRPr sz="1500"/>
            </a:pPr>
            <a:r>
              <a:t>LSTM-(rmse-0.51)</a:t>
            </a:r>
          </a:p>
          <a:p>
            <a:pPr lvl="1" marL="914400" indent="-298450">
              <a:buSzPts val="1500"/>
              <a:defRPr sz="1500"/>
            </a:pPr>
            <a:r>
              <a:t>XG Boost - (rmse-0.588)</a:t>
            </a:r>
          </a:p>
          <a:p>
            <a:pPr lvl="1" marL="914400" indent="-298450">
              <a:buSzPts val="1500"/>
              <a:defRPr sz="1500"/>
            </a:pPr>
            <a:r>
              <a:t>ARIMA - (rmse-0.1)</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81" name="SARIMAX"/>
          <p:cNvSpPr txBox="1"/>
          <p:nvPr>
            <p:ph type="title"/>
          </p:nvPr>
        </p:nvSpPr>
        <p:spPr>
          <a:prstGeom prst="rect">
            <a:avLst/>
          </a:prstGeom>
        </p:spPr>
        <p:txBody>
          <a:bodyPr/>
          <a:lstStyle/>
          <a:p>
            <a:pPr/>
            <a:r>
              <a:t>SARIMAX</a:t>
            </a:r>
          </a:p>
        </p:txBody>
      </p:sp>
      <p:sp>
        <p:nvSpPr>
          <p:cNvPr id="382" name="SARIMAX, or Seasonal Autoregressive Integrated Moving Average with Exogenous Regressors, is a statistical method used for time series forecasting. It extends the ARIMA model by incorporating exogenous variables and accounting for seasonal components."/>
          <p:cNvSpPr txBox="1"/>
          <p:nvPr>
            <p:ph type="body" sz="half" idx="1"/>
          </p:nvPr>
        </p:nvSpPr>
        <p:spPr>
          <a:xfrm>
            <a:off x="1303799" y="1990050"/>
            <a:ext cx="6819325" cy="1418710"/>
          </a:xfrm>
          <a:prstGeom prst="rect">
            <a:avLst/>
          </a:prstGeom>
          <a:solidFill>
            <a:schemeClr val="accent3"/>
          </a:solidFill>
          <a:ln w="38100">
            <a:solidFill>
              <a:srgbClr val="FFFFFF"/>
            </a:solidFill>
            <a:round/>
          </a:ln>
          <a:effectLst>
            <a:outerShdw sx="100000" sy="100000" kx="0" ky="0" algn="b" rotWithShape="0" blurRad="38100" dist="20000" dir="5400000">
              <a:srgbClr val="000000">
                <a:alpha val="38000"/>
              </a:srgbClr>
            </a:outerShdw>
          </a:effectLst>
        </p:spPr>
        <p:txBody>
          <a:bodyPr/>
          <a:lstStyle>
            <a:lvl1pPr marL="0" indent="0">
              <a:lnSpc>
                <a:spcPct val="100000"/>
              </a:lnSpc>
              <a:buClrTx/>
              <a:buSzTx/>
              <a:buFontTx/>
              <a:buNone/>
              <a:defRPr sz="1400">
                <a:solidFill>
                  <a:srgbClr val="FFFFFF"/>
                </a:solidFill>
                <a:latin typeface="+mn-lt"/>
                <a:ea typeface="+mn-ea"/>
                <a:cs typeface="+mn-cs"/>
                <a:sym typeface="Arial"/>
              </a:defRPr>
            </a:lvl1pPr>
          </a:lstStyle>
          <a:p>
            <a:pPr/>
            <a:r>
              <a:t>SARIMAX, or Seasonal Autoregressive Integrated Moving Average with Exogenous Regressors, is a statistical method used for time series forecasting. It extends the ARIMA model by incorporating exogenous variables and accounting for seasonal components.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84" name="LSTM"/>
          <p:cNvSpPr txBox="1"/>
          <p:nvPr>
            <p:ph type="title"/>
          </p:nvPr>
        </p:nvSpPr>
        <p:spPr>
          <a:prstGeom prst="rect">
            <a:avLst/>
          </a:prstGeom>
        </p:spPr>
        <p:txBody>
          <a:bodyPr/>
          <a:lstStyle/>
          <a:p>
            <a:pPr/>
            <a:r>
              <a:t>LSTM</a:t>
            </a:r>
          </a:p>
        </p:txBody>
      </p:sp>
      <p:sp>
        <p:nvSpPr>
          <p:cNvPr id="385" name="LSTM, or Long Short-Term Memory, is a type of recurrent neural network (RNN) capable of learning long-term dependencies. It addresses the vanishing gradient problem, allowing for the effective processing of sequential data."/>
          <p:cNvSpPr txBox="1"/>
          <p:nvPr>
            <p:ph type="body" sz="quarter" idx="1"/>
          </p:nvPr>
        </p:nvSpPr>
        <p:spPr>
          <a:xfrm>
            <a:off x="1303799" y="1990050"/>
            <a:ext cx="6536402" cy="1355182"/>
          </a:xfrm>
          <a:prstGeom prst="rect">
            <a:avLst/>
          </a:prstGeom>
          <a:solidFill>
            <a:schemeClr val="accent3"/>
          </a:solidFill>
          <a:ln w="38100">
            <a:solidFill>
              <a:srgbClr val="FFFFFF"/>
            </a:solidFill>
            <a:round/>
          </a:ln>
          <a:effectLst>
            <a:outerShdw sx="100000" sy="100000" kx="0" ky="0" algn="b" rotWithShape="0" blurRad="38100" dist="20000" dir="5400000">
              <a:srgbClr val="000000">
                <a:alpha val="38000"/>
              </a:srgbClr>
            </a:outerShdw>
          </a:effectLst>
        </p:spPr>
        <p:txBody>
          <a:bodyPr/>
          <a:lstStyle>
            <a:lvl1pPr marL="0" indent="0">
              <a:lnSpc>
                <a:spcPct val="100000"/>
              </a:lnSpc>
              <a:buClrTx/>
              <a:buSzTx/>
              <a:buFontTx/>
              <a:buNone/>
              <a:defRPr sz="1400">
                <a:solidFill>
                  <a:srgbClr val="FFFFFF"/>
                </a:solidFill>
                <a:latin typeface="+mn-lt"/>
                <a:ea typeface="+mn-ea"/>
                <a:cs typeface="+mn-cs"/>
                <a:sym typeface="Arial"/>
              </a:defRPr>
            </a:lvl1pPr>
          </a:lstStyle>
          <a:p>
            <a:pPr/>
            <a:r>
              <a:t>LSTM, or Long Short-Term Memory, is a type of recurrent neural network (RNN) capable of learning long-term dependencies. It addresses the vanishing gradient problem, allowing for the effective processing of sequential data.</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87" name="Results &amp; Accuracy"/>
          <p:cNvSpPr txBox="1"/>
          <p:nvPr>
            <p:ph type="title"/>
          </p:nvPr>
        </p:nvSpPr>
        <p:spPr>
          <a:xfrm>
            <a:off x="1388549" y="172945"/>
            <a:ext cx="6366902" cy="1863301"/>
          </a:xfrm>
          <a:prstGeom prst="rect">
            <a:avLst/>
          </a:prstGeom>
        </p:spPr>
        <p:txBody>
          <a:bodyPr/>
          <a:lstStyle>
            <a:lvl1pPr algn="l">
              <a:defRPr sz="3200">
                <a:solidFill>
                  <a:srgbClr val="424242"/>
                </a:solidFill>
              </a:defRPr>
            </a:lvl1pPr>
          </a:lstStyle>
          <a:p>
            <a:pPr/>
            <a:r>
              <a:t>Results &amp; Accuracy</a:t>
            </a:r>
          </a:p>
        </p:txBody>
      </p:sp>
      <p:sp>
        <p:nvSpPr>
          <p:cNvPr id="388" name="SARIMAX -(rmse-0.0131)…"/>
          <p:cNvSpPr txBox="1"/>
          <p:nvPr>
            <p:ph type="body" sz="quarter" idx="1"/>
          </p:nvPr>
        </p:nvSpPr>
        <p:spPr>
          <a:xfrm>
            <a:off x="583415" y="1860275"/>
            <a:ext cx="6366901" cy="1111201"/>
          </a:xfrm>
          <a:prstGeom prst="rect">
            <a:avLst/>
          </a:prstGeom>
        </p:spPr>
        <p:txBody>
          <a:bodyPr/>
          <a:lstStyle/>
          <a:p>
            <a:pPr lvl="1" marL="822959" indent="-268604" algn="l" defTabSz="822959">
              <a:buClr>
                <a:srgbClr val="424242"/>
              </a:buClr>
              <a:defRPr sz="1350">
                <a:solidFill>
                  <a:srgbClr val="424242"/>
                </a:solidFill>
              </a:defRPr>
            </a:pPr>
            <a:r>
              <a:t>SARIMAX -(rmse-0.0131)</a:t>
            </a:r>
          </a:p>
          <a:p>
            <a:pPr lvl="1" marL="822959" indent="-268604" algn="l" defTabSz="822959">
              <a:buClr>
                <a:srgbClr val="424242"/>
              </a:buClr>
              <a:defRPr sz="1350">
                <a:solidFill>
                  <a:srgbClr val="424242"/>
                </a:solidFill>
              </a:defRPr>
            </a:pPr>
            <a:r>
              <a:t>ARIMA - (rmse-0.1)</a:t>
            </a:r>
          </a:p>
          <a:p>
            <a:pPr lvl="1" marL="822959" indent="-268604" algn="l" defTabSz="822959">
              <a:buClr>
                <a:srgbClr val="424242"/>
              </a:buClr>
              <a:defRPr sz="1350">
                <a:solidFill>
                  <a:srgbClr val="424242"/>
                </a:solidFill>
              </a:defRPr>
            </a:pPr>
            <a:r>
              <a:t>LSTM-(rmse-0.51)</a:t>
            </a:r>
          </a:p>
          <a:p>
            <a:pPr lvl="1" marL="822959" indent="-268604" algn="l" defTabSz="822959">
              <a:buClr>
                <a:srgbClr val="424242"/>
              </a:buClr>
              <a:defRPr sz="1350">
                <a:solidFill>
                  <a:srgbClr val="424242"/>
                </a:solidFill>
              </a:defRPr>
            </a:pPr>
            <a:r>
              <a:t>XG Boost - (rmse-0.588)</a:t>
            </a:r>
          </a:p>
        </p:txBody>
      </p:sp>
      <p:pic>
        <p:nvPicPr>
          <p:cNvPr id="389" name="s5q9lN_Hyb_TOuIucVRm7CrRp7yCsZEp3i7zbKVxVi1de4f7otFCk3kbh1HG-QD4H6y1ixLxtwOVMo7eAyMmXeMg26u75YGcK82TsUEVM22ENekrQ6D4yNFSCJHDLGVo-Fqd5XyJFZJXqJgZ0890NnU.png" descr="s5q9lN_Hyb_TOuIucVRm7CrRp7yCsZEp3i7zbKVxVi1de4f7otFCk3kbh1HG-QD4H6y1ixLxtwOVMo7eAyMmXeMg26u75YGcK82TsUEVM22ENekrQ6D4yNFSCJHDLGVo-Fqd5XyJFZJXqJgZ0890NnU.png"/>
          <p:cNvPicPr>
            <a:picLocks noChangeAspect="1"/>
          </p:cNvPicPr>
          <p:nvPr/>
        </p:nvPicPr>
        <p:blipFill>
          <a:blip r:embed="rId2">
            <a:extLst/>
          </a:blip>
          <a:stretch>
            <a:fillRect/>
          </a:stretch>
        </p:blipFill>
        <p:spPr>
          <a:xfrm>
            <a:off x="721297" y="3761264"/>
            <a:ext cx="6305209" cy="1044301"/>
          </a:xfrm>
          <a:prstGeom prst="rect">
            <a:avLst/>
          </a:prstGeom>
          <a:ln w="12700">
            <a:miter lim="400000"/>
          </a:ln>
        </p:spPr>
      </p:pic>
      <p:sp>
        <p:nvSpPr>
          <p:cNvPr id="390" name="Best Model:  SARIMAX(Seasonal AutoRegressive Integrated Moving Average with Exogenous Variables):"/>
          <p:cNvSpPr txBox="1"/>
          <p:nvPr/>
        </p:nvSpPr>
        <p:spPr>
          <a:xfrm>
            <a:off x="711511" y="3462105"/>
            <a:ext cx="6324781" cy="1464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defRPr b="1" sz="1100" u="sng">
                <a:solidFill>
                  <a:srgbClr val="000000"/>
                </a:solidFill>
                <a:latin typeface="Times New Roman"/>
                <a:ea typeface="Times New Roman"/>
                <a:cs typeface="Times New Roman"/>
                <a:sym typeface="Times New Roman"/>
              </a:defRPr>
            </a:pPr>
            <a:r>
              <a:rPr u="none"/>
              <a:t>Best Model</a:t>
            </a:r>
            <a:r>
              <a:t>:</a:t>
            </a:r>
            <a:r>
              <a:rPr b="0" u="none"/>
              <a:t>  </a:t>
            </a:r>
            <a:r>
              <a:t>SARIMAX(Seasonal AutoRegressive Integrated Moving Average with Exogenous Variables):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Contents"/>
          <p:cNvSpPr txBox="1"/>
          <p:nvPr>
            <p:ph type="title"/>
          </p:nvPr>
        </p:nvSpPr>
        <p:spPr>
          <a:xfrm>
            <a:off x="1609947" y="136612"/>
            <a:ext cx="5154107" cy="1044301"/>
          </a:xfrm>
          <a:prstGeom prst="rect">
            <a:avLst/>
          </a:prstGeom>
        </p:spPr>
        <p:txBody>
          <a:bodyPr/>
          <a:lstStyle>
            <a:lvl1pPr defTabSz="365760">
              <a:defRPr sz="3200"/>
            </a:lvl1pPr>
          </a:lstStyle>
          <a:p>
            <a:pPr/>
            <a:r>
              <a:t>Contents</a:t>
            </a:r>
          </a:p>
        </p:txBody>
      </p:sp>
      <p:sp>
        <p:nvSpPr>
          <p:cNvPr id="335" name="Problem Statement…"/>
          <p:cNvSpPr txBox="1"/>
          <p:nvPr>
            <p:ph type="body" idx="1"/>
          </p:nvPr>
        </p:nvSpPr>
        <p:spPr>
          <a:xfrm>
            <a:off x="1288030" y="1069155"/>
            <a:ext cx="6366901" cy="3233681"/>
          </a:xfrm>
          <a:prstGeom prst="rect">
            <a:avLst/>
          </a:prstGeom>
        </p:spPr>
        <p:txBody>
          <a:bodyPr/>
          <a:lstStyle/>
          <a:p>
            <a:pPr algn="l">
              <a:buSzPts val="1600"/>
              <a:defRPr sz="1600"/>
            </a:pPr>
          </a:p>
          <a:p>
            <a:pPr algn="l">
              <a:buSzPts val="1600"/>
              <a:defRPr sz="1600"/>
            </a:pPr>
            <a:r>
              <a:t>Problem Statement</a:t>
            </a:r>
          </a:p>
          <a:p>
            <a:pPr algn="l">
              <a:buSzPts val="1600"/>
              <a:defRPr sz="1600"/>
            </a:pPr>
            <a:r>
              <a:t>Dataset</a:t>
            </a:r>
          </a:p>
          <a:p>
            <a:pPr algn="l">
              <a:buSzPts val="1600"/>
              <a:defRPr sz="1600"/>
            </a:pPr>
            <a:r>
              <a:t>Features</a:t>
            </a:r>
          </a:p>
          <a:p>
            <a:pPr algn="l">
              <a:buSzPts val="1600"/>
              <a:defRPr sz="1600"/>
            </a:pPr>
            <a:r>
              <a:t>Trends</a:t>
            </a:r>
          </a:p>
          <a:p>
            <a:pPr algn="l">
              <a:buSzPts val="1600"/>
              <a:defRPr sz="1600"/>
            </a:pPr>
            <a:r>
              <a:t>Plots &amp; Visualisation</a:t>
            </a:r>
          </a:p>
          <a:p>
            <a:pPr algn="l">
              <a:buSzPts val="1600"/>
              <a:defRPr sz="1600"/>
            </a:pPr>
            <a:r>
              <a:t>Models </a:t>
            </a:r>
          </a:p>
          <a:p>
            <a:pPr algn="l">
              <a:buSzPts val="1600"/>
              <a:defRPr sz="1600"/>
            </a:pPr>
            <a:r>
              <a:t>Results</a:t>
            </a:r>
          </a:p>
          <a:p>
            <a:pPr algn="l">
              <a:buSzPts val="1600"/>
              <a:defRPr sz="1600"/>
            </a:pPr>
            <a:r>
              <a:t>Insights</a:t>
            </a:r>
          </a:p>
          <a:p>
            <a:pPr algn="l">
              <a:buSzPts val="1600"/>
              <a:defRPr sz="1600"/>
            </a:pPr>
            <a:r>
              <a:t>References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92" name="Insights"/>
          <p:cNvSpPr txBox="1"/>
          <p:nvPr>
            <p:ph type="title"/>
          </p:nvPr>
        </p:nvSpPr>
        <p:spPr>
          <a:prstGeom prst="rect">
            <a:avLst/>
          </a:prstGeom>
        </p:spPr>
        <p:txBody>
          <a:bodyPr/>
          <a:lstStyle/>
          <a:p>
            <a:pPr/>
            <a:r>
              <a:t>Insights</a:t>
            </a:r>
          </a:p>
        </p:txBody>
      </p:sp>
      <p:sp>
        <p:nvSpPr>
          <p:cNvPr id="393" name="Drop in total tourists due to COVID-19 in 2020, 2021, 2022…"/>
          <p:cNvSpPr txBox="1"/>
          <p:nvPr>
            <p:ph type="body" sz="half" idx="1"/>
          </p:nvPr>
        </p:nvSpPr>
        <p:spPr>
          <a:prstGeom prst="rect">
            <a:avLst/>
          </a:prstGeom>
        </p:spPr>
        <p:txBody>
          <a:bodyPr/>
          <a:lstStyle/>
          <a:p>
            <a:pPr/>
            <a:r>
              <a:t>Drop in total tourists due to COVID-19 in 2020, 2021, 2022</a:t>
            </a:r>
          </a:p>
          <a:p>
            <a:pPr/>
            <a:r>
              <a:t>Water Crisis in Shimla during 2015 and 2017</a:t>
            </a:r>
          </a:p>
          <a:p>
            <a:pPr/>
            <a:r>
              <a:t>Not much effect on total transport due to water crisis</a:t>
            </a:r>
          </a:p>
          <a:p>
            <a:pPr/>
            <a:r>
              <a:t>Kerala flood in 2018</a:t>
            </a:r>
          </a:p>
          <a:p>
            <a:pPr/>
            <a:r>
              <a:t>Bus transport is important for Kerala with correlation 0.63</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95" name="References"/>
          <p:cNvSpPr txBox="1"/>
          <p:nvPr>
            <p:ph type="title"/>
          </p:nvPr>
        </p:nvSpPr>
        <p:spPr>
          <a:prstGeom prst="rect">
            <a:avLst/>
          </a:prstGeom>
        </p:spPr>
        <p:txBody>
          <a:bodyPr/>
          <a:lstStyle/>
          <a:p>
            <a:pPr/>
            <a:r>
              <a:t>References </a:t>
            </a:r>
          </a:p>
        </p:txBody>
      </p:sp>
      <p:sp>
        <p:nvSpPr>
          <p:cNvPr id="396" name="Shimla Weather…"/>
          <p:cNvSpPr txBox="1"/>
          <p:nvPr>
            <p:ph type="body" idx="1"/>
          </p:nvPr>
        </p:nvSpPr>
        <p:spPr>
          <a:xfrm>
            <a:off x="1303799" y="1488055"/>
            <a:ext cx="7030502" cy="3043596"/>
          </a:xfrm>
          <a:prstGeom prst="rect">
            <a:avLst/>
          </a:prstGeom>
        </p:spPr>
        <p:txBody>
          <a:bodyPr/>
          <a:lstStyle/>
          <a:p>
            <a:pPr marL="0" indent="0" defTabSz="859536">
              <a:buClrTx/>
              <a:buSzTx/>
              <a:buFontTx/>
              <a:buNone/>
              <a:defRPr sz="1222"/>
            </a:pPr>
            <a:r>
              <a:t>Shimla Weather </a:t>
            </a:r>
          </a:p>
          <a:p>
            <a:pPr marL="122521" indent="-122521" defTabSz="859536">
              <a:buClrTx/>
              <a:buSzPct val="100000"/>
              <a:buFontTx/>
              <a:buChar char="•"/>
              <a:defRPr sz="1222"/>
            </a:pPr>
            <a:r>
              <a:rPr u="sng">
                <a:solidFill>
                  <a:schemeClr val="accent5"/>
                </a:solidFill>
                <a:uFill>
                  <a:solidFill>
                    <a:schemeClr val="accent5"/>
                  </a:solidFill>
                </a:uFill>
                <a:hlinkClick r:id="rId2" invalidUrl="" action="" tgtFrame="" tooltip="" history="1" highlightClick="0" endSnd="0"/>
              </a:rPr>
              <a:t>https://open-meteo.com/en/docs/historical-weather-api</a:t>
            </a:r>
          </a:p>
          <a:p>
            <a:pPr marL="0" indent="0" defTabSz="859536">
              <a:buClrTx/>
              <a:buSzTx/>
              <a:buFontTx/>
              <a:buNone/>
              <a:defRPr sz="1222"/>
            </a:pPr>
            <a:r>
              <a:t>Shimla Tourism </a:t>
            </a:r>
          </a:p>
          <a:p>
            <a:pPr marL="0" indent="0" defTabSz="859536">
              <a:buClrTx/>
              <a:buSzTx/>
              <a:buFontTx/>
              <a:buNone/>
              <a:defRPr sz="1222"/>
            </a:pPr>
            <a:r>
              <a:rPr u="sng">
                <a:solidFill>
                  <a:schemeClr val="accent5"/>
                </a:solidFill>
                <a:uFill>
                  <a:solidFill>
                    <a:schemeClr val="accent5"/>
                  </a:solidFill>
                </a:uFill>
                <a:hlinkClick r:id="rId3" invalidUrl="" action="" tgtFrame="" tooltip="" history="1" highlightClick="0" endSnd="0"/>
              </a:rPr>
              <a:t>https://himachaltourism.gov.in/types/district/</a:t>
            </a:r>
          </a:p>
          <a:p>
            <a:pPr marL="0" indent="0" defTabSz="859536">
              <a:buClrTx/>
              <a:buSzTx/>
              <a:buFontTx/>
              <a:buNone/>
              <a:defRPr sz="1222"/>
            </a:pPr>
          </a:p>
          <a:p>
            <a:pPr marL="0" indent="0" defTabSz="859536">
              <a:buClrTx/>
              <a:buSzTx/>
              <a:buFontTx/>
              <a:buNone/>
              <a:defRPr sz="1222"/>
            </a:pPr>
            <a:r>
              <a:t>Kerala Weather </a:t>
            </a:r>
          </a:p>
          <a:p>
            <a:pPr marL="122521" indent="-122521" defTabSz="859536">
              <a:buClrTx/>
              <a:buSzPct val="100000"/>
              <a:buFontTx/>
              <a:buChar char="•"/>
              <a:defRPr sz="1222"/>
            </a:pPr>
            <a:r>
              <a:rPr u="sng">
                <a:solidFill>
                  <a:schemeClr val="accent5"/>
                </a:solidFill>
                <a:uFill>
                  <a:solidFill>
                    <a:schemeClr val="accent5"/>
                  </a:solidFill>
                </a:uFill>
                <a:hlinkClick r:id="rId2" invalidUrl="" action="" tgtFrame="" tooltip="" history="1" highlightClick="0" endSnd="0"/>
              </a:rPr>
              <a:t>https://open-meteo.com/en/docs/historical-weather-api</a:t>
            </a:r>
          </a:p>
          <a:p>
            <a:pPr marL="0" indent="0" defTabSz="859536">
              <a:buClrTx/>
              <a:buSzTx/>
              <a:buFontTx/>
              <a:buNone/>
              <a:defRPr sz="1222"/>
            </a:pPr>
            <a:r>
              <a:t>Kerala Tourism </a:t>
            </a:r>
          </a:p>
          <a:p>
            <a:pPr marL="122521" indent="-122521" defTabSz="859536">
              <a:buClrTx/>
              <a:buSzPct val="100000"/>
              <a:buFontTx/>
              <a:buChar char="•"/>
              <a:defRPr sz="1222"/>
            </a:pPr>
            <a:r>
              <a:rPr u="sng">
                <a:solidFill>
                  <a:schemeClr val="accent5"/>
                </a:solidFill>
                <a:uFill>
                  <a:solidFill>
                    <a:schemeClr val="accent5"/>
                  </a:solidFill>
                </a:uFill>
                <a:hlinkClick r:id="rId4" invalidUrl="" action="" tgtFrame="" tooltip="" history="1" highlightClick="0" endSnd="0"/>
              </a:rPr>
              <a:t>https://www.keralatourism.org/touriststatistics/</a:t>
            </a:r>
          </a:p>
          <a:p>
            <a:pPr marL="0" indent="0" defTabSz="859536">
              <a:buClrTx/>
              <a:buSzTx/>
              <a:buFontTx/>
              <a:buNone/>
              <a:defRPr sz="1222"/>
            </a:pPr>
          </a:p>
          <a:p>
            <a:pPr marL="0" indent="0" defTabSz="859536">
              <a:buClrTx/>
              <a:buSzTx/>
              <a:buFontTx/>
              <a:buNone/>
              <a:defRPr sz="1222"/>
            </a:pPr>
            <a:r>
              <a:t>Google Trends </a:t>
            </a:r>
          </a:p>
          <a:p>
            <a:pPr marL="122521" indent="-122521" defTabSz="859536">
              <a:buClrTx/>
              <a:buSzPct val="100000"/>
              <a:buFontTx/>
              <a:buChar char="•"/>
              <a:defRPr sz="1222"/>
            </a:pPr>
            <a:r>
              <a:rPr u="sng">
                <a:solidFill>
                  <a:schemeClr val="accent5"/>
                </a:solidFill>
                <a:uFill>
                  <a:solidFill>
                    <a:schemeClr val="accent5"/>
                  </a:solidFill>
                </a:uFill>
                <a:hlinkClick r:id="rId5" invalidUrl="" action="" tgtFrame="" tooltip="" history="1" highlightClick="0" endSnd="0"/>
              </a:rPr>
              <a:t>https://trends.google.com/trends/</a:t>
            </a:r>
          </a:p>
          <a:p>
            <a:pPr marL="0" indent="0" defTabSz="859536">
              <a:buClrTx/>
              <a:buSzTx/>
              <a:buFontTx/>
              <a:buNone/>
              <a:defRPr sz="1222"/>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hank you"/>
          <p:cNvSpPr txBox="1"/>
          <p:nvPr>
            <p:ph type="title"/>
          </p:nvPr>
        </p:nvSpPr>
        <p:spPr>
          <a:xfrm>
            <a:off x="-579072" y="1319891"/>
            <a:ext cx="6366901" cy="1863301"/>
          </a:xfrm>
          <a:prstGeom prst="rect">
            <a:avLst/>
          </a:prstGeom>
        </p:spPr>
        <p:txBody>
          <a:bodyPr/>
          <a:lstStyle>
            <a:lvl1pPr>
              <a:defRPr sz="5200"/>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atOff val="-3641"/>
            <a:lumOff val="27058"/>
          </a:schemeClr>
        </a:solidFill>
      </p:bgPr>
    </p:bg>
    <p:spTree>
      <p:nvGrpSpPr>
        <p:cNvPr id="1" name=""/>
        <p:cNvGrpSpPr/>
        <p:nvPr/>
      </p:nvGrpSpPr>
      <p:grpSpPr>
        <a:xfrm>
          <a:off x="0" y="0"/>
          <a:ext cx="0" cy="0"/>
          <a:chOff x="0" y="0"/>
          <a:chExt cx="0" cy="0"/>
        </a:xfrm>
      </p:grpSpPr>
      <p:sp>
        <p:nvSpPr>
          <p:cNvPr id="337" name="Google Shape;283;p14"/>
          <p:cNvSpPr txBox="1"/>
          <p:nvPr>
            <p:ph type="title"/>
          </p:nvPr>
        </p:nvSpPr>
        <p:spPr>
          <a:xfrm>
            <a:off x="1303799" y="611274"/>
            <a:ext cx="7030502" cy="999300"/>
          </a:xfrm>
          <a:prstGeom prst="rect">
            <a:avLst/>
          </a:prstGeom>
        </p:spPr>
        <p:txBody>
          <a:bodyPr/>
          <a:lstStyle/>
          <a:p>
            <a:pPr/>
            <a:r>
              <a:t>Problem Statement </a:t>
            </a:r>
          </a:p>
        </p:txBody>
      </p:sp>
      <p:sp>
        <p:nvSpPr>
          <p:cNvPr id="338" name="Google Shape;284;p14"/>
          <p:cNvSpPr txBox="1"/>
          <p:nvPr>
            <p:ph type="body" idx="1"/>
          </p:nvPr>
        </p:nvSpPr>
        <p:spPr>
          <a:xfrm>
            <a:off x="1171719" y="1836584"/>
            <a:ext cx="7030502" cy="2884502"/>
          </a:xfrm>
          <a:prstGeom prst="rect">
            <a:avLst/>
          </a:prstGeom>
        </p:spPr>
        <p:txBody>
          <a:bodyPr/>
          <a:lstStyle>
            <a:lvl1pPr marL="0" indent="0" algn="just" defTabSz="457200">
              <a:lnSpc>
                <a:spcPct val="100000"/>
              </a:lnSpc>
              <a:spcBef>
                <a:spcPts val="1000"/>
              </a:spcBef>
              <a:buClrTx/>
              <a:buSzTx/>
              <a:buFontTx/>
              <a:buNone/>
              <a:defRPr sz="1600">
                <a:solidFill>
                  <a:srgbClr val="000000"/>
                </a:solidFill>
                <a:latin typeface="Times New Roman"/>
                <a:ea typeface="Times New Roman"/>
                <a:cs typeface="Times New Roman"/>
                <a:sym typeface="Times New Roman"/>
              </a:defRPr>
            </a:lvl1pPr>
          </a:lstStyle>
          <a:p>
            <a:pPr/>
            <a:r>
              <a:t>Design and implement a machine learning model that predicts tourist arrivals to a specific destination using Internet search index data as a key input. The goal of this competition is to develop an accurate and robust predictive model that can assist tourism authorities and businesses in forecasting tourist arrivals, thereby enabling better resource allocation, marketing strategies, and overall destination management.</a:t>
            </a:r>
            <a:endParaRPr sz="120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Dataset"/>
          <p:cNvSpPr txBox="1"/>
          <p:nvPr>
            <p:ph type="title"/>
          </p:nvPr>
        </p:nvSpPr>
        <p:spPr>
          <a:xfrm>
            <a:off x="1388549" y="362349"/>
            <a:ext cx="6366902" cy="1863301"/>
          </a:xfrm>
          <a:prstGeom prst="rect">
            <a:avLst/>
          </a:prstGeom>
        </p:spPr>
        <p:txBody>
          <a:bodyPr lIns="50800" tIns="50800" rIns="50800" bIns="50800">
            <a:noAutofit/>
          </a:bodyPr>
          <a:lstStyle>
            <a:lvl1pPr>
              <a:defRPr sz="6700"/>
            </a:lvl1pPr>
          </a:lstStyle>
          <a:p>
            <a:pPr/>
            <a:r>
              <a:t>Dataset</a:t>
            </a:r>
          </a:p>
        </p:txBody>
      </p:sp>
      <p:sp>
        <p:nvSpPr>
          <p:cNvPr id="341" name="Collected The Monthly samples for the following cities…"/>
          <p:cNvSpPr txBox="1"/>
          <p:nvPr>
            <p:ph type="body" sz="half" idx="1"/>
          </p:nvPr>
        </p:nvSpPr>
        <p:spPr>
          <a:xfrm>
            <a:off x="1599073" y="1961885"/>
            <a:ext cx="6366901" cy="1863301"/>
          </a:xfrm>
          <a:prstGeom prst="rect">
            <a:avLst/>
          </a:prstGeom>
        </p:spPr>
        <p:txBody>
          <a:bodyPr/>
          <a:lstStyle/>
          <a:p>
            <a:pPr marL="0" indent="0" algn="l" defTabSz="557784">
              <a:lnSpc>
                <a:spcPct val="100000"/>
              </a:lnSpc>
              <a:buClrTx/>
              <a:buSzTx/>
              <a:buFontTx/>
              <a:buNone/>
              <a:defRPr b="1" sz="1708">
                <a:solidFill>
                  <a:srgbClr val="424242"/>
                </a:solidFill>
                <a:latin typeface="Maven Pro"/>
                <a:ea typeface="Maven Pro"/>
                <a:cs typeface="Maven Pro"/>
                <a:sym typeface="Maven Pro"/>
              </a:defRPr>
            </a:pPr>
            <a:r>
              <a:t>Collected The Monthly samples for the following cities </a:t>
            </a:r>
          </a:p>
          <a:p>
            <a:pPr marL="278892" indent="-189801" algn="l" defTabSz="557784">
              <a:defRPr sz="1342"/>
            </a:pPr>
          </a:p>
          <a:p>
            <a:pPr marL="278892" indent="-189801" algn="l" defTabSz="557784">
              <a:defRPr sz="1342"/>
            </a:pPr>
            <a:r>
              <a:t>Shimla </a:t>
            </a:r>
          </a:p>
          <a:p>
            <a:pPr marL="278892" indent="-189801" algn="l" defTabSz="557784">
              <a:defRPr sz="1342"/>
            </a:pPr>
            <a:r>
              <a:t>Kerala</a:t>
            </a:r>
          </a:p>
          <a:p>
            <a:pPr marL="134553" indent="-134553" algn="l" defTabSz="557784">
              <a:buClrTx/>
              <a:buSzPct val="100000"/>
              <a:buFontTx/>
              <a:buChar char="•"/>
              <a:defRPr sz="1342"/>
            </a:pPr>
          </a:p>
          <a:p>
            <a:pPr marL="0" indent="0" algn="l" defTabSz="557784">
              <a:buClrTx/>
              <a:buSzTx/>
              <a:buFontTx/>
              <a:buNone/>
              <a:defRPr sz="1342"/>
            </a:pPr>
            <a:r>
              <a:t>Bifurcated the monthly data in to weekly data for prediction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43" name="Features"/>
          <p:cNvSpPr txBox="1"/>
          <p:nvPr>
            <p:ph type="title"/>
          </p:nvPr>
        </p:nvSpPr>
        <p:spPr>
          <a:prstGeom prst="rect">
            <a:avLst/>
          </a:prstGeom>
        </p:spPr>
        <p:txBody>
          <a:bodyPr/>
          <a:lstStyle/>
          <a:p>
            <a:pPr/>
            <a:r>
              <a:t>Features </a:t>
            </a:r>
          </a:p>
        </p:txBody>
      </p:sp>
      <p:sp>
        <p:nvSpPr>
          <p:cNvPr id="344" name="Domestic visitors…"/>
          <p:cNvSpPr txBox="1"/>
          <p:nvPr>
            <p:ph type="body" idx="1"/>
          </p:nvPr>
        </p:nvSpPr>
        <p:spPr>
          <a:xfrm>
            <a:off x="1303799" y="1316092"/>
            <a:ext cx="7030502" cy="3215559"/>
          </a:xfrm>
          <a:prstGeom prst="rect">
            <a:avLst/>
          </a:prstGeom>
        </p:spPr>
        <p:txBody>
          <a:bodyPr/>
          <a:lstStyle/>
          <a:p>
            <a:pPr lvl="1" marL="480661" indent="-122521" defTabSz="859536">
              <a:lnSpc>
                <a:spcPct val="100000"/>
              </a:lnSpc>
              <a:buClrTx/>
              <a:buSzPct val="100000"/>
              <a:buFontTx/>
              <a:buChar char="•"/>
              <a:defRPr sz="1222"/>
            </a:pPr>
            <a:r>
              <a:t>Domestic visitors </a:t>
            </a:r>
          </a:p>
          <a:p>
            <a:pPr lvl="1" marL="480661" indent="-122521" defTabSz="859536">
              <a:lnSpc>
                <a:spcPct val="100000"/>
              </a:lnSpc>
              <a:buClrTx/>
              <a:buSzPct val="100000"/>
              <a:buFontTx/>
              <a:buChar char="•"/>
              <a:defRPr sz="1222"/>
            </a:pPr>
            <a:r>
              <a:t>Foreigner visitors </a:t>
            </a:r>
          </a:p>
          <a:p>
            <a:pPr lvl="1" marL="214884" indent="0" defTabSz="859536">
              <a:lnSpc>
                <a:spcPct val="100000"/>
              </a:lnSpc>
              <a:buClrTx/>
              <a:buSzTx/>
              <a:buFontTx/>
              <a:buNone/>
              <a:defRPr sz="1222"/>
            </a:pPr>
          </a:p>
          <a:p>
            <a:pPr lvl="1" marL="214884" indent="0" defTabSz="859536">
              <a:lnSpc>
                <a:spcPct val="100000"/>
              </a:lnSpc>
              <a:buClrTx/>
              <a:buSzTx/>
              <a:buFontTx/>
              <a:buNone/>
              <a:defRPr b="1" sz="1222"/>
            </a:pPr>
            <a:r>
              <a:t>    Google trends </a:t>
            </a:r>
          </a:p>
          <a:p>
            <a:pPr lvl="1" marL="214884" indent="0" defTabSz="859536">
              <a:lnSpc>
                <a:spcPct val="100000"/>
              </a:lnSpc>
              <a:buClrTx/>
              <a:buSzTx/>
              <a:buFontTx/>
              <a:buNone/>
              <a:defRPr b="1" sz="1222"/>
            </a:pPr>
          </a:p>
          <a:p>
            <a:pPr lvl="1" marL="480661" indent="-122521" defTabSz="859536">
              <a:lnSpc>
                <a:spcPct val="100000"/>
              </a:lnSpc>
              <a:buClrTx/>
              <a:buSzPct val="100000"/>
              <a:buFontTx/>
              <a:buChar char="•"/>
              <a:defRPr sz="1222"/>
            </a:pPr>
            <a:r>
              <a:t>Flights Booking </a:t>
            </a:r>
          </a:p>
          <a:p>
            <a:pPr lvl="1" marL="480661" indent="-122521" defTabSz="859536">
              <a:lnSpc>
                <a:spcPct val="100000"/>
              </a:lnSpc>
              <a:buClrTx/>
              <a:buSzPct val="100000"/>
              <a:buFontTx/>
              <a:buChar char="•"/>
              <a:defRPr sz="1222"/>
            </a:pPr>
            <a:r>
              <a:t>Trains Booking </a:t>
            </a:r>
          </a:p>
          <a:p>
            <a:pPr lvl="1" marL="480661" indent="-122521" defTabSz="859536">
              <a:lnSpc>
                <a:spcPct val="100000"/>
              </a:lnSpc>
              <a:buClrTx/>
              <a:buSzPct val="100000"/>
              <a:buFontTx/>
              <a:buChar char="•"/>
              <a:defRPr sz="1222"/>
            </a:pPr>
            <a:r>
              <a:t>Buses </a:t>
            </a:r>
          </a:p>
          <a:p>
            <a:pPr lvl="1" marL="480661" indent="-122521" defTabSz="859536">
              <a:lnSpc>
                <a:spcPct val="100000"/>
              </a:lnSpc>
              <a:buClrTx/>
              <a:buSzPct val="100000"/>
              <a:buFontTx/>
              <a:buChar char="•"/>
              <a:defRPr sz="1222"/>
            </a:pPr>
            <a:r>
              <a:t>Cars</a:t>
            </a:r>
          </a:p>
          <a:p>
            <a:pPr lvl="1" marL="480661" indent="-122521" defTabSz="859536">
              <a:lnSpc>
                <a:spcPct val="100000"/>
              </a:lnSpc>
              <a:buClrTx/>
              <a:buSzPct val="100000"/>
              <a:buFontTx/>
              <a:buChar char="•"/>
              <a:defRPr sz="1222"/>
            </a:pPr>
          </a:p>
          <a:p>
            <a:pPr lvl="1" marL="214884" indent="0" defTabSz="859536">
              <a:lnSpc>
                <a:spcPct val="100000"/>
              </a:lnSpc>
              <a:buClrTx/>
              <a:buSzTx/>
              <a:buFontTx/>
              <a:buNone/>
              <a:defRPr b="1" sz="1222"/>
            </a:pPr>
            <a:r>
              <a:t>    Weather</a:t>
            </a:r>
          </a:p>
          <a:p>
            <a:pPr lvl="1" marL="214884" indent="0" defTabSz="859536">
              <a:lnSpc>
                <a:spcPct val="100000"/>
              </a:lnSpc>
              <a:buClrTx/>
              <a:buSzTx/>
              <a:buFontTx/>
              <a:buNone/>
              <a:defRPr b="1" sz="1222"/>
            </a:pPr>
          </a:p>
          <a:p>
            <a:pPr lvl="1" marL="480661" indent="-122521" defTabSz="859536">
              <a:lnSpc>
                <a:spcPct val="100000"/>
              </a:lnSpc>
              <a:buClrTx/>
              <a:buSzPct val="100000"/>
              <a:buFontTx/>
              <a:buChar char="•"/>
              <a:defRPr sz="1222"/>
            </a:pPr>
            <a:r>
              <a:t>Temperature </a:t>
            </a:r>
          </a:p>
          <a:p>
            <a:pPr lvl="1" marL="480661" indent="-122521" defTabSz="859536">
              <a:lnSpc>
                <a:spcPct val="100000"/>
              </a:lnSpc>
              <a:buClrTx/>
              <a:buSzPct val="100000"/>
              <a:buFontTx/>
              <a:buChar char="•"/>
              <a:defRPr sz="1222"/>
            </a:pPr>
            <a:r>
              <a:t>Relative Humidity </a:t>
            </a:r>
          </a:p>
          <a:p>
            <a:pPr lvl="1" marL="480661" indent="-122521" defTabSz="859536">
              <a:lnSpc>
                <a:spcPct val="100000"/>
              </a:lnSpc>
              <a:buClrTx/>
              <a:buSzPct val="100000"/>
              <a:buFontTx/>
              <a:buChar char="•"/>
              <a:defRPr sz="1222"/>
            </a:pPr>
            <a:r>
              <a:t>Snowfall </a:t>
            </a:r>
          </a:p>
          <a:p>
            <a:pPr lvl="1" marL="480661" indent="-122521" defTabSz="859536">
              <a:lnSpc>
                <a:spcPct val="100000"/>
              </a:lnSpc>
              <a:buClrTx/>
              <a:buSzPct val="100000"/>
              <a:buFontTx/>
              <a:buChar char="•"/>
              <a:defRPr sz="1222"/>
            </a:pPr>
            <a:r>
              <a:t>Rain</a:t>
            </a:r>
          </a:p>
          <a:p>
            <a:pPr lvl="1" marL="480661" indent="-122521" defTabSz="859536">
              <a:lnSpc>
                <a:spcPct val="100000"/>
              </a:lnSpc>
              <a:buClrTx/>
              <a:buSzPct val="100000"/>
              <a:buFontTx/>
              <a:buChar char="•"/>
              <a:defRPr sz="1222"/>
            </a:pPr>
            <a:r>
              <a:t>Windspeed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Trends"/>
          <p:cNvSpPr txBox="1"/>
          <p:nvPr>
            <p:ph type="title"/>
          </p:nvPr>
        </p:nvSpPr>
        <p:spPr>
          <a:xfrm>
            <a:off x="1101158" y="1242868"/>
            <a:ext cx="6366902" cy="1863301"/>
          </a:xfrm>
          <a:prstGeom prst="rect">
            <a:avLst/>
          </a:prstGeom>
        </p:spPr>
        <p:txBody>
          <a:bodyPr/>
          <a:lstStyle>
            <a:lvl1pPr>
              <a:defRPr sz="5900"/>
            </a:lvl1pPr>
          </a:lstStyle>
          <a:p>
            <a:pPr/>
            <a:r>
              <a:t>Trends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48" name="Google Shape;297;p16"/>
          <p:cNvSpPr txBox="1"/>
          <p:nvPr>
            <p:ph type="title"/>
          </p:nvPr>
        </p:nvSpPr>
        <p:spPr>
          <a:xfrm>
            <a:off x="1303799" y="258760"/>
            <a:ext cx="7030502" cy="999301"/>
          </a:xfrm>
          <a:prstGeom prst="rect">
            <a:avLst/>
          </a:prstGeom>
        </p:spPr>
        <p:txBody>
          <a:bodyPr/>
          <a:lstStyle>
            <a:lvl1pPr defTabSz="905255">
              <a:defRPr sz="2772"/>
            </a:lvl1pPr>
          </a:lstStyle>
          <a:p>
            <a:pPr/>
            <a:r>
              <a:t>Heat map of Shimla</a:t>
            </a:r>
          </a:p>
        </p:txBody>
      </p:sp>
      <p:sp>
        <p:nvSpPr>
          <p:cNvPr id="349" name="Double-click to edit"/>
          <p:cNvSpPr txBox="1"/>
          <p:nvPr>
            <p:ph type="body" idx="1"/>
          </p:nvPr>
        </p:nvSpPr>
        <p:spPr>
          <a:xfrm>
            <a:off x="1190528" y="1329766"/>
            <a:ext cx="7030501" cy="3211324"/>
          </a:xfrm>
          <a:prstGeom prst="rect">
            <a:avLst/>
          </a:prstGeom>
        </p:spPr>
        <p:txBody>
          <a:bodyPr/>
          <a:lstStyle/>
          <a:p>
            <a:pPr marL="0" indent="0" algn="ctr" defTabSz="365760">
              <a:buClrTx/>
              <a:buSzTx/>
              <a:buFontTx/>
              <a:buNone/>
              <a:defRPr sz="520"/>
            </a:pPr>
          </a:p>
        </p:txBody>
      </p:sp>
      <p:pic>
        <p:nvPicPr>
          <p:cNvPr id="350" name="Screenshot 2023-10-14 at 21.13.26.png" descr="Screenshot 2023-10-14 at 21.13.26.png"/>
          <p:cNvPicPr>
            <a:picLocks noChangeAspect="1"/>
          </p:cNvPicPr>
          <p:nvPr/>
        </p:nvPicPr>
        <p:blipFill>
          <a:blip r:embed="rId2">
            <a:extLst/>
          </a:blip>
          <a:stretch>
            <a:fillRect/>
          </a:stretch>
        </p:blipFill>
        <p:spPr>
          <a:xfrm>
            <a:off x="1190528" y="1329766"/>
            <a:ext cx="5558112" cy="303012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52" name="Total Visitors"/>
          <p:cNvSpPr txBox="1"/>
          <p:nvPr>
            <p:ph type="title"/>
          </p:nvPr>
        </p:nvSpPr>
        <p:spPr>
          <a:xfrm>
            <a:off x="1303799" y="598574"/>
            <a:ext cx="7030502" cy="750819"/>
          </a:xfrm>
          <a:prstGeom prst="rect">
            <a:avLst/>
          </a:prstGeom>
        </p:spPr>
        <p:txBody>
          <a:bodyPr/>
          <a:lstStyle/>
          <a:p>
            <a:pPr/>
            <a:r>
              <a:t>Total Visitors</a:t>
            </a:r>
          </a:p>
        </p:txBody>
      </p:sp>
      <p:sp>
        <p:nvSpPr>
          <p:cNvPr id="353" name="Double-click to edit"/>
          <p:cNvSpPr txBox="1"/>
          <p:nvPr>
            <p:ph type="body" sz="half" idx="1"/>
          </p:nvPr>
        </p:nvSpPr>
        <p:spPr>
          <a:xfrm>
            <a:off x="713937" y="1690437"/>
            <a:ext cx="7030501" cy="2541601"/>
          </a:xfrm>
          <a:prstGeom prst="rect">
            <a:avLst/>
          </a:prstGeom>
        </p:spPr>
        <p:txBody>
          <a:bodyPr/>
          <a:lstStyle/>
          <a:p>
            <a:pPr/>
          </a:p>
        </p:txBody>
      </p:sp>
      <p:pic>
        <p:nvPicPr>
          <p:cNvPr id="354" name="pasted-movie.png" descr="pasted-movie.png"/>
          <p:cNvPicPr>
            <a:picLocks noChangeAspect="1"/>
          </p:cNvPicPr>
          <p:nvPr/>
        </p:nvPicPr>
        <p:blipFill>
          <a:blip r:embed="rId2">
            <a:extLst/>
          </a:blip>
          <a:stretch>
            <a:fillRect/>
          </a:stretch>
        </p:blipFill>
        <p:spPr>
          <a:xfrm>
            <a:off x="713937" y="1690437"/>
            <a:ext cx="6847524" cy="215553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hueOff val="450261"/>
                <a:satOff val="-48155"/>
                <a:lumOff val="50890"/>
              </a:schemeClr>
            </a:gs>
            <a:gs pos="100000">
              <a:schemeClr val="accent1">
                <a:hueOff val="476558"/>
                <a:satOff val="-47522"/>
                <a:lumOff val="68633"/>
              </a:schemeClr>
            </a:gs>
          </a:gsLst>
          <a:lin ang="16200000" scaled="0"/>
        </a:gradFill>
      </p:bgPr>
    </p:bg>
    <p:spTree>
      <p:nvGrpSpPr>
        <p:cNvPr id="1" name=""/>
        <p:cNvGrpSpPr/>
        <p:nvPr/>
      </p:nvGrpSpPr>
      <p:grpSpPr>
        <a:xfrm>
          <a:off x="0" y="0"/>
          <a:ext cx="0" cy="0"/>
          <a:chOff x="0" y="0"/>
          <a:chExt cx="0" cy="0"/>
        </a:xfrm>
      </p:grpSpPr>
      <p:sp>
        <p:nvSpPr>
          <p:cNvPr id="356" name="Google Shape;303;p17"/>
          <p:cNvSpPr txBox="1"/>
          <p:nvPr>
            <p:ph type="title"/>
          </p:nvPr>
        </p:nvSpPr>
        <p:spPr>
          <a:xfrm>
            <a:off x="1303799" y="598574"/>
            <a:ext cx="7030502" cy="999300"/>
          </a:xfrm>
          <a:prstGeom prst="rect">
            <a:avLst/>
          </a:prstGeom>
        </p:spPr>
        <p:txBody>
          <a:bodyPr/>
          <a:lstStyle/>
          <a:p>
            <a:pPr/>
            <a:r>
              <a:t>Total Transport </a:t>
            </a:r>
          </a:p>
        </p:txBody>
      </p:sp>
      <p:pic>
        <p:nvPicPr>
          <p:cNvPr id="357" name="pasted-movie.png" descr="pasted-movie.png"/>
          <p:cNvPicPr>
            <a:picLocks noChangeAspect="1"/>
          </p:cNvPicPr>
          <p:nvPr/>
        </p:nvPicPr>
        <p:blipFill>
          <a:blip r:embed="rId2">
            <a:extLst/>
          </a:blip>
          <a:stretch>
            <a:fillRect/>
          </a:stretch>
        </p:blipFill>
        <p:spPr>
          <a:xfrm>
            <a:off x="964982" y="1756015"/>
            <a:ext cx="7214036" cy="230714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C0791B"/>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Helvetica"/>
        <a:ea typeface="Helvetica"/>
        <a:cs typeface="Helvetica"/>
      </a:majorFont>
      <a:minorFont>
        <a:latin typeface="Arial"/>
        <a:ea typeface="Arial"/>
        <a:cs typeface="Arial"/>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mentum">
  <a:themeElements>
    <a:clrScheme name="Momentum">
      <a:dk1>
        <a:srgbClr val="000000"/>
      </a:dk1>
      <a:lt1>
        <a:srgbClr val="FFFFFF"/>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Helvetica"/>
        <a:ea typeface="Helvetica"/>
        <a:cs typeface="Helvetica"/>
      </a:majorFont>
      <a:minorFont>
        <a:latin typeface="Arial"/>
        <a:ea typeface="Arial"/>
        <a:cs typeface="Arial"/>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