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67" r:id="rId17"/>
    <p:sldId id="268" r:id="rId18"/>
    <p:sldId id="269" r:id="rId19"/>
    <p:sldId id="270" r:id="rId20"/>
    <p:sldId id="265" r:id="rId21"/>
    <p:sldId id="266" r:id="rId22"/>
    <p:sldId id="271" r:id="rId23"/>
    <p:sldId id="272" r:id="rId24"/>
    <p:sldId id="273" r:id="rId25"/>
    <p:sldId id="27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12391-4322-43DF-9653-E00E029DA9F5}">
  <a:tblStyle styleId="{77A12391-4322-43DF-9653-E00E029DA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6ce63a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6ce63a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6ce63a7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6ce63a7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6ce63a7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6ce63a7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432c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432cf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6ce63a7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6ce63a7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6c9d3f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6c9d3f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6c9d3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6c9d3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6ce63a7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6ce63a7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9432cfe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9432cfe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32cf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32cf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6ce63a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6ce63a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5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5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05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23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8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71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61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1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343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123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35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41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826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264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08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9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37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497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3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73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525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signin" TargetMode="External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and Big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D1992-B6A3-459F-90A4-CB374955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6" y="977874"/>
            <a:ext cx="5606540" cy="36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Create Key and Launch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6327-58F9-4629-95C4-4740F962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52" y="1038221"/>
            <a:ext cx="4679961" cy="3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1884401"/>
          </a:xfrm>
        </p:spPr>
        <p:txBody>
          <a:bodyPr/>
          <a:lstStyle/>
          <a:p>
            <a:r>
              <a:rPr lang="en-SG" dirty="0"/>
              <a:t>Locate the public IP of your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970B-C084-4E85-B882-CB4F3A40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38" y="1615198"/>
            <a:ext cx="4537324" cy="3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10" y="1017725"/>
            <a:ext cx="8870348" cy="3761183"/>
          </a:xfrm>
        </p:spPr>
        <p:txBody>
          <a:bodyPr/>
          <a:lstStyle/>
          <a:p>
            <a:r>
              <a:rPr lang="en-SG" dirty="0"/>
              <a:t>Connect using SSH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Copy files to server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local/path/file.txt  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user@host:server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/path/file.txt</a:t>
            </a:r>
          </a:p>
        </p:txBody>
      </p:sp>
    </p:spTree>
    <p:extLst>
      <p:ext uri="{BB962C8B-B14F-4D97-AF65-F5344CB8AC3E}">
        <p14:creationId xmlns:p14="http://schemas.microsoft.com/office/powerpoint/2010/main" val="135179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54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 types of credentials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Access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Short, 40-character string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invoke AWS APIs, must be kept secret.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SSH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Standard SSH key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log-in to the EC2 instances</a:t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6748150" y="2361725"/>
            <a:ext cx="1038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Root user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4961550" y="3784150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6362938" y="3784138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786450" y="3770025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2"/>
          <p:cNvCxnSpPr>
            <a:stCxn id="171" idx="2"/>
            <a:endCxn id="172" idx="0"/>
          </p:cNvCxnSpPr>
          <p:nvPr/>
        </p:nvCxnSpPr>
        <p:spPr>
          <a:xfrm flipH="1">
            <a:off x="5578300" y="2786825"/>
            <a:ext cx="16890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32"/>
          <p:cNvCxnSpPr>
            <a:stCxn id="171" idx="2"/>
            <a:endCxn id="173" idx="0"/>
          </p:cNvCxnSpPr>
          <p:nvPr/>
        </p:nvCxnSpPr>
        <p:spPr>
          <a:xfrm flipH="1">
            <a:off x="6979600" y="2786825"/>
            <a:ext cx="2877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2"/>
          <p:cNvCxnSpPr>
            <a:stCxn id="171" idx="2"/>
            <a:endCxn id="174" idx="0"/>
          </p:cNvCxnSpPr>
          <p:nvPr/>
        </p:nvCxnSpPr>
        <p:spPr>
          <a:xfrm>
            <a:off x="7267300" y="2786825"/>
            <a:ext cx="1135800" cy="9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50" y="23623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600" y="404140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25" y="42093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75" y="4041388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350" y="384265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2857" y="4467621"/>
            <a:ext cx="916888" cy="4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375" y="4279676"/>
            <a:ext cx="82661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0" y="1519375"/>
            <a:ext cx="338500" cy="4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key created via IAM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25" y="1636325"/>
            <a:ext cx="5962177" cy="32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/>
          <p:nvPr/>
        </p:nvSpPr>
        <p:spPr>
          <a:xfrm>
            <a:off x="5201425" y="3429650"/>
            <a:ext cx="1361400" cy="31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1454165"/>
            <a:ext cx="6723025" cy="28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5098675" y="3879150"/>
            <a:ext cx="956700" cy="141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6445450" y="3879150"/>
            <a:ext cx="1144800" cy="253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Pair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login to your instances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00" y="706675"/>
            <a:ext cx="5352076" cy="4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/>
          <p:nvPr/>
        </p:nvSpPr>
        <p:spPr>
          <a:xfrm>
            <a:off x="3475775" y="4568875"/>
            <a:ext cx="1345200" cy="22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044525" y="1540575"/>
            <a:ext cx="1966200" cy="4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Installation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6700" cy="3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Install mysql-server-5.7 with apt-get</a:t>
            </a:r>
            <a:endParaRPr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apt-get update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apt-get install -y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 marL="596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Login to server</a:t>
            </a:r>
          </a:p>
          <a:p>
            <a:pPr lvl="1"/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mysql -u root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you should see the console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Hands-on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databases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 to a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database for flask app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Configure mysql so that flask app can </a:t>
            </a:r>
            <a:r>
              <a:rPr lang="en-SG" dirty="0"/>
              <a:t>access it from your pc.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S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1500" y="112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AWS Basics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setup</a:t>
            </a:r>
          </a:p>
          <a:p>
            <a:r>
              <a:rPr lang="en-SG" dirty="0"/>
              <a:t>Python tools</a:t>
            </a:r>
          </a:p>
          <a:p>
            <a:r>
              <a:rPr lang="en-SG" dirty="0"/>
              <a:t>Basic Web App.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84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library for accessing AWS services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925" y="27355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600" y="3536576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5271475" y="2355475"/>
            <a:ext cx="2014848" cy="219132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252300" y="3280588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2075800" y="2300588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2075800" y="2327138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2203550" y="4157088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5800" y="4006538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6"/>
          <p:cNvCxnSpPr>
            <a:stCxn id="224" idx="0"/>
          </p:cNvCxnSpPr>
          <p:nvPr/>
        </p:nvCxnSpPr>
        <p:spPr>
          <a:xfrm rot="10800000">
            <a:off x="2696600" y="3719688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 rot="10800000" flipH="1">
            <a:off x="3147100" y="3043975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3147100" y="3506675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6"/>
          <p:cNvSpPr txBox="1"/>
          <p:nvPr/>
        </p:nvSpPr>
        <p:spPr>
          <a:xfrm rot="-595230">
            <a:off x="3682736" y="2853221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 rot="516144">
            <a:off x="3818044" y="3740563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boto3.client(‘s3’)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 vs. Key pair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350" y="3238250"/>
            <a:ext cx="1158425" cy="14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25" y="2042001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490500" y="1346859"/>
            <a:ext cx="3280932" cy="3766824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2355775" y="2757113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2179275" y="1777113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179275" y="1803663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307025" y="3633613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275" y="3483063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7"/>
          <p:cNvCxnSpPr>
            <a:stCxn id="242" idx="0"/>
          </p:cNvCxnSpPr>
          <p:nvPr/>
        </p:nvCxnSpPr>
        <p:spPr>
          <a:xfrm rot="10800000">
            <a:off x="2800075" y="3196213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7"/>
          <p:cNvCxnSpPr/>
          <p:nvPr/>
        </p:nvCxnSpPr>
        <p:spPr>
          <a:xfrm rot="10800000" flipH="1">
            <a:off x="3250575" y="2520500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7"/>
          <p:cNvCxnSpPr/>
          <p:nvPr/>
        </p:nvCxnSpPr>
        <p:spPr>
          <a:xfrm>
            <a:off x="3250575" y="2983200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7"/>
          <p:cNvSpPr txBox="1"/>
          <p:nvPr/>
        </p:nvSpPr>
        <p:spPr>
          <a:xfrm rot="-595230">
            <a:off x="3786211" y="2329746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 rot="516144">
            <a:off x="3921519" y="3217088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050600" y="3281450"/>
            <a:ext cx="1302600" cy="50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Management APIs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281950" y="3921350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281950" y="4384175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5625" y="3986860"/>
            <a:ext cx="744300" cy="6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3762625" y="4647400"/>
            <a:ext cx="1022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SSH keys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4250" y="43841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7"/>
          <p:cNvCxnSpPr>
            <a:stCxn id="252" idx="3"/>
            <a:endCxn id="250" idx="1"/>
          </p:cNvCxnSpPr>
          <p:nvPr/>
        </p:nvCxnSpPr>
        <p:spPr>
          <a:xfrm rot="10800000" flipH="1">
            <a:off x="4339925" y="4116129"/>
            <a:ext cx="1941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7"/>
          <p:cNvCxnSpPr>
            <a:stCxn id="252" idx="3"/>
            <a:endCxn id="251" idx="1"/>
          </p:cNvCxnSpPr>
          <p:nvPr/>
        </p:nvCxnSpPr>
        <p:spPr>
          <a:xfrm>
            <a:off x="4339925" y="4317129"/>
            <a:ext cx="1941900" cy="26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you allow SSH access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1626299"/>
            <a:ext cx="8029924" cy="335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608850" y="4638850"/>
            <a:ext cx="1077300" cy="19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1862750" y="47301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1862750" y="45219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501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start an instance</a:t>
            </a:r>
            <a:endParaRPr/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1333500" y="2571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 = ec2.run_instances(ImageId='ami-04613ff1fdcd2eab1',     InstanceType='t2.micro', SecurityGroups=['istd'], MinCount=1, MaxCount=1, KeyName='dinhtta')</a:t>
                      </a:r>
                      <a:endParaRPr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Google Shape;274;p39"/>
          <p:cNvSpPr/>
          <p:nvPr/>
        </p:nvSpPr>
        <p:spPr>
          <a:xfrm>
            <a:off x="4559300" y="2617975"/>
            <a:ext cx="2246100" cy="24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064500" y="1631875"/>
            <a:ext cx="1430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Ubuntu server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6" name="Google Shape;276;p39"/>
          <p:cNvCxnSpPr>
            <a:stCxn id="275" idx="2"/>
            <a:endCxn id="274" idx="0"/>
          </p:cNvCxnSpPr>
          <p:nvPr/>
        </p:nvCxnSpPr>
        <p:spPr>
          <a:xfrm flipH="1">
            <a:off x="5682500" y="2070175"/>
            <a:ext cx="97200" cy="54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39"/>
          <p:cNvSpPr/>
          <p:nvPr/>
        </p:nvSpPr>
        <p:spPr>
          <a:xfrm>
            <a:off x="2690825" y="2861575"/>
            <a:ext cx="943200" cy="24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5259500" y="2861575"/>
            <a:ext cx="943200" cy="24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4516675" y="3105175"/>
            <a:ext cx="906900" cy="24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5472550" y="4072975"/>
            <a:ext cx="1332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SSH Key pair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1" name="Google Shape;281;p39"/>
          <p:cNvCxnSpPr>
            <a:stCxn id="279" idx="2"/>
            <a:endCxn id="280" idx="0"/>
          </p:cNvCxnSpPr>
          <p:nvPr/>
        </p:nvCxnSpPr>
        <p:spPr>
          <a:xfrm>
            <a:off x="4970125" y="3348775"/>
            <a:ext cx="1168800" cy="72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535-8690-4D9C-8FB4-7EF660BA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0D48-ECEB-405D-B08A-3149D3DEC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Services</a:t>
            </a:r>
          </a:p>
          <a:p>
            <a:pPr lvl="1"/>
            <a:r>
              <a:rPr lang="en-SG" dirty="0"/>
              <a:t>EC2, RDS, DynamoDB, API Gateway, Lambda Functions (serverless), AWS </a:t>
            </a:r>
            <a:r>
              <a:rPr lang="en-SG" dirty="0" err="1"/>
              <a:t>Cloudformation</a:t>
            </a:r>
            <a:endParaRPr lang="en-SG" dirty="0"/>
          </a:p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89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EC2 - Creating a EC2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46735"/>
            <a:ext cx="8520600" cy="1884401"/>
          </a:xfrm>
        </p:spPr>
        <p:txBody>
          <a:bodyPr/>
          <a:lstStyle/>
          <a:p>
            <a:r>
              <a:rPr lang="en-SG" dirty="0"/>
              <a:t>Log into </a:t>
            </a:r>
            <a:r>
              <a:rPr lang="en-SG" dirty="0">
                <a:hlinkClick r:id="rId2"/>
              </a:rPr>
              <a:t>https://console.aws.amazon.com</a:t>
            </a:r>
            <a:r>
              <a:rPr lang="en-SG" dirty="0"/>
              <a:t> or </a:t>
            </a:r>
            <a:r>
              <a:rPr lang="en-SG" dirty="0">
                <a:hlinkClick r:id="rId3"/>
              </a:rPr>
              <a:t>https://www.awseducate.com/signin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82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EC2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BB6A7-E470-4394-93EC-40EE5D2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44" y="1090141"/>
            <a:ext cx="4430969" cy="3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Launch Instance Wizard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8B45B-D5FB-4998-85B9-6E41C879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1" y="1075682"/>
            <a:ext cx="6283317" cy="36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9A0D0-17C8-44DC-94E6-0EF35F45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2" y="1134656"/>
            <a:ext cx="5715815" cy="35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0BF06-58F2-440D-8D0B-B3E6D8FB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8" y="1392166"/>
            <a:ext cx="7210810" cy="28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 and Launch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40DFA-49A4-4D98-AF44-996956AE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53" y="1160495"/>
            <a:ext cx="5835690" cy="3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9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384</Words>
  <Application>Microsoft Office PowerPoint</Application>
  <PresentationFormat>On-screen Show (16:9)</PresentationFormat>
  <Paragraphs>81</Paragraphs>
  <Slides>23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Simple Light</vt:lpstr>
      <vt:lpstr>1_Simple Light</vt:lpstr>
      <vt:lpstr>2_Simple Light</vt:lpstr>
      <vt:lpstr>Databases and Big Data</vt:lpstr>
      <vt:lpstr>Today</vt:lpstr>
      <vt:lpstr>AWS</vt:lpstr>
      <vt:lpstr>AWS EC2 - Creating a EC2 Instance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EC2 – Accessing Instance </vt:lpstr>
      <vt:lpstr>AWS EC2 – Accessing Instance </vt:lpstr>
      <vt:lpstr>AWS</vt:lpstr>
      <vt:lpstr>EC2</vt:lpstr>
      <vt:lpstr>Access Key</vt:lpstr>
      <vt:lpstr>Key Pair</vt:lpstr>
      <vt:lpstr>MySQL Installation</vt:lpstr>
      <vt:lpstr>MySQL Hands-on</vt:lpstr>
      <vt:lpstr>Boto3</vt:lpstr>
      <vt:lpstr>Access key vs. Key pair</vt:lpstr>
      <vt:lpstr>Security Group</vt:lpstr>
      <vt:lpstr>boto3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Big Data</dc:title>
  <dc:creator>Vishva Sudantha</dc:creator>
  <cp:lastModifiedBy>Vishva Sudantha</cp:lastModifiedBy>
  <cp:revision>23</cp:revision>
  <dcterms:modified xsi:type="dcterms:W3CDTF">2020-09-08T14:54:16Z</dcterms:modified>
</cp:coreProperties>
</file>