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4CD84-55C2-4BB1-9974-E56430F8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5EF0A-DB68-497D-B2C7-D24E7744E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218F5-DEE4-4E3C-A8F6-0798F97D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5C468-AC86-4CD7-A8D6-6A581CA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B28E6-1181-4358-9B2A-9A90257D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4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00869-C098-4ED8-BCDE-C2791515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65AE6-939B-4A45-A2A4-312CE38F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C85F0-1985-424E-9C2B-18E874B0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B8E60-08C3-4423-8FAB-7A1415DB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1040F-D37B-44B2-8AB0-7AF1B3F5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1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4279C5-7BCD-4251-8F4E-5C1862AD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59FDF-7736-42C4-B50B-9FF0C7C3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FBA54-66FE-42D5-8236-FE6A422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75C99-1F4F-49FA-B2C1-397020EA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E5D48-6406-420B-89C1-15CF5CA8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8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EE330-8336-4ABE-AAC4-F0CF67C1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9626A-D0C4-4B5A-AB18-DBF82ADF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609DC5-50B7-471B-AFAA-627EEE3D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916E7-C275-424B-B2F1-EEB256B6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8C280-0CB7-4C7A-A90A-A396428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8AD27-0AD2-497A-AA1C-39D99C0D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CB4831-2BDA-44EC-AD8C-C43F49E6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B1016-2500-4A77-9124-9FD9B140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8D3F7-6B56-4B24-B32B-51BAD28C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CC85B-04F0-4FA0-8A90-8FC475D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6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E0F54-8E47-499E-80D3-BDB9C50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F0EDD-400E-4DFD-B726-18434F57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F0681-83F7-4613-B74F-99E6CF01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9BB4A-9772-4130-83F8-1717FE65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C7DD8-4EC2-427C-8115-80F243BB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D1490-C870-474B-A836-174DD3BA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09E90-0C37-4E8C-B3A5-2F2681F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E42FB-BFF6-4AD6-B8BE-F49B4584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76B939-F2CB-4451-94C5-4D69426B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7E68D9-D918-41D6-9359-EF3575499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6DCF4-7E30-41A2-983E-DDF77D03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082D61-E4A4-44F4-8BBC-6106B67E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82B540-4A19-45BE-9FF3-7BD2F674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377725-4431-4D0F-8D68-B34F92E2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6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8D49-5796-43DB-9306-6CC4331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4AC632-01C0-49DE-A300-0B047F2A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513D05-D6F8-424F-9EFB-C4A9D96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FABA4-23C8-4E31-8D2C-F0CC34E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6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2D0A58-0A3C-413D-8A37-330846C3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E3B51D-835A-4529-B08C-A66B320E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0A4316-B53F-41B9-92C2-CA77499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D736-E957-439B-8956-D0D82465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D1154-AD87-4E3C-8AE4-0C3F88EE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46662B-EE6F-4E30-BFC8-94A704C7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ACC6EC-3145-469B-89BC-7D4EDD12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F5C5BC-BFDF-4B77-91DC-790C1B1C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C828B-7C3D-4786-B9E3-01FAC29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28F9-83C6-428F-9111-0C7ACA8B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E727D5-77AF-4621-8689-FBEBF7ADC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DB117-ADA2-4155-93F9-1A3EA98C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787E31-DEF1-405D-9B15-3278ED8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0063F-D994-48E8-B2AE-2963887C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0554C-B509-46F5-B113-7D8CD822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7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0EA480-2A23-4FF2-9B14-3F8C99EC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BC1F00-CAE7-4827-80EC-4711F568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97A3C-CE61-4417-A828-BC398F71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73AF-254F-43AA-A0AB-4BF5D64B5EB1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6E37A-1A6A-4B62-9985-BB8D35BDD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E70E-2216-4C1A-B99F-61D21C06D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DC2A-1281-4207-8338-E3010FE99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EE184-6AFC-4D1F-8BBF-ED269A905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F439D-C0E9-4373-B513-82E4696D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7FD012A-828C-4CB7-803E-AC077348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85" y="0"/>
            <a:ext cx="396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EBC328-4120-4C7A-94A1-5D6AC599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6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878D766-57DE-4BBD-8C4E-64F16E8BDB85}"/>
              </a:ext>
            </a:extLst>
          </p:cNvPr>
          <p:cNvSpPr/>
          <p:nvPr/>
        </p:nvSpPr>
        <p:spPr>
          <a:xfrm>
            <a:off x="4833257" y="5660569"/>
            <a:ext cx="5181600" cy="119742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258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EBC328-4120-4C7A-94A1-5D6AC599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5" b="45068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27584A1-1E69-4972-AD5E-974880A6E597}"/>
              </a:ext>
            </a:extLst>
          </p:cNvPr>
          <p:cNvSpPr/>
          <p:nvPr/>
        </p:nvSpPr>
        <p:spPr>
          <a:xfrm>
            <a:off x="8055429" y="6299200"/>
            <a:ext cx="3396342" cy="5587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EF4A1B-8CCE-4958-B7A5-595F4F5179FB}"/>
              </a:ext>
            </a:extLst>
          </p:cNvPr>
          <p:cNvSpPr/>
          <p:nvPr/>
        </p:nvSpPr>
        <p:spPr>
          <a:xfrm>
            <a:off x="7289800" y="0"/>
            <a:ext cx="2463800" cy="17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1AE6939-059F-4431-B542-36742B48D3F2}"/>
              </a:ext>
            </a:extLst>
          </p:cNvPr>
          <p:cNvSpPr/>
          <p:nvPr/>
        </p:nvSpPr>
        <p:spPr>
          <a:xfrm>
            <a:off x="2654300" y="0"/>
            <a:ext cx="8051800" cy="787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D6C22A3-629D-481C-AA9E-C1017254DC53}"/>
              </a:ext>
            </a:extLst>
          </p:cNvPr>
          <p:cNvSpPr/>
          <p:nvPr/>
        </p:nvSpPr>
        <p:spPr>
          <a:xfrm>
            <a:off x="2324100" y="5895975"/>
            <a:ext cx="8699501" cy="962024"/>
          </a:xfrm>
          <a:prstGeom prst="roundRect">
            <a:avLst>
              <a:gd name="adj" fmla="val 1344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451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EBC328-4120-4C7A-94A1-5D6AC599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68" b="2769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13F5047-F779-49E7-AF05-4C4840471C37}"/>
              </a:ext>
            </a:extLst>
          </p:cNvPr>
          <p:cNvSpPr/>
          <p:nvPr/>
        </p:nvSpPr>
        <p:spPr>
          <a:xfrm>
            <a:off x="2616200" y="0"/>
            <a:ext cx="8051800" cy="19939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81F24F6-AB6C-4BE6-ACCA-3C2F88AC335D}"/>
              </a:ext>
            </a:extLst>
          </p:cNvPr>
          <p:cNvSpPr/>
          <p:nvPr/>
        </p:nvSpPr>
        <p:spPr>
          <a:xfrm>
            <a:off x="3606800" y="5524500"/>
            <a:ext cx="8051800" cy="13335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087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EBC328-4120-4C7A-94A1-5D6AC599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4" b="22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709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ROCHA LUCIANO NASCIMENTO</dc:creator>
  <cp:lastModifiedBy>ERICK ROCHA LUCIANO NASCIMENTO</cp:lastModifiedBy>
  <cp:revision>3</cp:revision>
  <dcterms:created xsi:type="dcterms:W3CDTF">2025-05-23T20:42:56Z</dcterms:created>
  <dcterms:modified xsi:type="dcterms:W3CDTF">2025-05-23T20:58:37Z</dcterms:modified>
</cp:coreProperties>
</file>