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124" d="100"/>
          <a:sy n="124" d="100"/>
        </p:scale>
        <p:origin x="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C4434-F88B-324A-9EAD-67991C5B9B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8AEB62-33C5-624F-9DC2-FBE24A6226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5BE65-D6F0-EF44-B8DF-920E926DD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931A0-E0B4-1E4A-B9A3-56B8CEBC7C23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1A373-03FE-014C-B401-B1FDE9392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0E7BF-6E67-104F-B7A7-480AFB0E0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49EF-4D06-614E-9A92-155618D8D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2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D8A57-EAF1-7C4E-B1D9-B8885235A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198B15-7966-404B-AC6C-41719CCE1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7A5F3-DFAF-1B4A-BA57-B43F9862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931A0-E0B4-1E4A-B9A3-56B8CEBC7C23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12489-6F9C-1A44-8367-4FF9D70DD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5B383-A736-F14E-9936-BF45DCF39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49EF-4D06-614E-9A92-155618D8D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68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182990-11FF-6444-B272-087B152AC0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178DF0-FBAC-CA45-A167-83213D1066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9AAD3-7D9B-664C-BF91-1B2177CF8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931A0-E0B4-1E4A-B9A3-56B8CEBC7C23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E00B6-04E8-1D45-9CD9-020CD9309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D1788-0F73-784A-B541-72F3FDBCA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49EF-4D06-614E-9A92-155618D8D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610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E5E73-36A5-8A4F-99DB-2D4AB1328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CF7E3-7A6B-5A42-82F7-8009D9702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F15EC-1C03-2F4D-A5F4-481D785C6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931A0-E0B4-1E4A-B9A3-56B8CEBC7C23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BD16C-176E-4940-94D1-2237554CC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A21B1-C437-7340-BBF4-5454736EA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49EF-4D06-614E-9A92-155618D8D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87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E92FB-F756-4F4E-958C-9F52C363C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291CE4-4679-514A-8A7C-9759D116D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6CCF3-5E00-D14A-B64B-BEF82ED18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931A0-E0B4-1E4A-B9A3-56B8CEBC7C23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A9772-327F-2646-9E9D-639219B89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C196A-62F5-494C-B736-2DA4B32DF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49EF-4D06-614E-9A92-155618D8D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47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55F5D-6743-4B44-91AF-967009B1F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525E7-2C91-BA49-B09B-B20B8768DC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9A0FE7-0DEB-9C4C-9B70-9A8DF35BF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83144-11B0-A141-B2CF-9AF4858B6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931A0-E0B4-1E4A-B9A3-56B8CEBC7C23}" type="datetimeFigureOut">
              <a:rPr lang="en-US" smtClean="0"/>
              <a:t>1/23/20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1C927B-002C-634A-8E1E-38D08F4CB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C28FE-E143-844F-A720-FC5E945B0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49EF-4D06-614E-9A92-155618D8D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151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2ED1C-913D-F449-BE07-67CFD0D38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C5BBC-DAC0-FC46-A9A1-D25D8F464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10615-01A9-2244-A9A4-D6ACB9355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FFFC31-9F19-474F-ACAA-A93093F3E5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30663E-1473-804E-88B3-E839B1378F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70965F-50BC-EA4C-B54E-A80B3F0EA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931A0-E0B4-1E4A-B9A3-56B8CEBC7C23}" type="datetimeFigureOut">
              <a:rPr lang="en-US" smtClean="0"/>
              <a:t>1/23/20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115BFC-F3EA-B740-BA59-6BC2F8C58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D2E199-3AD3-4D4A-9B5E-5696CB3D5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49EF-4D06-614E-9A92-155618D8D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87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96B56-38EC-1141-A1E8-D8E4B67DF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414FC9-6A73-4549-9A5C-BC5150802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931A0-E0B4-1E4A-B9A3-56B8CEBC7C23}" type="datetimeFigureOut">
              <a:rPr lang="en-US" smtClean="0"/>
              <a:t>1/23/20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03BE66-5602-5445-8AD5-E44B8A3FE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E470DC-7E73-264A-807E-93FE507DA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49EF-4D06-614E-9A92-155618D8D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65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568FE7-30B9-A54F-8EE5-12B8C60C3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931A0-E0B4-1E4A-B9A3-56B8CEBC7C23}" type="datetimeFigureOut">
              <a:rPr lang="en-US" smtClean="0"/>
              <a:t>1/23/20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7519E4-27F2-6E42-8C8D-A643C35C6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A5D07F-F68B-4744-B0B5-57416E9A9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49EF-4D06-614E-9A92-155618D8D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68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F8E62-38AE-6C41-8447-E8F12C562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B3FCE-CEC4-4F42-8265-80CA8CEDE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86FD8-29AD-D14B-8D24-4147AC2A3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D4ACD0-FD79-FE49-8458-3C9B3C0AB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931A0-E0B4-1E4A-B9A3-56B8CEBC7C23}" type="datetimeFigureOut">
              <a:rPr lang="en-US" smtClean="0"/>
              <a:t>1/23/20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C01371-0F3F-F34F-97B5-8C8FA0E1D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536CFE-7644-184D-A9D0-A84D32885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49EF-4D06-614E-9A92-155618D8D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27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F783A-D61E-C045-926A-E5D356B60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B2694A-6EDE-444B-A512-BE798FB88D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0B5FC6-1FF3-A846-B647-06FE76BD3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BCC2BB-D52A-CD49-93A6-C0DAC75B7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931A0-E0B4-1E4A-B9A3-56B8CEBC7C23}" type="datetimeFigureOut">
              <a:rPr lang="en-US" smtClean="0"/>
              <a:t>1/23/20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9F9F6-8824-0A4F-A655-8A961C0C2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8370B-6480-0540-9186-2B8DBBE76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49EF-4D06-614E-9A92-155618D8D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3E9B8F-1C00-7943-B504-BC137882E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B24BC-37F7-4746-B061-1FF6552D1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4E697-9990-0C4C-A7F8-1F5647DFEF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931A0-E0B4-1E4A-B9A3-56B8CEBC7C23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5A505-9B5C-D240-BFC2-E34609F508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A6051-25A1-8F4D-8404-3322B24991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549EF-4D06-614E-9A92-155618D8D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127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tiff"/><Relationship Id="rId3" Type="http://schemas.openxmlformats.org/officeDocument/2006/relationships/image" Target="../media/image2.jpeg"/><Relationship Id="rId7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oicery">
            <a:extLst>
              <a:ext uri="{FF2B5EF4-FFF2-40B4-BE49-F238E27FC236}">
                <a16:creationId xmlns:a16="http://schemas.microsoft.com/office/drawing/2014/main" id="{DDA16A01-F877-C947-8AD3-E0AA6E7A4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8477" y="3192119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itrusLabs">
            <a:extLst>
              <a:ext uri="{FF2B5EF4-FFF2-40B4-BE49-F238E27FC236}">
                <a16:creationId xmlns:a16="http://schemas.microsoft.com/office/drawing/2014/main" id="{7EAC6828-9700-5E41-9901-0F069A25E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524" y="3192119"/>
            <a:ext cx="1847273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quad">
            <a:extLst>
              <a:ext uri="{FF2B5EF4-FFF2-40B4-BE49-F238E27FC236}">
                <a16:creationId xmlns:a16="http://schemas.microsoft.com/office/drawing/2014/main" id="{B0E6B3D4-EF54-C745-941B-D67CF5CDD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237" y="3182378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Proof">
            <a:extLst>
              <a:ext uri="{FF2B5EF4-FFF2-40B4-BE49-F238E27FC236}">
                <a16:creationId xmlns:a16="http://schemas.microsoft.com/office/drawing/2014/main" id="{5FA67171-A4D4-BB43-8534-0C000F524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00" y="3182378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Tangent">
            <a:extLst>
              <a:ext uri="{FF2B5EF4-FFF2-40B4-BE49-F238E27FC236}">
                <a16:creationId xmlns:a16="http://schemas.microsoft.com/office/drawing/2014/main" id="{B534A317-D055-6F4F-B636-D63FEBB84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340" y="3182378"/>
            <a:ext cx="1746504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37D8078-B882-CE4A-8F5D-CCDD1474F373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34010" y="3266546"/>
            <a:ext cx="1828800" cy="167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145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Kumar, Vivek</dc:creator>
  <cp:lastModifiedBy>Kumar, Vivek</cp:lastModifiedBy>
  <cp:revision>4</cp:revision>
  <dcterms:created xsi:type="dcterms:W3CDTF">2020-01-23T02:14:26Z</dcterms:created>
  <dcterms:modified xsi:type="dcterms:W3CDTF">2020-01-23T14:34:07Z</dcterms:modified>
</cp:coreProperties>
</file>