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>
        <p:scale>
          <a:sx n="94" d="100"/>
          <a:sy n="94" d="100"/>
        </p:scale>
        <p:origin x="172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4434-F88B-324A-9EAD-67991C5B9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AEB62-33C5-624F-9DC2-FBE24A622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BE65-D6F0-EF44-B8DF-920E926D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A373-03FE-014C-B401-B1FDE939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E7BF-6E67-104F-B7A7-480AFB0E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A57-EAF1-7C4E-B1D9-B8885235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8B15-7966-404B-AC6C-41719CCE1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A5F3-DFAF-1B4A-BA57-B43F9862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2489-6F9C-1A44-8367-4FF9D70D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B383-A736-F14E-9936-BF45DCF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82990-11FF-6444-B272-087B152AC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8DF0-FBAC-CA45-A167-83213D106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AAD3-7D9B-664C-BF91-1B2177CF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00B6-04E8-1D45-9CD9-020CD930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D1788-0F73-784A-B541-72F3FDBC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5E73-36A5-8A4F-99DB-2D4AB132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F7E3-7A6B-5A42-82F7-8009D970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15EC-1C03-2F4D-A5F4-481D785C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D16C-176E-4940-94D1-2237554C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A21B1-C437-7340-BBF4-5454736E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92FB-F756-4F4E-958C-9F52C363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1CE4-4679-514A-8A7C-9759D116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CF3-5E00-D14A-B64B-BEF82ED1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A9772-327F-2646-9E9D-639219B8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196A-62F5-494C-B736-2DA4B32D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4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5F5D-6743-4B44-91AF-967009B1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25E7-2C91-BA49-B09B-B20B8768D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0FE7-0DEB-9C4C-9B70-9A8DF35BF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3144-11B0-A141-B2CF-9AF4858B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C927B-002C-634A-8E1E-38D08F4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28FE-E143-844F-A720-FC5E945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ED1C-913D-F449-BE07-67CFD0D3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C5BBC-DAC0-FC46-A9A1-D25D8F46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10615-01A9-2244-A9A4-D6ACB9355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FFC31-9F19-474F-ACAA-A93093F3E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0663E-1473-804E-88B3-E839B1378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0965F-50BC-EA4C-B54E-A80B3F0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15BFC-F3EA-B740-BA59-6BC2F8C5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2E199-3AD3-4D4A-9B5E-5696CB3D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6B56-38EC-1141-A1E8-D8E4B67D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14FC9-6A73-4549-9A5C-BC515080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BE66-5602-5445-8AD5-E44B8A3F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470DC-7E73-264A-807E-93FE507D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6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68FE7-30B9-A54F-8EE5-12B8C60C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519E4-27F2-6E42-8C8D-A643C35C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5D07F-F68B-4744-B0B5-57416E9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8E62-38AE-6C41-8447-E8F12C56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3FCE-CEC4-4F42-8265-80CA8CED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86FD8-29AD-D14B-8D24-4147AC2A3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4ACD0-FD79-FE49-8458-3C9B3C0A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01371-0F3F-F34F-97B5-8C8FA0E1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36CFE-7644-184D-A9D0-A84D328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783A-D61E-C045-926A-E5D356B6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2694A-6EDE-444B-A512-BE798FB88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B5FC6-1FF3-A846-B647-06FE76BD3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C2BB-D52A-CD49-93A6-C0DAC75B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F9F6-8824-0A4F-A655-8A961C0C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370B-6480-0540-9186-2B8DBBE7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E9B8F-1C00-7943-B504-BC137882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B24BC-37F7-4746-B061-1FF6552D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E697-9990-0C4C-A7F8-1F5647DFE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31A0-E0B4-1E4A-B9A3-56B8CEBC7C2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A505-9B5C-D240-BFC2-E34609F50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6051-25A1-8F4D-8404-3322B2499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icery">
            <a:extLst>
              <a:ext uri="{FF2B5EF4-FFF2-40B4-BE49-F238E27FC236}">
                <a16:creationId xmlns:a16="http://schemas.microsoft.com/office/drawing/2014/main" id="{DDA16A01-F877-C947-8AD3-E0AA6E7A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477" y="319211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itrusLabs">
            <a:extLst>
              <a:ext uri="{FF2B5EF4-FFF2-40B4-BE49-F238E27FC236}">
                <a16:creationId xmlns:a16="http://schemas.microsoft.com/office/drawing/2014/main" id="{7EAC6828-9700-5E41-9901-0F069A25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24" y="3192119"/>
            <a:ext cx="184727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uad">
            <a:extLst>
              <a:ext uri="{FF2B5EF4-FFF2-40B4-BE49-F238E27FC236}">
                <a16:creationId xmlns:a16="http://schemas.microsoft.com/office/drawing/2014/main" id="{B0E6B3D4-EF54-C745-941B-D67CF5CDD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237" y="318237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roof">
            <a:extLst>
              <a:ext uri="{FF2B5EF4-FFF2-40B4-BE49-F238E27FC236}">
                <a16:creationId xmlns:a16="http://schemas.microsoft.com/office/drawing/2014/main" id="{5FA67171-A4D4-BB43-8534-0C000F52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0" y="318237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ris">
            <a:extLst>
              <a:ext uri="{FF2B5EF4-FFF2-40B4-BE49-F238E27FC236}">
                <a16:creationId xmlns:a16="http://schemas.microsoft.com/office/drawing/2014/main" id="{4F94DF68-AFFE-B94D-9E11-5F8AF232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84" y="319211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Tangent">
            <a:extLst>
              <a:ext uri="{FF2B5EF4-FFF2-40B4-BE49-F238E27FC236}">
                <a16:creationId xmlns:a16="http://schemas.microsoft.com/office/drawing/2014/main" id="{B534A317-D055-6F4F-B636-D63FEBB8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40" y="3182378"/>
            <a:ext cx="174650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4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Vivek</dc:creator>
  <cp:lastModifiedBy>Kumar, Vivek</cp:lastModifiedBy>
  <cp:revision>3</cp:revision>
  <dcterms:created xsi:type="dcterms:W3CDTF">2020-01-23T02:14:26Z</dcterms:created>
  <dcterms:modified xsi:type="dcterms:W3CDTF">2020-01-23T02:41:03Z</dcterms:modified>
</cp:coreProperties>
</file>