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3170-A22E-4AD8-8635-C296B67D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AC6C-5D04-4AAE-857E-E14B7334B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B047-1702-40A8-A197-4EF63FFA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597D-80FD-43BA-9E25-87982F2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5B11-B59E-4D49-A3B6-9F72B55E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62F1-F350-48FF-B5B5-C4C9D859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BCB-D2CE-4F13-BB8A-934EB2B6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F64E-B267-4C28-A149-A097D0FD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5801-20D7-41E7-9489-166D380B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0022-BA85-47C9-B428-135B417D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F51A5-614E-4F32-B3F3-057C9E934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B236-997B-4074-BEB1-E02A02EA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AAD9-9553-45B5-B90C-8D79023E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870C-17FD-4F29-BFD3-0420EDB8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4B96-BBB8-4AE9-B42C-572CB849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0270-B72D-45C0-87A0-FB90AE2E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176C-1DEB-4197-9651-69B17991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F3C2-2AD3-4851-B526-4B443D5B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E2F8-BC5E-409F-811D-A854294F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CC30-9B91-439A-ABB7-6FCCE93E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E21-5D8D-4F33-83C7-889B6C61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15962-27B2-4CA0-A864-017527DE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D933-7772-4186-A2CD-176F782B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9EDF-1170-44AE-8DCB-B9030219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5032-EBF0-460E-B775-45631B9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2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31F1-7703-4C92-8B8A-1947455D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F88C6-1107-4702-A217-98A8CBCCE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40EEB-BFA8-43E2-9AA5-E017C420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D450-C996-4B99-889C-F8991346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E066-92BF-46A8-8EA0-4464C8E6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E226-2616-460A-8AE3-2B040E5D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8B15-0906-438D-9346-ABFAE941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3F9C-1CB8-4D17-8E92-AAFD8773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B941F-DD8E-4661-823E-14A64406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08A7D-FD2E-4CF4-B38C-FFCB1D1B7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845C9-2D13-4E5E-9BF5-25C930BC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8DE08-7A55-4CFC-96F2-D63BBA47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FE7F3-812A-45FE-A8D1-3D4A20AF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EE1D7-D622-4E78-99F3-29F3B49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A7BB-D8AF-4F42-8F3F-EEDD7BFC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8377-93E7-45C2-882A-F670E83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53A0-F087-4AB1-9268-2216566B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66F4D-E9B0-412E-9590-969E9A9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7B751-64A1-4B89-AB12-E4AD3F4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5BE78-057B-4000-8CD8-80B3A094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E1281-B5CA-4D16-8442-29DBD7BB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4C54-AD74-4BFC-87B9-82F27E8E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2E6E-B70A-48E0-ABBD-8594BFAD1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F627-7615-477C-B157-FA852A551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4E5CC-9E3C-48C0-90A3-C6E7BB9E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6C1C1-FE44-46D5-A748-5D6E25C0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BA545-FF36-48FB-BF69-1F1EBEC4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B42C-6174-4962-96EA-0B7FE646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31D45-F687-494C-BE7B-CA2B77AC0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CCDC-3D93-4AB9-A66E-8A0FE49C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63F4-A085-42C8-9A5D-495811FB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2BBAE-8414-47C5-B13A-45D5E80D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A575-39A4-4DAA-A300-76CFD35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CA35D-B4BF-4115-A69C-0C51EF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2BF5A-5E92-4445-994B-8C5E4810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8B20-1180-4DA6-A9A7-3AF08FA56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8BA6-76AB-4EBE-9B51-7B23964388E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2AFF-4372-4043-82EA-34C798B8C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3C20-8474-4990-BFF2-C7041913D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6B04-5DFC-4533-BCC4-0B4FED35C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media.istockphoto.com/vectors/burgers-knife-fork-and-bottle-vector-id922775818">
            <a:extLst>
              <a:ext uri="{FF2B5EF4-FFF2-40B4-BE49-F238E27FC236}">
                <a16:creationId xmlns:a16="http://schemas.microsoft.com/office/drawing/2014/main" id="{01FBF2D6-F4E5-4366-915A-29A4FCBD2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70" y="3070543"/>
            <a:ext cx="1142777" cy="11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lustration - fisherman vector Stock Vector - 11660205">
            <a:extLst>
              <a:ext uri="{FF2B5EF4-FFF2-40B4-BE49-F238E27FC236}">
                <a16:creationId xmlns:a16="http://schemas.microsoft.com/office/drawing/2014/main" id="{EB3A96F8-9E0A-4585-8E4C-6C3B138D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8" y="3024932"/>
            <a:ext cx="1012522" cy="133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Outdoor event logos">
            <a:extLst>
              <a:ext uri="{FF2B5EF4-FFF2-40B4-BE49-F238E27FC236}">
                <a16:creationId xmlns:a16="http://schemas.microsoft.com/office/drawing/2014/main" id="{2FCC6C24-18EF-4F33-AA50-F40CE3AA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62" y="2140019"/>
            <a:ext cx="4662534" cy="39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5269F5-ED64-4A59-B122-8B2F0153FBA7}"/>
              </a:ext>
            </a:extLst>
          </p:cNvPr>
          <p:cNvSpPr/>
          <p:nvPr/>
        </p:nvSpPr>
        <p:spPr>
          <a:xfrm>
            <a:off x="493586" y="3000652"/>
            <a:ext cx="1597981" cy="1402672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3D6692-D275-49B1-84DC-594A59154EC0}"/>
              </a:ext>
            </a:extLst>
          </p:cNvPr>
          <p:cNvSpPr/>
          <p:nvPr/>
        </p:nvSpPr>
        <p:spPr>
          <a:xfrm>
            <a:off x="3665574" y="2951824"/>
            <a:ext cx="1597981" cy="14026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D9815-2BC2-4895-937F-1A6EA8CDB4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79" y="4838829"/>
            <a:ext cx="1028509" cy="975804"/>
          </a:xfrm>
          <a:prstGeom prst="rect">
            <a:avLst/>
          </a:prstGeom>
        </p:spPr>
      </p:pic>
      <p:pic>
        <p:nvPicPr>
          <p:cNvPr id="1028" name="Picture 4" descr="Image result for olympic ring logos">
            <a:extLst>
              <a:ext uri="{FF2B5EF4-FFF2-40B4-BE49-F238E27FC236}">
                <a16:creationId xmlns:a16="http://schemas.microsoft.com/office/drawing/2014/main" id="{296547BB-4B28-4FE1-AE8D-A51DDC63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15490" y="80505"/>
            <a:ext cx="2791872" cy="16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0865E-7B28-49AA-8093-2639AE3DADB6}"/>
              </a:ext>
            </a:extLst>
          </p:cNvPr>
          <p:cNvSpPr txBox="1"/>
          <p:nvPr/>
        </p:nvSpPr>
        <p:spPr>
          <a:xfrm>
            <a:off x="493586" y="4238665"/>
            <a:ext cx="541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MV Boli" panose="02000500030200090000" pitchFamily="2" charset="0"/>
                <a:cs typeface="MV Boli" panose="02000500030200090000" pitchFamily="2" charset="0"/>
              </a:rPr>
              <a:t>OUTDOOR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87749A-9AB1-45D9-B949-5E0FE09B03DB}"/>
              </a:ext>
            </a:extLst>
          </p:cNvPr>
          <p:cNvCxnSpPr/>
          <p:nvPr/>
        </p:nvCxnSpPr>
        <p:spPr>
          <a:xfrm>
            <a:off x="1308552" y="5197376"/>
            <a:ext cx="311606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D9DA3C-89DF-4914-A660-4D6EE0B94D0B}"/>
              </a:ext>
            </a:extLst>
          </p:cNvPr>
          <p:cNvSpPr txBox="1"/>
          <p:nvPr/>
        </p:nvSpPr>
        <p:spPr>
          <a:xfrm>
            <a:off x="1136858" y="5085051"/>
            <a:ext cx="433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Lifestyle Festival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2EC9F4-10CD-4DF3-9455-670A8185C2A5}"/>
              </a:ext>
            </a:extLst>
          </p:cNvPr>
          <p:cNvSpPr/>
          <p:nvPr/>
        </p:nvSpPr>
        <p:spPr>
          <a:xfrm>
            <a:off x="2067593" y="2976238"/>
            <a:ext cx="1597981" cy="1402672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35D26-22F3-45D1-B413-3E6F7CDC10BA}"/>
              </a:ext>
            </a:extLst>
          </p:cNvPr>
          <p:cNvSpPr/>
          <p:nvPr/>
        </p:nvSpPr>
        <p:spPr>
          <a:xfrm>
            <a:off x="2855898" y="1915357"/>
            <a:ext cx="1597981" cy="140267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7A854C-E1DF-4C6F-9579-B8B406E60B4D}"/>
              </a:ext>
            </a:extLst>
          </p:cNvPr>
          <p:cNvSpPr/>
          <p:nvPr/>
        </p:nvSpPr>
        <p:spPr>
          <a:xfrm>
            <a:off x="1268602" y="1890943"/>
            <a:ext cx="1597981" cy="14026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39127-755F-4DD6-9483-34253150CBD9}"/>
              </a:ext>
            </a:extLst>
          </p:cNvPr>
          <p:cNvCxnSpPr>
            <a:cxnSpLocks/>
          </p:cNvCxnSpPr>
          <p:nvPr/>
        </p:nvCxnSpPr>
        <p:spPr>
          <a:xfrm>
            <a:off x="1793290" y="5814633"/>
            <a:ext cx="221078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3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Rehbock</dc:creator>
  <cp:lastModifiedBy>Richard Rehbock</cp:lastModifiedBy>
  <cp:revision>6</cp:revision>
  <dcterms:created xsi:type="dcterms:W3CDTF">2019-06-10T08:55:49Z</dcterms:created>
  <dcterms:modified xsi:type="dcterms:W3CDTF">2019-06-10T09:38:50Z</dcterms:modified>
</cp:coreProperties>
</file>