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0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9/10/2025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58231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7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250167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71239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0011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6703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76658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05110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7877909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43349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3441978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9712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sldImg"/>
          </p:nvPr>
        </p:nvSpPr>
        <p:spPr/>
      </p:sp>
      <p:sp>
        <p:nvSpPr>
          <p:cNvPr id="3" name="文本框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092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type="title" preserve="1">
  <p:cSld name="标题幻灯片"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16" name="曲线"/>
          <p:cNvSpPr>
            <a:spLocks/>
          </p:cNvSpPr>
          <p:nvPr/>
        </p:nvSpPr>
        <p:spPr>
          <a:xfrm rot="0">
            <a:off x="8140701" y="0"/>
            <a:ext cx="4051299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18146" y="7933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17" name="文本框"/>
          <p:cNvSpPr>
            <a:spLocks noGrp="1"/>
          </p:cNvSpPr>
          <p:nvPr>
            <p:ph type="ctrTitle"/>
          </p:nvPr>
        </p:nvSpPr>
        <p:spPr>
          <a:xfrm rot="0">
            <a:off x="572085" y="3337560"/>
            <a:ext cx="8640064" cy="2301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Franklin Gothic Book" pitchFamily="0" charset="0"/>
                <a:ea typeface="宋体" pitchFamily="0" charset="0"/>
                <a:cs typeface="Lucida Sans"/>
              </a:rPr>
              <a:t>Click to edit Master title style</a:t>
            </a:r>
            <a:endParaRPr lang="zh-CN" altLang="en-US" sz="4600" b="1" i="0" u="none" strike="noStrike" kern="1200" cap="all" spc="0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subTitle" idx="1"/>
          </p:nvPr>
        </p:nvSpPr>
        <p:spPr>
          <a:xfrm rot="0">
            <a:off x="577400" y="1544812"/>
            <a:ext cx="8640064" cy="17525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marL="0" indent="0" algn="r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None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Lucida Sans"/>
              </a:rPr>
              <a:t>Click to edit Master subtitle style</a:t>
            </a:r>
            <a:endParaRPr lang="zh-CN" altLang="en-US" sz="20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Lucida Sans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09600" y="6422065"/>
            <a:ext cx="28448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marL="0" indent="0" algn="l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0" name="文本框"/>
          <p:cNvSpPr>
            <a:spLocks noGrp="1"/>
          </p:cNvSpPr>
          <p:nvPr>
            <p:ph type="ftr"/>
          </p:nvPr>
        </p:nvSpPr>
        <p:spPr>
          <a:xfrm rot="0">
            <a:off x="4165600" y="6422065"/>
            <a:ext cx="3860799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marL="0" indent="0" algn="ctr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000" b="0" i="0" u="none" strike="noStrike" kern="1200" cap="none" spc="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21" name="文本框"/>
          <p:cNvSpPr>
            <a:spLocks noGrp="1"/>
          </p:cNvSpPr>
          <p:nvPr>
            <p:ph type="sldNum"/>
          </p:nvPr>
        </p:nvSpPr>
        <p:spPr>
          <a:xfrm rot="0">
            <a:off x="10871200" y="6422065"/>
            <a:ext cx="1016000" cy="365125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775327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036578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396902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2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3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752126"/>
            <a:ext cx="12192000" cy="211296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 xmlns:a="http://schemas.openxmlformats.org/drawingml/2006/main">
            <a:srgbClr val="7C7C7C">
              <a:alpha val="45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753600" y="0"/>
            <a:ext cx="2438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 xmlns:a="http://schemas.openxmlformats.org/drawingml/2006/main">
            <a:srgbClr val="5A5A5A">
              <a:alpha val="40000"/>
            </a:srgbClr>
          </a:solidFill>
          <a:ln xmlns:a="http://schemas.openxmlformats.org/drawingml/2006/main" w="9525" cmpd="sng" cap="flat">
            <a:noFill/>
            <a:prstDash val="solid"/>
            <a:round/>
          </a:ln>
          <a:effectLst xmlns:a="http://schemas.openxmlformats.org/drawingml/2006/main"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2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609600" y="274320"/>
            <a:ext cx="9960864" cy="11430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ctr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/>
            <a:r>
              <a:rPr lang="en-US" altLang="zh-CN" sz="4600"/>
              <a:t>Click to edit Master title style</a:t>
            </a:r>
            <a:endParaRPr lang="zh-CN" altLang="en-US" sz="4600"/>
          </a:p>
        </p:txBody>
      </p:sp>
      <p:sp>
        <p:nvSpPr>
          <p:cNvPr id="30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422065"/>
            <a:ext cx="28448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l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1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0871200" y="6422065"/>
            <a:ext cx="1016000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32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65600" y="6422065"/>
            <a:ext cx="3860799" cy="365125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b" anchorCtr="0">
            <a:prstTxWarp prst="textNoShape"/>
          </a:bodyPr>
          <a:lstStyle xmlns:a="http://schemas.openxmlformats.org/drawingml/2006/main"/>
          <a:p xmlns:a="http://schemas.openxmlformats.org/drawingml/2006/main"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5833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3784571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069822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03520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875558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7453887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471035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7668899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982760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0" y="4752126"/>
            <a:ext cx="12192000" cy="2112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17299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ubicBezTo>
                  <a:pt x="12075" y="19571"/>
                  <a:pt x="8437" y="18597"/>
                  <a:pt x="0" y="17299"/>
                </a:cubicBezTo>
                <a:close/>
              </a:path>
            </a:pathLst>
          </a:custGeom>
          <a:solidFill>
            <a:srgbClr val="7C7C7C">
              <a:alpha val="45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44450" dir="16200000">
              <a:srgbClr val="000000">
                <a:alpha val="34509"/>
              </a:srgbClr>
            </a:outerShdw>
          </a:effectLst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9753600" y="0"/>
            <a:ext cx="2438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44"/>
                </a:moveTo>
                <a:lnTo>
                  <a:pt x="21600" y="21600"/>
                </a:lnTo>
                <a:lnTo>
                  <a:pt x="2302" y="21590"/>
                </a:lnTo>
                <a:cubicBezTo>
                  <a:pt x="14535" y="17832"/>
                  <a:pt x="23495" y="8651"/>
                  <a:pt x="0" y="0"/>
                </a:cubicBezTo>
                <a:lnTo>
                  <a:pt x="21600" y="44"/>
                </a:lnTo>
                <a:close/>
              </a:path>
            </a:pathLst>
          </a:custGeom>
          <a:solidFill>
            <a:srgbClr val="5A5A5A">
              <a:alpha val="40000"/>
            </a:srgbClr>
          </a:solidFill>
          <a:ln w="9525" cmpd="sng" cap="flat">
            <a:noFill/>
            <a:prstDash val="solid"/>
            <a:round/>
          </a:ln>
          <a:effectLst>
            <a:outerShdw sx="100000" sy="100000" algn="ctr" rotWithShape="0" blurRad="50800" dist="50800" dir="10800000">
              <a:srgbClr val="000000">
                <a:alpha val="44705"/>
              </a:srgbClr>
            </a:outerShdw>
          </a:effectLst>
        </p:spPr>
      </p:sp>
      <p:sp>
        <p:nvSpPr>
          <p:cNvPr id="4" name="文本框"/>
          <p:cNvSpPr>
            <a:spLocks noGrp="1"/>
          </p:cNvSpPr>
          <p:nvPr>
            <p:ph type="title"/>
          </p:nvPr>
        </p:nvSpPr>
        <p:spPr>
          <a:xfrm rot="0">
            <a:off x="609600" y="274638"/>
            <a:ext cx="9956800" cy="11430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45720" tIns="45720" rIns="45720" bIns="45720" anchor="ctr" anchorCtr="0">
            <a:prstTxWarp prst="textNoShape"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body" idx="1"/>
          </p:nvPr>
        </p:nvSpPr>
        <p:spPr>
          <a:xfrm rot="0">
            <a:off x="609600" y="1600201"/>
            <a:ext cx="9956800" cy="452596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eaLnBrk="1" latinLnBrk="0" hangingPunct="1"/>
            <a:r>
              <a:rPr lang="en-US" altLang="zh-CN"/>
              <a:t>Click to edit Master text styles</a:t>
            </a:r>
            <a:endParaRPr lang="en-US" altLang="zh-CN"/>
          </a:p>
          <a:p>
            <a:pPr lvl="1" eaLnBrk="1" latinLnBrk="0" hangingPunct="1"/>
            <a:r>
              <a:rPr lang="en-US" altLang="zh-CN"/>
              <a:t>Second level</a:t>
            </a:r>
            <a:endParaRPr lang="en-US" altLang="zh-CN"/>
          </a:p>
          <a:p>
            <a:pPr lvl="2" eaLnBrk="1" latinLnBrk="0" hangingPunct="1"/>
            <a:r>
              <a:rPr lang="en-US" altLang="zh-CN"/>
              <a:t>Third level</a:t>
            </a:r>
            <a:endParaRPr lang="en-US" altLang="zh-CN"/>
          </a:p>
          <a:p>
            <a:pPr lvl="3" eaLnBrk="1" latinLnBrk="0" hangingPunct="1"/>
            <a:r>
              <a:rPr lang="en-US" altLang="zh-CN"/>
              <a:t>Fourth level</a:t>
            </a:r>
            <a:endParaRPr lang="en-US" altLang="zh-CN"/>
          </a:p>
          <a:p>
            <a:pPr lvl="4" eaLnBrk="1" latinLnBrk="0" hangingPunct="1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dt" idx="2"/>
          </p:nvPr>
        </p:nvSpPr>
        <p:spPr>
          <a:xfrm rot="0">
            <a:off x="609600" y="6422065"/>
            <a:ext cx="28448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0" anchor="b" anchorCtr="0">
            <a:prstTxWarp prst="textNoShape"/>
          </a:bodyPr>
          <a:lstStyle/>
          <a:p>
            <a:pPr algn="l" eaLnBrk="1" latinLnBrk="0" hangingPunct="1"/>
            <a:fld id="{CAD2D6BD-DE1B-4B5F-8B41-2702339687B9}" type="datetime1">
              <a:rPr lang="en-US" altLang="zh-CN" sz="100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9/10/2025</a:t>
            </a:fld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" name="文本框"/>
          <p:cNvSpPr>
            <a:spLocks noGrp="1"/>
          </p:cNvSpPr>
          <p:nvPr>
            <p:ph type="ftr" idx="3"/>
          </p:nvPr>
        </p:nvSpPr>
        <p:spPr>
          <a:xfrm rot="0">
            <a:off x="4165600" y="6422065"/>
            <a:ext cx="3860799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45720" rIns="0" bIns="0" anchor="b" anchorCtr="0">
            <a:prstTxWarp prst="textNoShape"/>
          </a:bodyPr>
          <a:lstStyle/>
          <a:p>
            <a:pPr algn="ctr" eaLnBrk="1" latinLnBrk="0" hangingPunct="1"/>
            <a:endParaRPr lang="zh-CN" altLang="en-US" sz="100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8" name="文本框"/>
          <p:cNvSpPr>
            <a:spLocks noGrp="1"/>
          </p:cNvSpPr>
          <p:nvPr>
            <p:ph type="sldNum" idx="4"/>
          </p:nvPr>
        </p:nvSpPr>
        <p:spPr>
          <a:xfrm rot="0">
            <a:off x="10871200" y="6422065"/>
            <a:ext cx="1016000" cy="36512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b" anchorCtr="0">
            <a:prstTxWarp prst="textNoShape"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&lt;#&gt;</a:t>
            </a:fld>
            <a:endParaRPr lang="zh-CN" altLang="en-US" sz="1000" spc="1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398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lvl1pPr algn="l" defTabSz="914400" eaLnBrk="1" fontAlgn="auto" latinLnBrk="0" hangingPunct="1">
        <a:spcBef>
          <a:spcPts val="0"/>
        </a:spcBef>
        <a:buNone/>
        <a:defRPr sz="4600" kern="1200">
          <a:solidFill>
            <a:schemeClr val="tx1"/>
          </a:solidFill>
          <a:latin typeface="Franklin Gothic Book" pitchFamily="0" charset="0"/>
          <a:ea typeface="宋体" pitchFamily="0" charset="0"/>
          <a:cs typeface="Franklin Gothic Book" pitchFamily="0" charset="0"/>
        </a:defRPr>
      </a:lvl1pPr>
    </p:titleStyle>
    <p:bodyStyle>
      <a:lvl1pPr marL="420497" indent="-384048" algn="l" defTabSz="914400" eaLnBrk="1" fontAlgn="auto" latinLnBrk="0" hangingPunct="1">
        <a:spcBef>
          <a:spcPct val="20000"/>
        </a:spcBef>
        <a:buClr>
          <a:schemeClr val="accent1"/>
        </a:buClr>
        <a:buSzPct val="80000"/>
        <a:buFont typeface="Wingdings 2" pitchFamily="0" charset="0"/>
        <a:buChar char=""/>
        <a:defRPr sz="3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1pPr>
      <a:lvl2pPr marL="722375" indent="-274320" algn="l" defTabSz="914400" eaLnBrk="1" fontAlgn="auto" latinLnBrk="0" hangingPunct="1">
        <a:spcBef>
          <a:spcPct val="20000"/>
        </a:spcBef>
        <a:buClr>
          <a:schemeClr val="accent1"/>
        </a:buClr>
        <a:buSzPct val="90000"/>
        <a:buFont typeface="Wingdings 2" pitchFamily="0" charset="0"/>
        <a:buChar char=""/>
        <a:defRPr sz="2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2pPr>
      <a:lvl3pPr marL="1005839" indent="-256032" algn="l" defTabSz="914400" eaLnBrk="1" fontAlgn="auto" latinLnBrk="0" hangingPunct="1">
        <a:spcBef>
          <a:spcPct val="20000"/>
        </a:spcBef>
        <a:buClr>
          <a:schemeClr val="accent2"/>
        </a:buClr>
        <a:buSzPct val="85000"/>
        <a:buFont typeface="Arial" pitchFamily="0" charset="0"/>
        <a:buChar char="○"/>
        <a:defRPr sz="24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3pPr>
      <a:lvl4pPr marL="1280160" indent="-237743" algn="l" defTabSz="914400" eaLnBrk="1" fontAlgn="auto" latinLnBrk="0" hangingPunct="1">
        <a:spcBef>
          <a:spcPct val="20000"/>
        </a:spcBef>
        <a:buClr>
          <a:schemeClr val="accent3"/>
        </a:buClr>
        <a:buSzPct val="90000"/>
        <a:buFont typeface="Wingdings 2" pitchFamily="0" charset="0"/>
        <a:buChar char="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4pPr>
      <a:lvl5pPr marL="1490472" indent="-182880" algn="l" defTabSz="914400" eaLnBrk="1" fontAlgn="auto" latinLnBrk="0" hangingPunct="1">
        <a:spcBef>
          <a:spcPct val="20000"/>
        </a:spcBef>
        <a:buClr>
          <a:schemeClr val="accent4"/>
        </a:buClr>
        <a:buSzPct val="100000"/>
        <a:buFont typeface="Arial" pitchFamily="0" charset="0"/>
        <a:buChar char="-"/>
        <a:defRPr sz="20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5pPr>
      <a:lvl6pPr marL="1700784" indent="-182880" algn="l" defTabSz="914400" eaLnBrk="1" fontAlgn="auto" latinLnBrk="0" hangingPunct="1">
        <a:spcBef>
          <a:spcPct val="20000"/>
        </a:spcBef>
        <a:buClr>
          <a:schemeClr val="accent5"/>
        </a:buClr>
        <a:buFont typeface="Arial" pitchFamily="0" charset="0"/>
        <a:buChar char="-"/>
        <a:defRPr sz="20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6pPr>
      <a:lvl7pPr marL="1920240" indent="-182880" algn="l" defTabSz="914400" eaLnBrk="1" fontAlgn="auto" latinLnBrk="0" hangingPunct="1">
        <a:spcBef>
          <a:spcPct val="20000"/>
        </a:spcBef>
        <a:buClr>
          <a:schemeClr val="accent6"/>
        </a:buClr>
        <a:buSzPct val="100000"/>
        <a:buFont typeface="Arial" pitchFamily="0" charset="0"/>
        <a:buChar char="•"/>
        <a:defRPr sz="1800" kern="1200" baseline="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7pPr>
      <a:lvl8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8pPr>
      <a:lvl9pPr marL="2139696" indent="-182880" algn="l" defTabSz="914400" eaLnBrk="1" fontAlgn="auto" latinLnBrk="0" hangingPunct="1">
        <a:spcBef>
          <a:spcPct val="20000"/>
        </a:spcBef>
        <a:buClr>
          <a:schemeClr val="accent6"/>
        </a:buClr>
        <a:buFont typeface="Arial" pitchFamily="0" charset="0"/>
        <a:buChar char="▪"/>
        <a:defRPr sz="1600" kern="1200">
          <a:solidFill>
            <a:schemeClr val="tx1"/>
          </a:solidFill>
          <a:latin typeface="Arial" pitchFamily="0" charset="0"/>
          <a:ea typeface="黑体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9.jpg"/><Relationship Id="rId2" Type="http://schemas.openxmlformats.org/officeDocument/2006/relationships/image" Target="../media/10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2.png"/><Relationship Id="rId2" Type="http://schemas.openxmlformats.org/officeDocument/2006/relationships/image" Target="../media/3.jp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4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7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2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8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"/>
          <p:cNvSpPr>
            <a:spLocks noGrp="1"/>
          </p:cNvSpPr>
          <p:nvPr>
            <p:ph type="ctrTitle"/>
          </p:nvPr>
        </p:nvSpPr>
        <p:spPr>
          <a:xfrm rot="0">
            <a:off x="152400" y="609614"/>
            <a:ext cx="6324599" cy="14071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r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br>
              <a:rPr lang="zh-CN" altLang="en-US" sz="4600" b="1" i="0" u="none" strike="noStrike" kern="1200" cap="all" spc="0" baseline="0">
                <a:ln w="4991" cap="flat">
                  <a:solidFill>
                    <a:srgbClr val="51D1FF"/>
                  </a:solidFill>
                  <a:prstDash val="solid"/>
                  <a:round/>
                </a:ln>
                <a:gradFill>
                  <a:gsLst>
                    <a:gs pos="0">
                      <a:srgbClr val="9FD4E8"/>
                    </a:gs>
                    <a:gs pos="9000">
                      <a:srgbClr val="9FD4E8"/>
                    </a:gs>
                    <a:gs pos="53000">
                      <a:srgbClr val="567F8C"/>
                    </a:gs>
                    <a:gs pos="90000">
                      <a:srgbClr val="9FD4E8"/>
                    </a:gs>
                    <a:gs pos="100000">
                      <a:srgbClr val="9FD4E8"/>
                    </a:gs>
                  </a:gsLst>
                  <a:lin ang="5400000" scaled="0"/>
                </a:gradFill>
                <a:effectLst>
                  <a:outerShdw sx="100000" sy="100000" blurRad="50800" dir="5400000" dist="38100" algn="t">
                    <a:srgbClr val="000000">
                      <a:alpha val="50000"/>
                    </a:srgbClr>
                  </a:outerShdw>
                </a:effectLst>
                <a:latin typeface="Roboto" pitchFamily="2" charset="0"/>
                <a:ea typeface="宋体" pitchFamily="0" charset="0"/>
                <a:cs typeface="Lucida Sans"/>
              </a:rPr>
            </a:br>
            <a:endParaRPr lang="zh-CN" altLang="en-US" sz="4600" b="1" i="0" u="none" strike="noStrike" kern="1200" cap="all" spc="15" baseline="0">
              <a:ln w="4991" cap="flat">
                <a:solidFill>
                  <a:srgbClr val="51D1FF"/>
                </a:solidFill>
                <a:prstDash val="solid"/>
                <a:round/>
              </a:ln>
              <a:gradFill>
                <a:gsLst>
                  <a:gs pos="0">
                    <a:srgbClr val="9FD4E8"/>
                  </a:gs>
                  <a:gs pos="9000">
                    <a:srgbClr val="9FD4E8"/>
                  </a:gs>
                  <a:gs pos="53000">
                    <a:srgbClr val="567F8C"/>
                  </a:gs>
                  <a:gs pos="90000">
                    <a:srgbClr val="9FD4E8"/>
                  </a:gs>
                  <a:gs pos="100000">
                    <a:srgbClr val="9FD4E8"/>
                  </a:gs>
                </a:gsLst>
                <a:lin ang="5400000" scaled="0"/>
              </a:gradFill>
              <a:effectLst>
                <a:outerShdw sx="100000" sy="100000" blurRad="50800" dir="5400000" dist="38100" algn="t">
                  <a:srgbClr val="000000">
                    <a:alpha val="50000"/>
                  </a:srgbClr>
                </a:outerShdw>
              </a:effectLst>
              <a:latin typeface="Franklin Gothic Book" pitchFamily="0" charset="0"/>
              <a:ea typeface="宋体" pitchFamily="0" charset="0"/>
              <a:cs typeface="Lucida Sans"/>
            </a:endParaRPr>
          </a:p>
        </p:txBody>
      </p:sp>
      <p:sp>
        <p:nvSpPr>
          <p:cNvPr id="23" name="文本框"/>
          <p:cNvSpPr>
            <a:spLocks noGrp="1"/>
          </p:cNvSpPr>
          <p:nvPr>
            <p:ph type="sldNum"/>
          </p:nvPr>
        </p:nvSpPr>
        <p:spPr>
          <a:xfrm rot="0">
            <a:off x="8285261" y="550157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1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2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5" name="矩形"/>
          <p:cNvSpPr>
            <a:spLocks/>
          </p:cNvSpPr>
          <p:nvPr/>
        </p:nvSpPr>
        <p:spPr>
          <a:xfrm rot="0">
            <a:off x="2209809" y="1295399"/>
            <a:ext cx="4754245" cy="6915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DIGITAL PORTFOLIO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sp>
        <p:nvSpPr>
          <p:cNvPr id="26" name="矩形"/>
          <p:cNvSpPr>
            <a:spLocks/>
          </p:cNvSpPr>
          <p:nvPr/>
        </p:nvSpPr>
        <p:spPr>
          <a:xfrm rot="0">
            <a:off x="2004852" y="2743200"/>
            <a:ext cx="7467609" cy="1539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STUDENT NAME: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v.varsha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REGISTER NO / NMID: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24131051802521073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DEPARTMENT: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Berlin Sans FB" pitchFamily="34" charset="0"/>
                <a:ea typeface="黑体" pitchFamily="0" charset="0"/>
                <a:cs typeface="Arial" pitchFamily="0" charset="0"/>
              </a:rPr>
              <a:t>periyar arts college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Berlin Sans FB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1738890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pic>
        <p:nvPicPr>
          <p:cNvPr id="8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95" y="3381403"/>
            <a:ext cx="2466975" cy="34194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739795" y="654938"/>
            <a:ext cx="8480425" cy="67069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zh-CN" altLang="en-US" sz="425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3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4" name="矩形"/>
          <p:cNvSpPr>
            <a:spLocks/>
          </p:cNvSpPr>
          <p:nvPr/>
        </p:nvSpPr>
        <p:spPr>
          <a:xfrm rot="0">
            <a:off x="533400" y="2421883"/>
            <a:ext cx="8534019" cy="95410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0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  <p:pic>
        <p:nvPicPr>
          <p:cNvPr id="85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505199" y="2286000"/>
            <a:ext cx="5714999" cy="3413124"/>
          </a:xfrm>
          <a:prstGeom prst="rect"/>
          <a:noFill/>
          <a:ln w="12700" cmpd="sng" cap="flat">
            <a:noFill/>
            <a:prstDash val="solid"/>
            <a:round/>
          </a:ln>
        </p:spPr>
      </p:pic>
    </p:spTree>
    <p:extLst>
      <p:ext uri="{BB962C8B-B14F-4D97-AF65-F5344CB8AC3E}">
        <p14:creationId xmlns:p14="http://schemas.microsoft.com/office/powerpoint/2010/main" val="91084371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87" name="文本框"/>
          <p:cNvSpPr>
            <a:spLocks noGrp="1"/>
          </p:cNvSpPr>
          <p:nvPr>
            <p:ph type="title"/>
          </p:nvPr>
        </p:nvSpPr>
        <p:spPr>
          <a:xfrm rot="0">
            <a:off x="755334" y="339294"/>
            <a:ext cx="4578668" cy="7521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88" name="矩形"/>
          <p:cNvSpPr>
            <a:spLocks/>
          </p:cNvSpPr>
          <p:nvPr/>
        </p:nvSpPr>
        <p:spPr>
          <a:xfrm rot="0">
            <a:off x="11277219" y="6473351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89" name="矩形"/>
          <p:cNvSpPr>
            <a:spLocks/>
          </p:cNvSpPr>
          <p:nvPr/>
        </p:nvSpPr>
        <p:spPr>
          <a:xfrm rot="0">
            <a:off x="1371615" y="1676418"/>
            <a:ext cx="8439150" cy="120032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Thank you for exploring my portfolio!  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I’m excited to showcase my projects,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Skills, and experiences as a student. Through  this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portfolio,I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aim to demonstrate my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growth,creativity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passion for learning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346106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文本框"/>
          <p:cNvSpPr>
            <a:spLocks noGrp="1"/>
          </p:cNvSpPr>
          <p:nvPr>
            <p:ph type="title"/>
          </p:nvPr>
        </p:nvSpPr>
        <p:spPr>
          <a:xfrm rot="0">
            <a:off x="3352800" y="914400"/>
            <a:ext cx="601979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1200" cap="none" spc="150" baseline="0">
                <a:solidFill>
                  <a:srgbClr val="F8F8F8"/>
                </a:solidFill>
                <a:effectLst>
                  <a:outerShdw sx="100000" sy="100000" blurRad="25400" dir="0" algn="tl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TITLE</a:t>
            </a:r>
            <a:endParaRPr lang="zh-CN" altLang="en-US" sz="4250" b="1" i="0" u="none" strike="noStrike" kern="1200" cap="none" spc="150" baseline="0">
              <a:solidFill>
                <a:srgbClr val="F8F8F8"/>
              </a:solidFill>
              <a:effectLst>
                <a:outerShdw sx="100000" sy="100000" blurRad="25400" dir="0" algn="tl">
                  <a:srgbClr val="000000">
                    <a:alpha val="43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3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2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grpSp>
        <p:nvGrpSpPr>
          <p:cNvPr id="39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37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4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38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0" name="矩形"/>
          <p:cNvSpPr>
            <a:spLocks/>
          </p:cNvSpPr>
          <p:nvPr/>
        </p:nvSpPr>
        <p:spPr>
          <a:xfrm rot="0">
            <a:off x="2319357" y="2928707"/>
            <a:ext cx="7548309" cy="1186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7200" b="1" i="0" u="none" strike="noStrike" kern="1200" cap="none" spc="50" baseline="0">
                <a:ln w="13487" cap="flat">
                  <a:solidFill>
                    <a:srgbClr val="0D171B">
                      <a:alpha val="6000"/>
                    </a:srgbClr>
                  </a:solidFill>
                  <a:prstDash val="solid"/>
                  <a:round/>
                </a:ln>
                <a:solidFill>
                  <a:srgbClr val="FCFDFD"/>
                </a:solidFill>
                <a:effectLst>
                  <a:innerShdw blurRad="50927" dir="13500000" dist="38100">
                    <a:srgbClr val="000000">
                      <a:alpha val="60000"/>
                    </a:srgbClr>
                  </a:innerShdw>
                </a:effectLst>
                <a:latin typeface="Berlin Sans FB Demi" pitchFamily="34" charset="0"/>
                <a:ea typeface="黑体" pitchFamily="0" charset="0"/>
                <a:cs typeface="Arial" pitchFamily="0" charset="0"/>
              </a:rPr>
              <a:t>MY PORTFOLIO</a:t>
            </a:r>
            <a:endParaRPr lang="zh-CN" altLang="en-US" sz="7200" b="1" i="0" u="none" strike="noStrike" kern="1200" cap="none" spc="50" baseline="0">
              <a:ln w="13487" cap="flat">
                <a:solidFill>
                  <a:srgbClr val="0D171B">
                    <a:alpha val="6000"/>
                  </a:srgbClr>
                </a:solidFill>
                <a:prstDash val="solid"/>
                <a:round/>
              </a:ln>
              <a:solidFill>
                <a:srgbClr val="FCFDFD"/>
              </a:solidFill>
              <a:effectLst>
                <a:innerShdw blurRad="50927" dir="13500000" dist="38100">
                  <a:srgbClr val="000000">
                    <a:alpha val="60000"/>
                  </a:srgbClr>
                </a:innerShdw>
              </a:effectLst>
              <a:latin typeface="Berlin Sans FB Demi" pitchFamily="34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0704119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矩形"/>
          <p:cNvSpPr>
            <a:spLocks/>
          </p:cNvSpPr>
          <p:nvPr/>
        </p:nvSpPr>
        <p:spPr>
          <a:xfrm rot="0">
            <a:off x="752477" y="6486052"/>
            <a:ext cx="1773555" cy="16671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grpSp>
        <p:nvGrpSpPr>
          <p:cNvPr id="44" name="组合"/>
          <p:cNvGrpSpPr>
            <a:grpSpLocks/>
          </p:cNvGrpSpPr>
          <p:nvPr/>
        </p:nvGrpSpPr>
        <p:grpSpPr>
          <a:xfrm>
            <a:off x="47625" y="3819523"/>
            <a:ext cx="4124324" cy="3009897"/>
            <a:chOff x="47625" y="3819523"/>
            <a:chExt cx="4124324" cy="3009897"/>
          </a:xfrm>
        </p:grpSpPr>
        <p:pic>
          <p:nvPicPr>
            <p:cNvPr id="42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43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7625" y="3819523"/>
              <a:ext cx="1733550" cy="3009897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45" name="文本框"/>
          <p:cNvSpPr>
            <a:spLocks noGrp="1"/>
          </p:cNvSpPr>
          <p:nvPr>
            <p:ph type="title"/>
          </p:nvPr>
        </p:nvSpPr>
        <p:spPr>
          <a:xfrm rot="0">
            <a:off x="739777" y="409960"/>
            <a:ext cx="3432179" cy="7277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700" b="1" i="0" u="none" strike="noStrike" kern="1200" cap="none" spc="0" baseline="0">
                <a:ln w="18415" cap="flat">
                  <a:solidFill>
                    <a:srgbClr val="FFFFFF"/>
                  </a:solidFill>
                  <a:prstDash val="solid"/>
                  <a:round/>
                </a:ln>
                <a:solidFill>
                  <a:srgbClr val="FFFFFF"/>
                </a:solidFill>
                <a:effectLst>
                  <a:outerShdw sx="100000" sy="100000" blurRad="63500" dir="3600000" algn="tl">
                    <a:srgbClr val="000000">
                      <a:alpha val="70000"/>
                    </a:srgbClr>
                  </a:outerShdw>
                </a:effectLst>
                <a:latin typeface="Times New Roman" pitchFamily="18" charset="0"/>
                <a:ea typeface="宋体" pitchFamily="0" charset="0"/>
                <a:cs typeface="Times New Roman" pitchFamily="18" charset="0"/>
              </a:rPr>
              <a:t>AGENDA</a:t>
            </a:r>
            <a:endParaRPr lang="zh-CN" altLang="en-US" sz="4700" b="1" i="0" u="none" strike="noStrike" kern="1200" cap="none" spc="0" baseline="0">
              <a:ln w="18415" cap="flat">
                <a:solidFill>
                  <a:srgbClr val="FFFFFF"/>
                </a:solidFill>
                <a:prstDash val="solid"/>
                <a:round/>
              </a:ln>
              <a:solidFill>
                <a:srgbClr val="FFFFFF"/>
              </a:solidFill>
              <a:effectLst>
                <a:outerShdw sx="100000" sy="100000" blurRad="63500" dir="3600000" algn="tl">
                  <a:srgbClr val="000000">
                    <a:alpha val="70000"/>
                  </a:srgbClr>
                </a:outerShdw>
              </a:effectLst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46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3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0">
            <a:off x="2457255" y="1125631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Users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663004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4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4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52" name="文本框"/>
          <p:cNvSpPr>
            <a:spLocks noGrp="1"/>
          </p:cNvSpPr>
          <p:nvPr>
            <p:ph type="title"/>
          </p:nvPr>
        </p:nvSpPr>
        <p:spPr>
          <a:xfrm rot="0">
            <a:off x="838210" y="1234825"/>
            <a:ext cx="5636895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ROB</a:t>
            </a:r>
            <a:r>
              <a:rPr lang="en-US" altLang="zh-CN" sz="4000" b="0" i="0" u="none" strike="noStrike" kern="1200" cap="none" spc="5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L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	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4000" b="0" i="0" u="none" strike="noStrike" kern="1200" cap="none" spc="-37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37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</a:t>
            </a:r>
            <a:r>
              <a:rPr lang="en-US" altLang="zh-CN" sz="40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40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ME</a:t>
            </a:r>
            <a:r>
              <a:rPr lang="en-US" altLang="zh-CN" sz="40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53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4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5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55" name="矩形"/>
          <p:cNvSpPr>
            <a:spLocks/>
          </p:cNvSpPr>
          <p:nvPr/>
        </p:nvSpPr>
        <p:spPr>
          <a:xfrm rot="0">
            <a:off x="1295403" y="2362207"/>
            <a:ext cx="5400676" cy="142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“ During a group project, our team struggled with poor communication and unclear task division, leading to delays. The problem was to create an efficient communication and task management system.”     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6859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5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5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5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60" name="文本框"/>
          <p:cNvSpPr>
            <a:spLocks noGrp="1"/>
          </p:cNvSpPr>
          <p:nvPr>
            <p:ph type="title"/>
          </p:nvPr>
        </p:nvSpPr>
        <p:spPr>
          <a:xfrm rot="0">
            <a:off x="762001" y="1156655"/>
            <a:ext cx="5263514" cy="6165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</a:t>
            </a:r>
            <a:r>
              <a:rPr lang="en-US" altLang="zh-CN" sz="40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 </a:t>
            </a:r>
            <a:r>
              <a:rPr lang="en-US" altLang="zh-CN" sz="40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OVERVIEW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1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5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2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3" name="矩形"/>
          <p:cNvSpPr>
            <a:spLocks/>
          </p:cNvSpPr>
          <p:nvPr/>
        </p:nvSpPr>
        <p:spPr>
          <a:xfrm rot="0">
            <a:off x="990603" y="2514609"/>
            <a:ext cx="5705476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      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 am create an My portfolio using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html,css,javascript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This is very help to my creativity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14877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文本框"/>
          <p:cNvSpPr>
            <a:spLocks noGrp="1"/>
          </p:cNvSpPr>
          <p:nvPr>
            <p:ph type="title"/>
          </p:nvPr>
        </p:nvSpPr>
        <p:spPr>
          <a:xfrm rot="0">
            <a:off x="699453" y="1145952"/>
            <a:ext cx="5014595" cy="5022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0" i="0" u="none" strike="noStrike" kern="1200" cap="none" spc="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W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O</a:t>
            </a:r>
            <a:r>
              <a:rPr lang="en-US" altLang="zh-CN" sz="3200" b="0" i="0" u="none" strike="noStrike" kern="1200" cap="none" spc="-2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AR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</a:t>
            </a:r>
            <a:r>
              <a:rPr lang="en-US" altLang="zh-CN" sz="3200" b="0" i="0" u="none" strike="noStrike" kern="1200" cap="none" spc="-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H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3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-2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3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N</a:t>
            </a:r>
            <a:r>
              <a:rPr lang="en-US" altLang="zh-CN" sz="3200" b="0" i="0" u="none" strike="noStrike" kern="1200" cap="none" spc="1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</a:t>
            </a:r>
            <a:r>
              <a:rPr lang="en-US" altLang="zh-CN" sz="3200" b="0" i="0" u="none" strike="noStrike" kern="1200" cap="none" spc="-4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U</a:t>
            </a:r>
            <a:r>
              <a:rPr lang="en-US" altLang="zh-CN" sz="32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</a:t>
            </a:r>
            <a:r>
              <a:rPr lang="en-US" altLang="zh-CN" sz="3200" b="0" i="0" u="none" strike="noStrike" kern="1200" cap="none" spc="-2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</a:t>
            </a:r>
            <a:r>
              <a:rPr lang="en-US" altLang="zh-CN" sz="3200" b="0" i="0" u="none" strike="noStrike" kern="1200" cap="none" spc="-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</a:t>
            </a:r>
            <a:r>
              <a:rPr lang="en-US" altLang="zh-CN" sz="3200" b="0" i="0" u="none" strike="noStrike" kern="1200" cap="none" spc="5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S?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65" name="文本框"/>
          <p:cNvSpPr>
            <a:spLocks noGrp="1"/>
          </p:cNvSpPr>
          <p:nvPr>
            <p:ph type="sldNum"/>
          </p:nvPr>
        </p:nvSpPr>
        <p:spPr>
          <a:xfrm rot="0">
            <a:off x="10226958" y="5953134"/>
            <a:ext cx="738697" cy="149860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6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66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20" y="617223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7" name="矩形"/>
          <p:cNvSpPr>
            <a:spLocks/>
          </p:cNvSpPr>
          <p:nvPr/>
        </p:nvSpPr>
        <p:spPr>
          <a:xfrm rot="0">
            <a:off x="2096815" y="3124200"/>
            <a:ext cx="4419599" cy="1424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Teachers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Employers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Colleges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q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Teammates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05819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228608" y="2243327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69" name="文本框"/>
          <p:cNvSpPr>
            <a:spLocks noGrp="1"/>
          </p:cNvSpPr>
          <p:nvPr>
            <p:ph type="title"/>
          </p:nvPr>
        </p:nvSpPr>
        <p:spPr>
          <a:xfrm rot="0">
            <a:off x="558168" y="857885"/>
            <a:ext cx="9763125" cy="5753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ctr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1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TECHNIQUES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0" name="文本框"/>
          <p:cNvSpPr>
            <a:spLocks noGrp="1"/>
          </p:cNvSpPr>
          <p:nvPr>
            <p:ph type="sldNum"/>
          </p:nvPr>
        </p:nvSpPr>
        <p:spPr>
          <a:xfrm rot="0">
            <a:off x="10226958" y="5942053"/>
            <a:ext cx="738697" cy="160941"/>
          </a:xfrm>
          <a:prstGeom prst="rect"/>
          <a:noFill/>
          <a:ln cmpd="sng" cap="flat">
            <a:noFill/>
            <a:prstDash val="solid"/>
            <a:miter/>
          </a:ln>
        </p:spPr>
        <p:txBody>
          <a:bodyPr vert="horz" wrap="square" lIns="0" tIns="6985" rIns="0" bIns="0" anchor="b" anchorCtr="0">
            <a:prstTxWarp prst="textNoShape"/>
            <a:spAutoFit/>
          </a:bodyPr>
          <a:lstStyle/>
          <a:p>
            <a:pPr marL="38100" indent="0" algn="r" eaLnBrk="1" latinLnBrk="0" hangingPunct="1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000" b="0" i="0" u="none" strike="noStrike" kern="1200" cap="none" spc="10" baseline="0">
                <a:solidFill>
                  <a:srgbClr val="9B9A98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7</a:t>
            </a:fld>
            <a:endParaRPr lang="zh-CN" altLang="en-US" sz="1000" b="0" i="0" u="none" strike="noStrike" kern="1200" cap="none" spc="10" baseline="0">
              <a:solidFill>
                <a:srgbClr val="9B9A98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pic>
        <p:nvPicPr>
          <p:cNvPr id="71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505"/>
            <a:ext cx="2143125" cy="200024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2" name="矩形"/>
          <p:cNvSpPr>
            <a:spLocks/>
          </p:cNvSpPr>
          <p:nvPr/>
        </p:nvSpPr>
        <p:spPr>
          <a:xfrm rot="0">
            <a:off x="5105400" y="2743214"/>
            <a:ext cx="2286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Html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86096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gradFill>
          <a:gsLst>
            <a:gs pos="0">
              <a:srgbClr val="242424"/>
            </a:gs>
            <a:gs pos="30000">
              <a:srgbClr val="2D2D2D"/>
            </a:gs>
            <a:gs pos="100000">
              <a:srgbClr val="7C7C7C"/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74" name="矩形"/>
          <p:cNvSpPr>
            <a:spLocks/>
          </p:cNvSpPr>
          <p:nvPr/>
        </p:nvSpPr>
        <p:spPr>
          <a:xfrm rot="0">
            <a:off x="11277219" y="6473336"/>
            <a:ext cx="228600" cy="17633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5" name="矩形"/>
          <p:cNvSpPr>
            <a:spLocks/>
          </p:cNvSpPr>
          <p:nvPr/>
        </p:nvSpPr>
        <p:spPr>
          <a:xfrm rot="0">
            <a:off x="739794" y="291148"/>
            <a:ext cx="8794751" cy="62901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黑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黑体" pitchFamily="0" charset="0"/>
              <a:cs typeface="Trebuchet MS" pitchFamily="0" charset="0"/>
            </a:endParaRPr>
          </a:p>
        </p:txBody>
      </p:sp>
      <p:sp>
        <p:nvSpPr>
          <p:cNvPr id="76" name="矩形"/>
          <p:cNvSpPr>
            <a:spLocks/>
          </p:cNvSpPr>
          <p:nvPr/>
        </p:nvSpPr>
        <p:spPr>
          <a:xfrm rot="0">
            <a:off x="990600" y="1600200"/>
            <a:ext cx="2362200" cy="1477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About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Skills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Project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Contact me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lvl="1" marL="457200" indent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  <p:sp>
        <p:nvSpPr>
          <p:cNvPr id="77" name="矩形"/>
          <p:cNvSpPr>
            <a:spLocks/>
          </p:cNvSpPr>
          <p:nvPr/>
        </p:nvSpPr>
        <p:spPr>
          <a:xfrm rot="0">
            <a:off x="2286000" y="3077529"/>
            <a:ext cx="2667000" cy="120032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Simple and clean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Consistent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Header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v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0" charset="0"/>
                <a:ea typeface="黑体" pitchFamily="0" charset="0"/>
                <a:cs typeface="Arial" pitchFamily="0" charset="0"/>
              </a:rPr>
              <a:t>Footer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0" charset="0"/>
              <a:ea typeface="黑体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4341718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609603" y="762000"/>
            <a:ext cx="8683348" cy="10955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ctr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79" name="矩形"/>
          <p:cNvSpPr>
            <a:spLocks/>
          </p:cNvSpPr>
          <p:nvPr/>
        </p:nvSpPr>
        <p:spPr>
          <a:xfrm rot="0">
            <a:off x="1143009" y="2438402"/>
            <a:ext cx="7235955" cy="313932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non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1.Responsive Design: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The portfolio is designed to be responsive and works well on different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Devices and screen sizes.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2.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Profect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showcase: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showcase projects with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images,descriptions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, and links.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3. Skills section: 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 A section to list technical skills and proficiencies.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4. Contact Form: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A contact form to allow visitors to send messages.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5. Smooth scrolling: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Times New Roman" pitchFamily="18" charset="0"/>
                <a:ea typeface="黑体" pitchFamily="0" charset="0"/>
                <a:cs typeface="Times New Roman" pitchFamily="18" charset="0"/>
              </a:rPr>
              <a:t>         Smooth scrolling effect when navigating to different sections.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黑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8743699"/>
      </p:ext>
    </p:extLst>
  </p:cSld>
  <p:clrMapOvr>
    <a:masterClrMapping/>
  </p:clrMapOvr>
</p:sld>
</file>

<file path=ppt/theme/theme1.xml><?xml version="1.0" encoding="utf-8"?>
<a:theme xmlns:a="http://schemas.openxmlformats.org/drawingml/2006/main" name="Technic">
  <a:themeElements>
    <a:clrScheme name="Technic">
      <a:dk1>
        <a:srgbClr val="FFFFFF"/>
      </a:dk1>
      <a:lt1>
        <a:srgbClr val="000000"/>
      </a:lt1>
      <a:dk2>
        <a:srgbClr val="D4D2D0"/>
      </a:dk2>
      <a:lt2>
        <a:srgbClr val="3B3B3B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echnic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Technic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572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cp:revision>43</cp:revision>
  <dcterms:created xsi:type="dcterms:W3CDTF">2024-03-29T15:07:22Z</dcterms:created>
  <dcterms:modified xsi:type="dcterms:W3CDTF">2025-09-10T04:18:09Z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