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  <p:sldMasterId id="2147483672" r:id="rId5"/>
    <p:sldMasterId id="2147483684" r:id="rId6"/>
    <p:sldMasterId id="2147483696" r:id="rId7"/>
  </p:sldMasterIdLst>
  <p:notesMasterIdLst>
    <p:notesMasterId r:id="rId23"/>
  </p:notesMasterIdLst>
  <p:sldIdLst>
    <p:sldId id="264" r:id="rId8"/>
    <p:sldId id="266" r:id="rId9"/>
    <p:sldId id="265" r:id="rId10"/>
    <p:sldId id="279" r:id="rId11"/>
    <p:sldId id="272" r:id="rId12"/>
    <p:sldId id="280" r:id="rId13"/>
    <p:sldId id="281" r:id="rId14"/>
    <p:sldId id="282" r:id="rId15"/>
    <p:sldId id="273" r:id="rId16"/>
    <p:sldId id="274" r:id="rId17"/>
    <p:sldId id="275" r:id="rId18"/>
    <p:sldId id="285" r:id="rId19"/>
    <p:sldId id="276" r:id="rId20"/>
    <p:sldId id="278" r:id="rId21"/>
    <p:sldId id="284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D869A-145A-4495-8EA1-5BE4F5A7E08F}" v="448" dt="2023-08-18T23:26:08.475"/>
    <p1510:client id="{C20B372E-E9EC-3492-081B-DF13DC3C20FC}" v="43" dt="2023-08-19T19:06:23.761"/>
    <p1510:client id="{D0EE08EC-E1E4-040F-EDBA-71BAEDAFC074}" v="337" dt="2023-08-19T17:37:14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830"/>
  </p:normalViewPr>
  <p:slideViewPr>
    <p:cSldViewPr snapToGrid="0" snapToObjects="1">
      <p:cViewPr varScale="1">
        <p:scale>
          <a:sx n="112" d="100"/>
          <a:sy n="112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F5760-12C4-4B98-8A91-7EA5C798A1E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9820B3-684E-49FA-8734-C1B3A90A5F16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1. Data Collection &amp; Understanding</a:t>
          </a:r>
        </a:p>
      </dgm:t>
    </dgm:pt>
    <dgm:pt modelId="{A4C3A273-443B-46BA-81FF-1FB4056F8C9A}" type="parTrans" cxnId="{8492CDD9-049F-44D7-B230-006874D43A51}">
      <dgm:prSet/>
      <dgm:spPr/>
      <dgm:t>
        <a:bodyPr/>
        <a:lstStyle/>
        <a:p>
          <a:endParaRPr lang="en-US"/>
        </a:p>
      </dgm:t>
    </dgm:pt>
    <dgm:pt modelId="{E1AC34B3-7D86-4EA1-9028-A36F96AA8541}" type="sibTrans" cxnId="{8492CDD9-049F-44D7-B230-006874D43A51}">
      <dgm:prSet/>
      <dgm:spPr/>
      <dgm:t>
        <a:bodyPr/>
        <a:lstStyle/>
        <a:p>
          <a:endParaRPr lang="en-US"/>
        </a:p>
      </dgm:t>
    </dgm:pt>
    <dgm:pt modelId="{E33A82D8-34F3-430D-A81A-7EBE0CC68F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2. Data Preprocessing</a:t>
          </a:r>
        </a:p>
      </dgm:t>
    </dgm:pt>
    <dgm:pt modelId="{33F350BD-EBC7-4108-8BC2-50B2730A1A78}" type="parTrans" cxnId="{498D7EDC-C89C-41F6-9A17-FDF7F93EBAEF}">
      <dgm:prSet/>
      <dgm:spPr/>
      <dgm:t>
        <a:bodyPr/>
        <a:lstStyle/>
        <a:p>
          <a:endParaRPr lang="en-US"/>
        </a:p>
      </dgm:t>
    </dgm:pt>
    <dgm:pt modelId="{16CB584B-E0B8-4D85-9C4A-8F1CA08D63CE}" type="sibTrans" cxnId="{498D7EDC-C89C-41F6-9A17-FDF7F93EBAEF}">
      <dgm:prSet/>
      <dgm:spPr/>
      <dgm:t>
        <a:bodyPr/>
        <a:lstStyle/>
        <a:p>
          <a:endParaRPr lang="en-US"/>
        </a:p>
      </dgm:t>
    </dgm:pt>
    <dgm:pt modelId="{9DDE25D6-6DF3-474D-AAFE-A57DD7B781F7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4. Testing &amp; Integration</a:t>
          </a:r>
          <a:endParaRPr lang="en-US" dirty="0">
            <a:solidFill>
              <a:schemeClr val="bg1"/>
            </a:solidFill>
          </a:endParaRPr>
        </a:p>
      </dgm:t>
    </dgm:pt>
    <dgm:pt modelId="{A956DE61-BF14-43EA-BB15-3D0DC5D0AFC7}" type="parTrans" cxnId="{C5E40A91-6BE7-4665-800A-66DE9B0D9C1E}">
      <dgm:prSet/>
      <dgm:spPr/>
    </dgm:pt>
    <dgm:pt modelId="{2390A4D4-087A-4BCB-BF82-CCF1B1F300D2}" type="sibTrans" cxnId="{C5E40A91-6BE7-4665-800A-66DE9B0D9C1E}">
      <dgm:prSet/>
      <dgm:spPr/>
    </dgm:pt>
    <dgm:pt modelId="{48FA69DA-05F8-40BA-A5D7-247F2E4DC33D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3. Model Development</a:t>
          </a:r>
        </a:p>
      </dgm:t>
    </dgm:pt>
    <dgm:pt modelId="{39ADE576-9E2D-46BE-A351-D3DAC730C110}" type="parTrans" cxnId="{3EA5AC99-0CE8-4CE2-9B61-21B58ABE05A0}">
      <dgm:prSet/>
      <dgm:spPr/>
    </dgm:pt>
    <dgm:pt modelId="{6C50CA8F-3A77-424D-8D4E-877F0DE270A5}" type="sibTrans" cxnId="{3EA5AC99-0CE8-4CE2-9B61-21B58ABE05A0}">
      <dgm:prSet/>
      <dgm:spPr/>
    </dgm:pt>
    <dgm:pt modelId="{E07C858D-E1FB-4059-AD69-AAE3579D6EA4}" type="pres">
      <dgm:prSet presAssocID="{6F4F5760-12C4-4B98-8A91-7EA5C798A1E7}" presName="linear" presStyleCnt="0">
        <dgm:presLayoutVars>
          <dgm:dir/>
          <dgm:animLvl val="lvl"/>
          <dgm:resizeHandles val="exact"/>
        </dgm:presLayoutVars>
      </dgm:prSet>
      <dgm:spPr/>
    </dgm:pt>
    <dgm:pt modelId="{B232C916-80A9-4401-8D2F-51E273D67816}" type="pres">
      <dgm:prSet presAssocID="{2C9820B3-684E-49FA-8734-C1B3A90A5F16}" presName="parentLin" presStyleCnt="0"/>
      <dgm:spPr/>
    </dgm:pt>
    <dgm:pt modelId="{DC98867B-1E3C-4CD5-9F58-EF247AEBBB87}" type="pres">
      <dgm:prSet presAssocID="{2C9820B3-684E-49FA-8734-C1B3A90A5F16}" presName="parentLeftMargin" presStyleLbl="node1" presStyleIdx="0" presStyleCnt="4"/>
      <dgm:spPr/>
    </dgm:pt>
    <dgm:pt modelId="{683404A7-E267-4887-9037-281A9B097675}" type="pres">
      <dgm:prSet presAssocID="{2C9820B3-684E-49FA-8734-C1B3A90A5F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2BE9F6-2F41-4A0F-9CED-A5E49D12EF7D}" type="pres">
      <dgm:prSet presAssocID="{2C9820B3-684E-49FA-8734-C1B3A90A5F16}" presName="negativeSpace" presStyleCnt="0"/>
      <dgm:spPr/>
    </dgm:pt>
    <dgm:pt modelId="{5071611C-7AA8-4C57-AB13-8ABAC72FEEDC}" type="pres">
      <dgm:prSet presAssocID="{2C9820B3-684E-49FA-8734-C1B3A90A5F16}" presName="childText" presStyleLbl="conFgAcc1" presStyleIdx="0" presStyleCnt="4">
        <dgm:presLayoutVars>
          <dgm:bulletEnabled val="1"/>
        </dgm:presLayoutVars>
      </dgm:prSet>
      <dgm:spPr/>
    </dgm:pt>
    <dgm:pt modelId="{CCBE6398-17C7-4788-8E5D-D07FF20D1114}" type="pres">
      <dgm:prSet presAssocID="{E1AC34B3-7D86-4EA1-9028-A36F96AA8541}" presName="spaceBetweenRectangles" presStyleCnt="0"/>
      <dgm:spPr/>
    </dgm:pt>
    <dgm:pt modelId="{5F20FCA4-D3C8-4654-924B-90808BB6E282}" type="pres">
      <dgm:prSet presAssocID="{E33A82D8-34F3-430D-A81A-7EBE0CC68FB7}" presName="parentLin" presStyleCnt="0"/>
      <dgm:spPr/>
    </dgm:pt>
    <dgm:pt modelId="{49C2E899-3D9A-4460-93E6-14D293499918}" type="pres">
      <dgm:prSet presAssocID="{E33A82D8-34F3-430D-A81A-7EBE0CC68FB7}" presName="parentLeftMargin" presStyleLbl="node1" presStyleIdx="0" presStyleCnt="4"/>
      <dgm:spPr/>
    </dgm:pt>
    <dgm:pt modelId="{5A8995C7-3559-4412-A9A2-C51E6B6BF585}" type="pres">
      <dgm:prSet presAssocID="{E33A82D8-34F3-430D-A81A-7EBE0CC68F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0A5BE2-5E07-480A-84C7-5C2CE918397A}" type="pres">
      <dgm:prSet presAssocID="{E33A82D8-34F3-430D-A81A-7EBE0CC68FB7}" presName="negativeSpace" presStyleCnt="0"/>
      <dgm:spPr/>
    </dgm:pt>
    <dgm:pt modelId="{68E01807-B8C3-44D5-8224-04FBBBA88740}" type="pres">
      <dgm:prSet presAssocID="{E33A82D8-34F3-430D-A81A-7EBE0CC68FB7}" presName="childText" presStyleLbl="conFgAcc1" presStyleIdx="1" presStyleCnt="4">
        <dgm:presLayoutVars>
          <dgm:bulletEnabled val="1"/>
        </dgm:presLayoutVars>
      </dgm:prSet>
      <dgm:spPr/>
    </dgm:pt>
    <dgm:pt modelId="{41ADE4C9-9756-465C-9548-005FCCA581D7}" type="pres">
      <dgm:prSet presAssocID="{16CB584B-E0B8-4D85-9C4A-8F1CA08D63CE}" presName="spaceBetweenRectangles" presStyleCnt="0"/>
      <dgm:spPr/>
    </dgm:pt>
    <dgm:pt modelId="{074D3A35-8EAC-43CE-9ABB-839B87AA6BA5}" type="pres">
      <dgm:prSet presAssocID="{48FA69DA-05F8-40BA-A5D7-247F2E4DC33D}" presName="parentLin" presStyleCnt="0"/>
      <dgm:spPr/>
    </dgm:pt>
    <dgm:pt modelId="{CAFDC942-FD43-48B6-B00C-22E22BC37901}" type="pres">
      <dgm:prSet presAssocID="{48FA69DA-05F8-40BA-A5D7-247F2E4DC33D}" presName="parentLeftMargin" presStyleLbl="node1" presStyleIdx="1" presStyleCnt="4"/>
      <dgm:spPr/>
    </dgm:pt>
    <dgm:pt modelId="{69C149A8-6948-4123-8E7E-CFA94AC39DB1}" type="pres">
      <dgm:prSet presAssocID="{48FA69DA-05F8-40BA-A5D7-247F2E4DC3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CFB866-5719-42E3-89D8-BCB9B56A7B22}" type="pres">
      <dgm:prSet presAssocID="{48FA69DA-05F8-40BA-A5D7-247F2E4DC33D}" presName="negativeSpace" presStyleCnt="0"/>
      <dgm:spPr/>
    </dgm:pt>
    <dgm:pt modelId="{675775CC-21DC-4071-9B3B-CAF130641198}" type="pres">
      <dgm:prSet presAssocID="{48FA69DA-05F8-40BA-A5D7-247F2E4DC33D}" presName="childText" presStyleLbl="conFgAcc1" presStyleIdx="2" presStyleCnt="4">
        <dgm:presLayoutVars>
          <dgm:bulletEnabled val="1"/>
        </dgm:presLayoutVars>
      </dgm:prSet>
      <dgm:spPr/>
    </dgm:pt>
    <dgm:pt modelId="{A799CD98-0B75-485A-B025-F56E57990DFA}" type="pres">
      <dgm:prSet presAssocID="{6C50CA8F-3A77-424D-8D4E-877F0DE270A5}" presName="spaceBetweenRectangles" presStyleCnt="0"/>
      <dgm:spPr/>
    </dgm:pt>
    <dgm:pt modelId="{5BFA7792-551C-4065-AC11-2856A12DC8C8}" type="pres">
      <dgm:prSet presAssocID="{9DDE25D6-6DF3-474D-AAFE-A57DD7B781F7}" presName="parentLin" presStyleCnt="0"/>
      <dgm:spPr/>
    </dgm:pt>
    <dgm:pt modelId="{726C2241-50DF-4E52-8CC2-A6854C7D1370}" type="pres">
      <dgm:prSet presAssocID="{9DDE25D6-6DF3-474D-AAFE-A57DD7B781F7}" presName="parentLeftMargin" presStyleLbl="node1" presStyleIdx="2" presStyleCnt="4"/>
      <dgm:spPr/>
    </dgm:pt>
    <dgm:pt modelId="{57CCF68B-95CE-47AE-94CB-4766A53C4FB2}" type="pres">
      <dgm:prSet presAssocID="{9DDE25D6-6DF3-474D-AAFE-A57DD7B781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76FD268-A685-47D4-850D-6A55CA304560}" type="pres">
      <dgm:prSet presAssocID="{9DDE25D6-6DF3-474D-AAFE-A57DD7B781F7}" presName="negativeSpace" presStyleCnt="0"/>
      <dgm:spPr/>
    </dgm:pt>
    <dgm:pt modelId="{4411437C-4B25-4511-88C7-6024C76D8B30}" type="pres">
      <dgm:prSet presAssocID="{9DDE25D6-6DF3-474D-AAFE-A57DD7B781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7099418-33AE-45B4-8FD3-BF5F02DFEC42}" type="presOf" srcId="{2C9820B3-684E-49FA-8734-C1B3A90A5F16}" destId="{683404A7-E267-4887-9037-281A9B097675}" srcOrd="1" destOrd="0" presId="urn:microsoft.com/office/officeart/2005/8/layout/list1"/>
    <dgm:cxn modelId="{94052D5F-5EFE-4181-9E74-ADCA1CFB8E15}" type="presOf" srcId="{48FA69DA-05F8-40BA-A5D7-247F2E4DC33D}" destId="{69C149A8-6948-4123-8E7E-CFA94AC39DB1}" srcOrd="1" destOrd="0" presId="urn:microsoft.com/office/officeart/2005/8/layout/list1"/>
    <dgm:cxn modelId="{C5E40A91-6BE7-4665-800A-66DE9B0D9C1E}" srcId="{6F4F5760-12C4-4B98-8A91-7EA5C798A1E7}" destId="{9DDE25D6-6DF3-474D-AAFE-A57DD7B781F7}" srcOrd="3" destOrd="0" parTransId="{A956DE61-BF14-43EA-BB15-3D0DC5D0AFC7}" sibTransId="{2390A4D4-087A-4BCB-BF82-CCF1B1F300D2}"/>
    <dgm:cxn modelId="{3EA5AC99-0CE8-4CE2-9B61-21B58ABE05A0}" srcId="{6F4F5760-12C4-4B98-8A91-7EA5C798A1E7}" destId="{48FA69DA-05F8-40BA-A5D7-247F2E4DC33D}" srcOrd="2" destOrd="0" parTransId="{39ADE576-9E2D-46BE-A351-D3DAC730C110}" sibTransId="{6C50CA8F-3A77-424D-8D4E-877F0DE270A5}"/>
    <dgm:cxn modelId="{4C5CC99B-2DE7-4085-A5F3-2AAFEE94F0E1}" type="presOf" srcId="{9DDE25D6-6DF3-474D-AAFE-A57DD7B781F7}" destId="{57CCF68B-95CE-47AE-94CB-4766A53C4FB2}" srcOrd="1" destOrd="0" presId="urn:microsoft.com/office/officeart/2005/8/layout/list1"/>
    <dgm:cxn modelId="{D93033C9-5A2D-46C9-B54B-DD5BADA51417}" type="presOf" srcId="{48FA69DA-05F8-40BA-A5D7-247F2E4DC33D}" destId="{CAFDC942-FD43-48B6-B00C-22E22BC37901}" srcOrd="0" destOrd="0" presId="urn:microsoft.com/office/officeart/2005/8/layout/list1"/>
    <dgm:cxn modelId="{ABBC13CE-F027-456B-93CD-F87848FE3B94}" type="presOf" srcId="{6F4F5760-12C4-4B98-8A91-7EA5C798A1E7}" destId="{E07C858D-E1FB-4059-AD69-AAE3579D6EA4}" srcOrd="0" destOrd="0" presId="urn:microsoft.com/office/officeart/2005/8/layout/list1"/>
    <dgm:cxn modelId="{12FDFED3-CFB8-409E-8432-7A77BE9D625B}" type="presOf" srcId="{2C9820B3-684E-49FA-8734-C1B3A90A5F16}" destId="{DC98867B-1E3C-4CD5-9F58-EF247AEBBB87}" srcOrd="0" destOrd="0" presId="urn:microsoft.com/office/officeart/2005/8/layout/list1"/>
    <dgm:cxn modelId="{8492CDD9-049F-44D7-B230-006874D43A51}" srcId="{6F4F5760-12C4-4B98-8A91-7EA5C798A1E7}" destId="{2C9820B3-684E-49FA-8734-C1B3A90A5F16}" srcOrd="0" destOrd="0" parTransId="{A4C3A273-443B-46BA-81FF-1FB4056F8C9A}" sibTransId="{E1AC34B3-7D86-4EA1-9028-A36F96AA8541}"/>
    <dgm:cxn modelId="{498D7EDC-C89C-41F6-9A17-FDF7F93EBAEF}" srcId="{6F4F5760-12C4-4B98-8A91-7EA5C798A1E7}" destId="{E33A82D8-34F3-430D-A81A-7EBE0CC68FB7}" srcOrd="1" destOrd="0" parTransId="{33F350BD-EBC7-4108-8BC2-50B2730A1A78}" sibTransId="{16CB584B-E0B8-4D85-9C4A-8F1CA08D63CE}"/>
    <dgm:cxn modelId="{B74DD9E1-3A47-4916-9DE1-D3459717DDB5}" type="presOf" srcId="{E33A82D8-34F3-430D-A81A-7EBE0CC68FB7}" destId="{5A8995C7-3559-4412-A9A2-C51E6B6BF585}" srcOrd="1" destOrd="0" presId="urn:microsoft.com/office/officeart/2005/8/layout/list1"/>
    <dgm:cxn modelId="{CBC333F8-5F07-4034-8286-2F29D00366B1}" type="presOf" srcId="{E33A82D8-34F3-430D-A81A-7EBE0CC68FB7}" destId="{49C2E899-3D9A-4460-93E6-14D293499918}" srcOrd="0" destOrd="0" presId="urn:microsoft.com/office/officeart/2005/8/layout/list1"/>
    <dgm:cxn modelId="{3E0B7DFA-192F-4FC9-A2BB-161E6AC98CA6}" type="presOf" srcId="{9DDE25D6-6DF3-474D-AAFE-A57DD7B781F7}" destId="{726C2241-50DF-4E52-8CC2-A6854C7D1370}" srcOrd="0" destOrd="0" presId="urn:microsoft.com/office/officeart/2005/8/layout/list1"/>
    <dgm:cxn modelId="{6A0C49A7-B35F-4B18-B6B0-BDED53955DD4}" type="presParOf" srcId="{E07C858D-E1FB-4059-AD69-AAE3579D6EA4}" destId="{B232C916-80A9-4401-8D2F-51E273D67816}" srcOrd="0" destOrd="0" presId="urn:microsoft.com/office/officeart/2005/8/layout/list1"/>
    <dgm:cxn modelId="{764A1581-CB58-4F4F-889C-A5965BE833F3}" type="presParOf" srcId="{B232C916-80A9-4401-8D2F-51E273D67816}" destId="{DC98867B-1E3C-4CD5-9F58-EF247AEBBB87}" srcOrd="0" destOrd="0" presId="urn:microsoft.com/office/officeart/2005/8/layout/list1"/>
    <dgm:cxn modelId="{FFDD510B-42A9-4345-B49B-39721BCAF645}" type="presParOf" srcId="{B232C916-80A9-4401-8D2F-51E273D67816}" destId="{683404A7-E267-4887-9037-281A9B097675}" srcOrd="1" destOrd="0" presId="urn:microsoft.com/office/officeart/2005/8/layout/list1"/>
    <dgm:cxn modelId="{06A4EAB5-31F5-4E70-8F6C-BF0498C3710A}" type="presParOf" srcId="{E07C858D-E1FB-4059-AD69-AAE3579D6EA4}" destId="{9E2BE9F6-2F41-4A0F-9CED-A5E49D12EF7D}" srcOrd="1" destOrd="0" presId="urn:microsoft.com/office/officeart/2005/8/layout/list1"/>
    <dgm:cxn modelId="{7A3F26D5-2CC4-4A21-90B6-7B573F43C3D3}" type="presParOf" srcId="{E07C858D-E1FB-4059-AD69-AAE3579D6EA4}" destId="{5071611C-7AA8-4C57-AB13-8ABAC72FEEDC}" srcOrd="2" destOrd="0" presId="urn:microsoft.com/office/officeart/2005/8/layout/list1"/>
    <dgm:cxn modelId="{F314EF04-F9E6-40B7-92FD-61F06BAD0067}" type="presParOf" srcId="{E07C858D-E1FB-4059-AD69-AAE3579D6EA4}" destId="{CCBE6398-17C7-4788-8E5D-D07FF20D1114}" srcOrd="3" destOrd="0" presId="urn:microsoft.com/office/officeart/2005/8/layout/list1"/>
    <dgm:cxn modelId="{7E5A9028-872A-4579-9225-E7CD1898E15B}" type="presParOf" srcId="{E07C858D-E1FB-4059-AD69-AAE3579D6EA4}" destId="{5F20FCA4-D3C8-4654-924B-90808BB6E282}" srcOrd="4" destOrd="0" presId="urn:microsoft.com/office/officeart/2005/8/layout/list1"/>
    <dgm:cxn modelId="{778F99A1-3989-490D-8CC1-94087600A3F0}" type="presParOf" srcId="{5F20FCA4-D3C8-4654-924B-90808BB6E282}" destId="{49C2E899-3D9A-4460-93E6-14D293499918}" srcOrd="0" destOrd="0" presId="urn:microsoft.com/office/officeart/2005/8/layout/list1"/>
    <dgm:cxn modelId="{9DE1BEB9-90F3-4D6D-A456-95D6BDF1E5C4}" type="presParOf" srcId="{5F20FCA4-D3C8-4654-924B-90808BB6E282}" destId="{5A8995C7-3559-4412-A9A2-C51E6B6BF585}" srcOrd="1" destOrd="0" presId="urn:microsoft.com/office/officeart/2005/8/layout/list1"/>
    <dgm:cxn modelId="{FDFA38C4-5EC1-404F-A7C1-F056153D920A}" type="presParOf" srcId="{E07C858D-E1FB-4059-AD69-AAE3579D6EA4}" destId="{B30A5BE2-5E07-480A-84C7-5C2CE918397A}" srcOrd="5" destOrd="0" presId="urn:microsoft.com/office/officeart/2005/8/layout/list1"/>
    <dgm:cxn modelId="{B230AD02-F17B-4AE9-A824-C0F5032A8A2D}" type="presParOf" srcId="{E07C858D-E1FB-4059-AD69-AAE3579D6EA4}" destId="{68E01807-B8C3-44D5-8224-04FBBBA88740}" srcOrd="6" destOrd="0" presId="urn:microsoft.com/office/officeart/2005/8/layout/list1"/>
    <dgm:cxn modelId="{0FA15FE1-9E5F-43A4-A2DC-843AB631BD9E}" type="presParOf" srcId="{E07C858D-E1FB-4059-AD69-AAE3579D6EA4}" destId="{41ADE4C9-9756-465C-9548-005FCCA581D7}" srcOrd="7" destOrd="0" presId="urn:microsoft.com/office/officeart/2005/8/layout/list1"/>
    <dgm:cxn modelId="{24B80585-0469-43FC-8C69-1CCD18FE780D}" type="presParOf" srcId="{E07C858D-E1FB-4059-AD69-AAE3579D6EA4}" destId="{074D3A35-8EAC-43CE-9ABB-839B87AA6BA5}" srcOrd="8" destOrd="0" presId="urn:microsoft.com/office/officeart/2005/8/layout/list1"/>
    <dgm:cxn modelId="{16FD5261-4F65-48B1-9F55-DACCE4F7145C}" type="presParOf" srcId="{074D3A35-8EAC-43CE-9ABB-839B87AA6BA5}" destId="{CAFDC942-FD43-48B6-B00C-22E22BC37901}" srcOrd="0" destOrd="0" presId="urn:microsoft.com/office/officeart/2005/8/layout/list1"/>
    <dgm:cxn modelId="{BCD53807-A284-4CED-A5C7-801C1B823901}" type="presParOf" srcId="{074D3A35-8EAC-43CE-9ABB-839B87AA6BA5}" destId="{69C149A8-6948-4123-8E7E-CFA94AC39DB1}" srcOrd="1" destOrd="0" presId="urn:microsoft.com/office/officeart/2005/8/layout/list1"/>
    <dgm:cxn modelId="{C31C24B1-9336-4DF5-86B9-E07A0B64DFC6}" type="presParOf" srcId="{E07C858D-E1FB-4059-AD69-AAE3579D6EA4}" destId="{00CFB866-5719-42E3-89D8-BCB9B56A7B22}" srcOrd="9" destOrd="0" presId="urn:microsoft.com/office/officeart/2005/8/layout/list1"/>
    <dgm:cxn modelId="{CA7CBAF1-D4C7-4E6B-A2AD-5540A8AFAD19}" type="presParOf" srcId="{E07C858D-E1FB-4059-AD69-AAE3579D6EA4}" destId="{675775CC-21DC-4071-9B3B-CAF130641198}" srcOrd="10" destOrd="0" presId="urn:microsoft.com/office/officeart/2005/8/layout/list1"/>
    <dgm:cxn modelId="{C28D6BB5-20EF-44C9-BE35-2D448FCD59DE}" type="presParOf" srcId="{E07C858D-E1FB-4059-AD69-AAE3579D6EA4}" destId="{A799CD98-0B75-485A-B025-F56E57990DFA}" srcOrd="11" destOrd="0" presId="urn:microsoft.com/office/officeart/2005/8/layout/list1"/>
    <dgm:cxn modelId="{3FC66AE6-BBFF-4624-B384-E77093EB8C8F}" type="presParOf" srcId="{E07C858D-E1FB-4059-AD69-AAE3579D6EA4}" destId="{5BFA7792-551C-4065-AC11-2856A12DC8C8}" srcOrd="12" destOrd="0" presId="urn:microsoft.com/office/officeart/2005/8/layout/list1"/>
    <dgm:cxn modelId="{A012E1BC-15AA-4918-B8DE-F3F1FCB1B164}" type="presParOf" srcId="{5BFA7792-551C-4065-AC11-2856A12DC8C8}" destId="{726C2241-50DF-4E52-8CC2-A6854C7D1370}" srcOrd="0" destOrd="0" presId="urn:microsoft.com/office/officeart/2005/8/layout/list1"/>
    <dgm:cxn modelId="{83DE55AB-A596-4D11-9F37-C9BF3274CAEE}" type="presParOf" srcId="{5BFA7792-551C-4065-AC11-2856A12DC8C8}" destId="{57CCF68B-95CE-47AE-94CB-4766A53C4FB2}" srcOrd="1" destOrd="0" presId="urn:microsoft.com/office/officeart/2005/8/layout/list1"/>
    <dgm:cxn modelId="{EA1F22CF-4646-4732-87B7-31F1EB41852A}" type="presParOf" srcId="{E07C858D-E1FB-4059-AD69-AAE3579D6EA4}" destId="{276FD268-A685-47D4-850D-6A55CA304560}" srcOrd="13" destOrd="0" presId="urn:microsoft.com/office/officeart/2005/8/layout/list1"/>
    <dgm:cxn modelId="{06B07FCC-6C86-471D-A1BA-D7A4228906E0}" type="presParOf" srcId="{E07C858D-E1FB-4059-AD69-AAE3579D6EA4}" destId="{4411437C-4B25-4511-88C7-6024C76D8B3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1611C-7AA8-4C57-AB13-8ABAC72FEEDC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404A7-E267-4887-9037-281A9B09767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Calibri"/>
              <a:cs typeface="Calibri"/>
            </a:rPr>
            <a:t>1. Data Collection &amp; Understanding</a:t>
          </a:r>
        </a:p>
      </dsp:txBody>
      <dsp:txXfrm>
        <a:off x="560365" y="97774"/>
        <a:ext cx="7291750" cy="639310"/>
      </dsp:txXfrm>
    </dsp:sp>
    <dsp:sp modelId="{68E01807-B8C3-44D5-8224-04FBBBA88740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995C7-3559-4412-A9A2-C51E6B6BF585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Calibri"/>
              <a:cs typeface="Calibri"/>
            </a:rPr>
            <a:t>2. Data Preprocessing</a:t>
          </a:r>
        </a:p>
      </dsp:txBody>
      <dsp:txXfrm>
        <a:off x="560365" y="1186414"/>
        <a:ext cx="7291750" cy="639310"/>
      </dsp:txXfrm>
    </dsp:sp>
    <dsp:sp modelId="{675775CC-21DC-4071-9B3B-CAF130641198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149A8-6948-4123-8E7E-CFA94AC39DB1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Calibri"/>
              <a:cs typeface="Calibri"/>
            </a:rPr>
            <a:t>3. Model Development</a:t>
          </a:r>
        </a:p>
      </dsp:txBody>
      <dsp:txXfrm>
        <a:off x="560365" y="2275054"/>
        <a:ext cx="7291750" cy="639310"/>
      </dsp:txXfrm>
    </dsp:sp>
    <dsp:sp modelId="{4411437C-4B25-4511-88C7-6024C76D8B30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CF68B-95CE-47AE-94CB-4766A53C4FB2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Calibri"/>
              <a:cs typeface="Calibri"/>
            </a:rPr>
            <a:t>4. Testing &amp; Integration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B2C2FA-9EDF-72EC-EE62-3EDF60F4B5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426A8-DF18-D2BF-8B76-7D0118B7CE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2D13C25-4ECC-4869-BBB0-39D9EEC8B6B4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4A2CEBA-CF1F-7F78-6B9A-C8EB497CA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C6483C-8EE9-E49A-ED20-1FDD9C77C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93E8-AB36-B0FA-3C82-CCE7C4B4AF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16EE-6B1F-0891-905D-61946CA7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0D30994-29E6-47CD-8363-AEB4C7D42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558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DD4B-2EB5-0EA3-B8CD-92B0CC35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48044-CDAB-46F0-88E9-915DAC13E273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A0FF-8803-9B5A-B236-99386C07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B974-A9BC-4AAC-5831-3C6C3E5A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A9A8D-1512-4E16-AD75-E7D67DEEE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23A22D-D267-F6AB-1252-96C7766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11ED4-4CC0-4CF2-B4F4-4930D048FEF6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D6F840B-8F36-B1F2-663E-E485EB7D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842074-104A-880E-665A-37766B4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0D4E3-F311-446A-B3BC-169D4B829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7CE9315-6744-5E2C-5474-51214E21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291A1-EA8A-4872-AA58-D3CF39F01F3D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F53BA-8D8A-A874-7212-E8B2C413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A3E1DF-E11E-E0A5-3EFD-0B7BA6A7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DB3E6-5DEE-4E0B-95E4-DAEF1579E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E32EC4-34DA-3481-468F-6CF62531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2309C-1E79-4132-8789-D83E3409CEA7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8F3B4B-A3A0-2BBE-12A9-952157E8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87B353-D18F-4597-4B4B-A71A4C4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BC0D-8400-4168-9F18-1B5CD000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C363-B0B5-C6FB-A62E-198BB124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503A3-36D6-4645-AC8F-C72B0B1DF7A8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DDD0-0C60-110B-1652-590BDE5C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39ECB-4947-1119-95E1-FAED8C93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6F30-22F5-4B31-9AF3-A1DD32559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90B4-B8FB-3D67-AD5D-DB87150D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A96E-5899-43E9-B465-855EE5D461D9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4D6F-277C-64F6-426D-7B689D8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AA93-B962-55EA-475C-07AC1D58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CCF85-CFDC-4675-A12D-05243876D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50E9-A4EE-60FB-9518-5FA58352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E4DE3-F1CB-4077-B078-30507E44D5F0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2144-4ACA-D358-8D0A-07F05326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CF7D-1E6B-279E-F83C-6676BF5B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FD94E-DA0E-46F0-9F66-925E12DD6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F8DB-CF76-8E21-DEC7-45790DC2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95F56-F964-4096-B526-3D646A22AD86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069E-2809-3AAC-8E0B-EBC61F9A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1E92-EB5B-35C4-86B0-9ABFA132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BCFB8-1174-4C18-BE59-E2E9AAFD6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A9E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AE04-A229-5CEA-43A0-0F03EFB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0F75E-FACE-4C2A-AF61-35FC456B3E97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000E-FD73-C11F-DC73-F97250E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4FA2-27D7-D19B-B389-210F9F8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931C-950E-43FC-AE2B-C7D7FCC37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4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2D1243-3366-768D-A2F5-8458736D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4BD29-03A5-44C4-A553-79EB1BF2A9E5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E02854-9722-A098-6840-E71AFA07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1D6E18-20F3-59F4-91A0-B8E6D1A4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E22F6-57BD-4AAB-B479-E6DFCF693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1338497-F990-773A-1970-9CD43985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D983-E35C-4191-B6B2-A19BF9AF6BA6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4A46A8-6845-2932-716A-8FD84372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9DF506D-2B27-5681-96AC-AB420B6C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B2294-75AC-4A47-B239-094A267A0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558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3257-3F3F-020D-92CB-49C1F401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C30E-A7B9-4119-B380-83743F4E1950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EA9E-5A92-9AC2-07D9-5FF8D4B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5483-E087-5B5D-2515-F8B4D24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F477-E768-40D5-A5DF-C20C67D49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98CD9E-A78A-613F-3831-C00653FF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44A5-D6A0-4C3C-B0C3-80A9951AB146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BE79D5-F969-1A0C-2F50-78C9934C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9F04C1-5F52-C74E-99B3-E4CB206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1A390-BD0B-4634-9F8C-3D8C8EC85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2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FB9A24-9E4D-4131-2E7A-E895E6E6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CF95E-E512-4892-9A07-D390A8B7D1A3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7BA02F-0980-4CEA-3451-5C544997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1B352A-D558-26A9-B0A5-9EF0D8C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2E816-C9D1-4E49-B205-999D9656B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7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0D4D1B-ED65-D3E8-6045-AAAB44C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6F54F-75F7-426B-A459-878E3655C0DC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2CA56C-F49B-7CE2-1C34-25FBAEA3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11FCC-B9BE-F957-47CE-4A131316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4F224-04AE-46B6-BC33-E5A2EB018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01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BE2FCB-F8DF-4A2C-0D98-B1E98553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137D7-BA98-4B1E-A0D1-8DCCA0483CAB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13B209-5161-F5F7-3CFF-D1EB883E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0AF1CD-443C-FC44-9F6F-EC7B49F3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0CE1E-7539-4DD4-A865-E448C89A4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0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E8FE-FB94-6435-83E5-63C49922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65E44-3EA1-4681-B709-436494AC6EB1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40AB-9AEF-5651-A66B-63507A96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AF87-B17D-2D76-3AD1-1BE2A80A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BE4AB-B7D9-4DEA-937D-618A33FF0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5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2A81-FBB5-0194-0400-CEE64B62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C5C8C-39CC-4D6B-9A50-92CB0ECA0A1D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8DC8-FB21-4A23-AAD8-789D3918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A828-22D5-F649-83A5-18496DBD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E81E-CA69-47C3-A3F7-C8ED8EBBD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9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A9E0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F85E-7584-6DD2-177D-8EBAC5B0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302BD-BF35-472F-812D-7B0FEDD034D2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3384-5D41-FAE6-AA29-0E6549AD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2B0B-61DE-0336-3A8E-443CB99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B82E0-733A-4CB8-A856-A411D3558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4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CCE888D-7E36-E787-D518-BB37E4C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A196-44E1-4AB0-8D17-B1F8695B65A3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E7EAAD-3A9E-DE90-4921-DB89EF36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5117E3-5585-7B08-5764-2EF8685F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53C2-1038-42EB-BC62-97D6AA95D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615DE5E-E280-92F0-0A8F-C7D23FF6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9D39-123E-47EB-8299-523C0BCEDAFA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803F2B-A6B6-23F8-B764-430981FD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A02476-02A9-C81A-2309-7ED469DC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53E8-C852-4310-B9CE-CA84FCC0F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392D-5632-4957-EC60-237C2776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612B1-428B-43C6-A4E8-C4696AF3530B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AD04-F5D0-1687-37D5-390F4CBA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EBA3-D3B4-2E2D-C290-F4EF07A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93544-4789-4324-B590-A65C99EC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E437-4C95-AE5F-B224-9BCCCC5B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4BD41-2393-45A1-A7A5-1FA2521EFA09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9927-3FD3-41E6-8503-C540631D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109F-2768-7051-9C78-7CE0E5F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C737-9BE4-439B-84C8-D06952F8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AD27-0C2A-1DD0-1443-3C93ABB4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D0DB7-C5E3-4F55-8A4D-28F8210EACCB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5DC7-2BB2-0F1D-F0E0-D65FFCAB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1668-9F73-8F7F-5BDC-56D0B42B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2B451-429F-4BEA-B05D-351549CF2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DBFD3B-48C1-3890-E1AD-4F2255F9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B5598-E849-4DBA-98C4-CA98F57EE615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437527-1B3C-5B16-4BF5-6696EE9A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E6E0E3-71F1-5B5E-4230-24432A3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D5AFE-15BF-4332-B3A4-250363A5C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89CF9F8-A4AC-AC51-047C-99852465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0D7F3-8E73-450D-9A50-61474D08BC99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0FC9593-106A-B80D-43D6-46B05A30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CA52F5-6A3A-2CBF-2C0C-96562B3B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2D543-015F-45FA-907F-C6E25E878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7219AC-59F4-3889-762A-0C6FE806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9AAB5-2EB2-47E4-8BD3-9CAE3E9FDF63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CBE9BC-353C-C804-C421-927C96F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CC7F2A-B020-972D-4F3E-ACAA1D5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33FFC-ED39-4EA1-9C5E-E479C200F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5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92EFA6B-156B-488D-EEA2-1F71AF87D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F078523-AE63-946D-0D17-037F921B0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15DE-1D3A-E885-7C48-C292C23B0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5E617B-F312-4086-A9F9-0EE80FA07691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559A-D60B-89AE-96F2-2E13E6B1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575F-9D04-75A0-9F51-3439B8D5E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7116FA-D390-41A7-A64B-733F78DCE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D615CD26-CAF1-2565-8F9D-690284AC3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B1E8981-26BF-5C85-F947-0589CA495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B888-423D-76DF-A2AB-14A69A9D9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A112F2E-0F4F-4DEE-8EE4-0B1609DC76D5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FF90-6FB7-BAA1-7F61-7CCD70A67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AF26E-F86F-194F-F8B0-405834ACC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AB40D5-A0DF-4BC5-A73C-86882AFC1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A9E0"/>
          </a:solidFill>
          <a:latin typeface="Tahoma" charset="0"/>
          <a:ea typeface="Tahoma" charset="0"/>
          <a:cs typeface="Tahoma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A9E0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A9E0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A9E0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A9E0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A9E0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A9E0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A9E0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A9E0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05587"/>
          </a:solidFill>
          <a:latin typeface="Tahoma" charset="0"/>
          <a:ea typeface="Tahoma" charset="0"/>
          <a:cs typeface="Tahoma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76A8"/>
          </a:solidFill>
          <a:latin typeface="Tahoma" charset="0"/>
          <a:ea typeface="Tahoma" charset="0"/>
          <a:cs typeface="Tahoma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076A8"/>
          </a:solidFill>
          <a:latin typeface="Tahoma" charset="0"/>
          <a:ea typeface="Tahoma" charset="0"/>
          <a:cs typeface="Tahoma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76A8"/>
          </a:solidFill>
          <a:latin typeface="Tahoma" charset="0"/>
          <a:ea typeface="Tahoma" charset="0"/>
          <a:cs typeface="Tahom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76A8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C2C9C380-4B55-BAF5-9C8B-F1809B427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644AB499-ACD6-55E8-4F66-1CF1813C2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F5BD-820E-B9E8-EB0F-74BD8ECE0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55AB697-EF48-4FCE-98C5-6D960AAD933C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791F-F6E7-AAA8-6C73-403D0DD60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2356-3669-465A-A312-C71240617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7FFDE1-92FC-452E-9029-9C0C07D5B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0A9E0"/>
          </a:solidFill>
          <a:latin typeface="Tahoma" charset="0"/>
          <a:ea typeface="Tahoma" charset="0"/>
          <a:cs typeface="Tahoma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CBE566AD-9E6C-1D05-F753-4E4D5494E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CCD52040-6E0C-74D1-D705-1CE642EEC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C160-2C02-0717-696D-CA09E05A1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4F9EAF-19A0-4049-8540-B9C832B0F563}" type="datetimeFigureOut">
              <a:rPr lang="en-US"/>
              <a:pPr>
                <a:defRPr/>
              </a:pPr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0404-FAEC-00DD-0A32-5CF02C0A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B1C5-032C-6BD9-D1FA-AAF1B21E4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6967F6-4360-4BFA-A626-ED4066A07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0A9E0"/>
          </a:solidFill>
          <a:latin typeface="Tahoma" charset="0"/>
          <a:ea typeface="Tahoma" charset="0"/>
          <a:cs typeface="Tahoma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ararobinson.dev/2020/08/18/ml-ops-cloud-run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251584B-E3CF-CB25-4FBB-4879BDCEA9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6479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ahoma"/>
                <a:ea typeface="Tahoma"/>
                <a:cs typeface="Tahoma"/>
              </a:rPr>
              <a:t>2023S AML 3406 AI ML Capstone Project </a:t>
            </a:r>
            <a:br>
              <a:rPr lang="en-US" altLang="en-US" dirty="0">
                <a:latin typeface="Tahoma"/>
                <a:ea typeface="Tahoma"/>
                <a:cs typeface="Tahoma"/>
              </a:rPr>
            </a:br>
            <a:br>
              <a:rPr lang="en-US" altLang="en-US" dirty="0">
                <a:latin typeface="Tahoma"/>
                <a:ea typeface="Tahoma"/>
                <a:cs typeface="Tahoma"/>
              </a:rPr>
            </a:br>
            <a:r>
              <a:rPr lang="en-US" altLang="en-US" dirty="0">
                <a:latin typeface="Tahoma"/>
                <a:ea typeface="Tahoma"/>
                <a:cs typeface="Tahoma"/>
              </a:rPr>
              <a:t>Group 4 :Hotel Assist 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ECE7EFB3-8856-24D8-1534-6E59FA29B9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5661" y="3860831"/>
            <a:ext cx="6714226" cy="1655762"/>
          </a:xfrm>
        </p:spPr>
        <p:txBody>
          <a:bodyPr/>
          <a:lstStyle/>
          <a:p>
            <a:pPr algn="l"/>
            <a:r>
              <a:rPr lang="en-US" altLang="en-US" sz="20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Group Members:</a:t>
            </a:r>
            <a:r>
              <a:rPr lang="en-US" alt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  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Parth Sharma (C0858658)      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Vishalkumar</a:t>
            </a:r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  Patel (C0857057) 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Anirudh Sharma (C0860051)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Jaydeep </a:t>
            </a:r>
            <a:r>
              <a:rPr lang="en-US" sz="200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Mathukiya</a:t>
            </a:r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(C0859793)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Arpit Valand (C0857938)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Resha Soni (C0859047)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altLang="en-US" sz="2000" dirty="0">
              <a:latin typeface="Tahoma"/>
              <a:ea typeface="Tahoma"/>
              <a:cs typeface="Taho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C9BB-E526-50FD-64E7-BCF73CB1D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570" y="3855080"/>
            <a:ext cx="5736566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rgbClr val="00A9E0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Guided By :</a:t>
            </a:r>
            <a:endParaRPr lang="en-US" altLang="en-US" b="1" dirty="0">
              <a:solidFill>
                <a:schemeClr val="bg1"/>
              </a:solidFill>
            </a:endParaRPr>
          </a:p>
          <a:p>
            <a:pPr algn="l"/>
            <a:r>
              <a:rPr lang="en-US" alt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Prof. Vahid </a:t>
            </a:r>
            <a:r>
              <a:rPr lang="en-US" altLang="en-US" sz="2000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Hadavi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eaLnBrk="1" hangingPunct="1"/>
            <a:endParaRPr lang="en-US" altLang="en-US" dirty="0"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C2C7-DA18-6423-A0EF-E35BE774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Model Development with FLASK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C5D2-C7B4-1388-708E-CC85488C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</a:rPr>
              <a:t>Utilized Flask web framework.</a:t>
            </a:r>
            <a:endParaRPr lang="en-US" dirty="0"/>
          </a:p>
          <a:p>
            <a:r>
              <a:rPr lang="en-US" dirty="0">
                <a:latin typeface="Tahoma"/>
                <a:ea typeface="Tahoma"/>
                <a:cs typeface="Tahoma"/>
              </a:rPr>
              <a:t>Lightweight for web app development in Python.</a:t>
            </a:r>
            <a:endParaRPr lang="en-US" dirty="0"/>
          </a:p>
          <a:p>
            <a:r>
              <a:rPr lang="en-US" dirty="0">
                <a:latin typeface="Tahoma"/>
                <a:ea typeface="Tahoma"/>
                <a:cs typeface="Tahoma"/>
              </a:rPr>
              <a:t>Deployed trained Seq2Seq model as Flask app.</a:t>
            </a:r>
            <a:endParaRPr lang="en-US" dirty="0"/>
          </a:p>
          <a:p>
            <a:r>
              <a:rPr lang="en-US" dirty="0">
                <a:latin typeface="Tahoma"/>
                <a:ea typeface="Tahoma"/>
                <a:cs typeface="Tahoma"/>
              </a:rPr>
              <a:t>Enabled HTTP interface for user interactions.</a:t>
            </a:r>
            <a:endParaRPr lang="en-US" dirty="0"/>
          </a:p>
          <a:p>
            <a:r>
              <a:rPr lang="en-US" dirty="0">
                <a:latin typeface="Tahoma"/>
                <a:ea typeface="Tahoma"/>
                <a:cs typeface="Tahoma"/>
              </a:rPr>
              <a:t>Accessible through web requests.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7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41B-2066-8A77-A82C-019988AC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ChatBot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Front-End 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</a:b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3D131B-1C6A-755E-5E16-E47CD394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203" y="1264907"/>
            <a:ext cx="7908573" cy="4495112"/>
          </a:xfrm>
        </p:spPr>
      </p:pic>
    </p:spTree>
    <p:extLst>
      <p:ext uri="{BB962C8B-B14F-4D97-AF65-F5344CB8AC3E}">
        <p14:creationId xmlns:p14="http://schemas.microsoft.com/office/powerpoint/2010/main" val="287378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80EA46-69E1-96D8-D41C-F584B3C8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597" y="2277314"/>
            <a:ext cx="5397261" cy="1038016"/>
          </a:xfrm>
        </p:spPr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</a:rPr>
              <a:t>Chatbot Front-End</a:t>
            </a:r>
            <a:endParaRPr lang="en-US" dirty="0"/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1FD94FA3-46CA-8AE1-E8C8-C680CA4BCBD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588963"/>
            <a:ext cx="5834063" cy="5457825"/>
          </a:xfrm>
        </p:spPr>
      </p:pic>
    </p:spTree>
    <p:extLst>
      <p:ext uri="{BB962C8B-B14F-4D97-AF65-F5344CB8AC3E}">
        <p14:creationId xmlns:p14="http://schemas.microsoft.com/office/powerpoint/2010/main" val="295451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400A-D384-29C3-2D52-D9363D9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Conclusion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FE2D-35C3-5A39-E45B-6356E2F3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Explored data augmentation, token analysis, advanced training.</a:t>
            </a:r>
          </a:p>
          <a:p>
            <a:r>
              <a:rPr lang="en-US">
                <a:latin typeface="Tahoma"/>
                <a:ea typeface="Tahoma"/>
                <a:cs typeface="Tahoma"/>
              </a:rPr>
              <a:t>Improved chatbot with algorithms, neural networks.</a:t>
            </a:r>
          </a:p>
          <a:p>
            <a:r>
              <a:rPr lang="en-US">
                <a:latin typeface="Tahoma"/>
                <a:ea typeface="Tahoma"/>
                <a:cs typeface="Tahoma"/>
              </a:rPr>
              <a:t>Deployment via Flask in "HotelAssist" UI.</a:t>
            </a:r>
          </a:p>
          <a:p>
            <a:r>
              <a:rPr lang="en-US">
                <a:latin typeface="Tahoma"/>
                <a:ea typeface="Tahoma"/>
                <a:cs typeface="Tahoma"/>
              </a:rPr>
              <a:t> Prioritized data quality, user friendly chatbots.</a:t>
            </a:r>
          </a:p>
        </p:txBody>
      </p:sp>
    </p:spTree>
    <p:extLst>
      <p:ext uri="{BB962C8B-B14F-4D97-AF65-F5344CB8AC3E}">
        <p14:creationId xmlns:p14="http://schemas.microsoft.com/office/powerpoint/2010/main" val="383875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CBF-5728-D18F-017A-1FF6C617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References 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7DFF-B9F3-0A5C-BC0B-7B52A35B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Tahoma"/>
                <a:ea typeface="Tahoma"/>
                <a:cs typeface="Tahoma"/>
              </a:rPr>
              <a:t>Goodfellow, I., </a:t>
            </a:r>
            <a:r>
              <a:rPr lang="en-CA" sz="2400" dirty="0" err="1">
                <a:latin typeface="Tahoma"/>
                <a:ea typeface="Tahoma"/>
                <a:cs typeface="Tahoma"/>
              </a:rPr>
              <a:t>Bengio</a:t>
            </a:r>
            <a:r>
              <a:rPr lang="en-CA" sz="2400" dirty="0">
                <a:latin typeface="Tahoma"/>
                <a:ea typeface="Tahoma"/>
                <a:cs typeface="Tahoma"/>
              </a:rPr>
              <a:t>, Y., &amp; Courville, A. (2016). Deep Learning. MIT Press.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r>
              <a:rPr lang="en-CA" sz="2400" dirty="0">
                <a:latin typeface="Tahoma"/>
                <a:ea typeface="Tahoma"/>
                <a:cs typeface="Tahoma"/>
              </a:rPr>
              <a:t>Vaswani, A., </a:t>
            </a:r>
            <a:r>
              <a:rPr lang="en-CA" sz="2400" dirty="0" err="1">
                <a:latin typeface="Tahoma"/>
                <a:ea typeface="Tahoma"/>
                <a:cs typeface="Tahoma"/>
              </a:rPr>
              <a:t>Shazeer</a:t>
            </a:r>
            <a:r>
              <a:rPr lang="en-CA" sz="2400" dirty="0">
                <a:latin typeface="Tahoma"/>
                <a:ea typeface="Tahoma"/>
                <a:cs typeface="Tahoma"/>
              </a:rPr>
              <a:t>, N., Parmar, N., </a:t>
            </a:r>
            <a:r>
              <a:rPr lang="en-CA" sz="2400" dirty="0" err="1">
                <a:latin typeface="Tahoma"/>
                <a:ea typeface="Tahoma"/>
                <a:cs typeface="Tahoma"/>
              </a:rPr>
              <a:t>Uszkoreit</a:t>
            </a:r>
            <a:r>
              <a:rPr lang="en-CA" sz="2400" dirty="0">
                <a:latin typeface="Tahoma"/>
                <a:ea typeface="Tahoma"/>
                <a:cs typeface="Tahoma"/>
              </a:rPr>
              <a:t>, J., Jones, L., Gomez, A. N., ... &amp; </a:t>
            </a:r>
            <a:r>
              <a:rPr lang="en-CA" sz="2400" dirty="0" err="1">
                <a:latin typeface="Tahoma"/>
                <a:ea typeface="Tahoma"/>
                <a:cs typeface="Tahoma"/>
              </a:rPr>
              <a:t>Polosukhin</a:t>
            </a:r>
            <a:r>
              <a:rPr lang="en-CA" sz="2400" dirty="0">
                <a:latin typeface="Tahoma"/>
                <a:ea typeface="Tahoma"/>
                <a:cs typeface="Tahoma"/>
              </a:rPr>
              <a:t>, I. (2017). Attention is all you need. In Advances in neural information processing systems (pp. 5998-6008).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r>
              <a:rPr lang="en-CA" sz="2400" dirty="0">
                <a:latin typeface="Tahoma"/>
                <a:ea typeface="Tahoma"/>
                <a:cs typeface="Tahoma"/>
              </a:rPr>
              <a:t>Brownlee, J. (2020). Deep Learning for Natural Language Processing. Machine Learning Mastery.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Robinson, S. (2020, August 18). Deploying an ML Model as a REST API on Cloud Run. Retrieved from </a:t>
            </a:r>
            <a:r>
              <a:rPr lang="en-US" sz="2400" dirty="0">
                <a:latin typeface="Tahoma"/>
                <a:ea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https://sararobinson.dev/2020/08/18/ml-ops-cloud-run.html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00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2522-84BA-919B-B8CF-BA6C89C1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408"/>
            <a:ext cx="10515600" cy="1325563"/>
          </a:xfrm>
        </p:spPr>
        <p:txBody>
          <a:bodyPr/>
          <a:lstStyle/>
          <a:p>
            <a:pPr algn="ctr"/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Thank You!</a:t>
            </a:r>
            <a:br>
              <a:rPr lang="en-US" sz="5400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Any Questions? </a:t>
            </a: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A88D-9FB7-A129-6866-3F3B2B75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FEAB-BBF3-8BB4-2661-4ACA6F85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alibri"/>
                <a:ea typeface="Tahoma"/>
                <a:cs typeface="Calibri"/>
              </a:rPr>
              <a:t>"Hotel Assist," a Toronto-based AI Chatbot, transforms guest interactions, redefining hospitality with personalized service and technology.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87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D057-9C82-7AE6-BF1D-F8F6D7BC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7886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Methods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endParaRPr lang="en-US" dirty="0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9BAEC26-EB4F-B563-25FA-2E481C49EB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699903"/>
              </p:ext>
            </p:extLst>
          </p:nvPr>
        </p:nvGraphicFramePr>
        <p:xfrm>
          <a:off x="651294" y="12936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1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EDCF-14EC-7E16-E260-51AB1365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Dataset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84BD-09CC-9681-C23B-B830F9ED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ahoma"/>
                <a:ea typeface="Tahoma"/>
                <a:cs typeface="Tahoma"/>
              </a:rPr>
              <a:t>Data Origins and Collection:</a:t>
            </a:r>
            <a:endParaRPr lang="en-US" sz="2000" dirty="0"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Curated dataset from sources like TripAdvisor, Expedia, Booking.com.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Data from Toronto's known hotels: "Hotel X Toronto," "Marriott," "Hyatt," etc.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Included GPT-generated content for simulated interactions.</a:t>
            </a:r>
          </a:p>
          <a:p>
            <a:r>
              <a:rPr lang="en-US" sz="2000" b="1" dirty="0">
                <a:latin typeface="Tahoma"/>
                <a:ea typeface="Tahoma"/>
                <a:cs typeface="Tahoma"/>
              </a:rPr>
              <a:t>Collection Process:</a:t>
            </a:r>
            <a:endParaRPr lang="en-US" sz="2000" dirty="0"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Extracted guest reviews, queries, preferences.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Comprehensive guest experience representation.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Initial dataset: ~27,000 records.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Transformed through purposeful methods to 35,000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D3BE-422F-9B97-861F-1D5B2CB5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Semantic Data Cleaning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A graph of a comparison of lines&#10;&#10;Description automatically generated">
            <a:extLst>
              <a:ext uri="{FF2B5EF4-FFF2-40B4-BE49-F238E27FC236}">
                <a16:creationId xmlns:a16="http://schemas.microsoft.com/office/drawing/2014/main" id="{3C541177-2544-5B8E-B21C-E860BFB2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03" y="1425591"/>
            <a:ext cx="6581775" cy="5065142"/>
          </a:xfrm>
        </p:spPr>
      </p:pic>
    </p:spTree>
    <p:extLst>
      <p:ext uri="{BB962C8B-B14F-4D97-AF65-F5344CB8AC3E}">
        <p14:creationId xmlns:p14="http://schemas.microsoft.com/office/powerpoint/2010/main" val="223767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C974-793B-8E40-78BB-F6890776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Data Augmentation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62A0604-6D90-4992-CA20-4B26198A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43" y="1581211"/>
            <a:ext cx="8115826" cy="4480733"/>
          </a:xfrm>
        </p:spPr>
      </p:pic>
    </p:spTree>
    <p:extLst>
      <p:ext uri="{BB962C8B-B14F-4D97-AF65-F5344CB8AC3E}">
        <p14:creationId xmlns:p14="http://schemas.microsoft.com/office/powerpoint/2010/main" val="301369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7C44-4124-6C7B-3C56-1F8E70DB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Word Cloud Of Tokens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A close up of words&#10;&#10;Description automatically generated">
            <a:extLst>
              <a:ext uri="{FF2B5EF4-FFF2-40B4-BE49-F238E27FC236}">
                <a16:creationId xmlns:a16="http://schemas.microsoft.com/office/drawing/2014/main" id="{608DBCAE-CA58-DBAA-F4FA-F90074C0E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525" y="1696229"/>
            <a:ext cx="8075328" cy="4049414"/>
          </a:xfrm>
        </p:spPr>
      </p:pic>
    </p:spTree>
    <p:extLst>
      <p:ext uri="{BB962C8B-B14F-4D97-AF65-F5344CB8AC3E}">
        <p14:creationId xmlns:p14="http://schemas.microsoft.com/office/powerpoint/2010/main" val="382072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9D4B-B440-094C-FD1A-465F7008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Analysis of Token Frequencies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612EE837-A136-63FD-662E-788D51AAF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019" y="1619774"/>
            <a:ext cx="6429734" cy="4173567"/>
          </a:xfrm>
        </p:spPr>
      </p:pic>
    </p:spTree>
    <p:extLst>
      <p:ext uri="{BB962C8B-B14F-4D97-AF65-F5344CB8AC3E}">
        <p14:creationId xmlns:p14="http://schemas.microsoft.com/office/powerpoint/2010/main" val="328518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6E4-201A-3DAC-F880-B6AA1E01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Model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ahoma"/>
                <a:ea typeface="Tahoma"/>
                <a:cs typeface="Tahoma"/>
              </a:rPr>
            </a:b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2A24-E9C5-AF0C-F1F0-3ADDF74F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LSTM Model </a:t>
            </a:r>
            <a:endParaRPr lang="en-US" dirty="0">
              <a:latin typeface="Tahoma"/>
              <a:ea typeface="Tahoma"/>
              <a:cs typeface="Tahoma"/>
            </a:endParaRPr>
          </a:p>
          <a:p>
            <a:endParaRPr lang="en-US" dirty="0">
              <a:latin typeface="Tahoma"/>
              <a:ea typeface="Tahoma"/>
              <a:cs typeface="Tahoma"/>
            </a:endParaRPr>
          </a:p>
          <a:p>
            <a:r>
              <a:rPr lang="en-US" dirty="0">
                <a:latin typeface="Tahoma"/>
                <a:ea typeface="Tahoma"/>
                <a:cs typeface="Tahoma"/>
              </a:rPr>
              <a:t>Seq2Seq</a:t>
            </a:r>
            <a:endParaRPr lang="en-US" dirty="0"/>
          </a:p>
        </p:txBody>
      </p:sp>
      <p:pic>
        <p:nvPicPr>
          <p:cNvPr id="4" name="Picture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57479A39-0AB8-F79D-7A1F-2E29BEF0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97" y="850881"/>
            <a:ext cx="7732142" cy="4020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365CB-3AE0-8CF6-8BDF-16EFD71B397C}"/>
              </a:ext>
            </a:extLst>
          </p:cNvPr>
          <p:cNvSpPr txBox="1"/>
          <p:nvPr/>
        </p:nvSpPr>
        <p:spPr>
          <a:xfrm>
            <a:off x="6360730" y="49948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Analysis of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158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lambtoncollege2021_widescreen" id="{AD09B728-FDE6-4139-A6AC-ADF9D3DFF5CE}" vid="{1E9C3080-2784-4B89-A27E-67322AA8E02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lambtoncollege2021_widescreen" id="{AD09B728-FDE6-4139-A6AC-ADF9D3DFF5CE}" vid="{E20EC4FD-A1A5-4B07-833D-B399238A2D18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lambtoncollege2021_widescreen" id="{AD09B728-FDE6-4139-A6AC-ADF9D3DFF5CE}" vid="{4BA8EF5E-ADA1-4E65-AEE8-817192D6933D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lambtoncollege2021_widescreen" id="{AD09B728-FDE6-4139-A6AC-ADF9D3DFF5CE}" vid="{2ABBB96E-F81A-41F0-AA08-D6D482B4E16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78F136366E142B6673C0DB617D9D9" ma:contentTypeVersion="2" ma:contentTypeDescription="Create a new document." ma:contentTypeScope="" ma:versionID="77df608d07a53ae3f7d43865757952b4">
  <xsd:schema xmlns:xsd="http://www.w3.org/2001/XMLSchema" xmlns:xs="http://www.w3.org/2001/XMLSchema" xmlns:p="http://schemas.microsoft.com/office/2006/metadata/properties" xmlns:ns2="8cd786e8-d243-4192-a4a3-982027e7eb4a" targetNamespace="http://schemas.microsoft.com/office/2006/metadata/properties" ma:root="true" ma:fieldsID="47946bb2b028c803477d15f278ce784f" ns2:_="">
    <xsd:import namespace="8cd786e8-d243-4192-a4a3-982027e7eb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d786e8-d243-4192-a4a3-982027e7eb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A6A03E-0C88-465E-B574-5CDA112F8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d786e8-d243-4192-a4a3-982027e7eb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343EF0-36B4-47DA-94B6-63089D97E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ADFF92-AE2F-4A73-9AB5-B24A1CF93F8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2_Custom Design</vt:lpstr>
      <vt:lpstr>Office Theme</vt:lpstr>
      <vt:lpstr>Custom Design</vt:lpstr>
      <vt:lpstr>1_Custom Design</vt:lpstr>
      <vt:lpstr>2023S AML 3406 AI ML Capstone Project   Group 4 :Hotel Assist </vt:lpstr>
      <vt:lpstr>Introduction</vt:lpstr>
      <vt:lpstr>Methods </vt:lpstr>
      <vt:lpstr>Dataset</vt:lpstr>
      <vt:lpstr>Semantic Data Cleaning </vt:lpstr>
      <vt:lpstr>Data Augmentation</vt:lpstr>
      <vt:lpstr>Word Cloud Of Tokens</vt:lpstr>
      <vt:lpstr>Analysis of Token Frequencies</vt:lpstr>
      <vt:lpstr>Model </vt:lpstr>
      <vt:lpstr>Model Development with FLASK</vt:lpstr>
      <vt:lpstr>ChatBot Front-End  </vt:lpstr>
      <vt:lpstr>Chatbot Front-End</vt:lpstr>
      <vt:lpstr>Conclusion</vt:lpstr>
      <vt:lpstr>References </vt:lpstr>
      <vt:lpstr>Thank You! Any Questions?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425</cp:revision>
  <dcterms:created xsi:type="dcterms:W3CDTF">2023-08-18T22:12:49Z</dcterms:created>
  <dcterms:modified xsi:type="dcterms:W3CDTF">2023-08-19T19:06:35Z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0x01010087278F136366E142B6673C0DB617D9D9</vt:lpwstr>
  </property>
</Properties>
</file>