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68" r:id="rId3"/>
    <p:sldId id="288" r:id="rId4"/>
    <p:sldId id="257" r:id="rId5"/>
    <p:sldId id="269" r:id="rId6"/>
    <p:sldId id="270" r:id="rId7"/>
    <p:sldId id="271" r:id="rId8"/>
    <p:sldId id="272" r:id="rId9"/>
    <p:sldId id="273" r:id="rId10"/>
    <p:sldId id="274" r:id="rId11"/>
    <p:sldId id="275" r:id="rId13"/>
    <p:sldId id="276" r:id="rId14"/>
    <p:sldId id="277" r:id="rId15"/>
    <p:sldId id="278" r:id="rId16"/>
    <p:sldId id="279" r:id="rId17"/>
    <p:sldId id="280" r:id="rId18"/>
    <p:sldId id="281" r:id="rId19"/>
    <p:sldId id="282" r:id="rId20"/>
    <p:sldId id="283" r:id="rId21"/>
    <p:sldId id="284" r:id="rId22"/>
    <p:sldId id="287" r:id="rId23"/>
    <p:sldId id="289" r:id="rId24"/>
    <p:sldId id="286" r:id="rId25"/>
    <p:sldId id="285"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48"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9" Type="http://schemas.openxmlformats.org/officeDocument/2006/relationships/tableStyles" Target="tableStyles.xml"/><Relationship Id="rId28" Type="http://schemas.openxmlformats.org/officeDocument/2006/relationships/viewProps" Target="viewProps.xml"/><Relationship Id="rId27" Type="http://schemas.openxmlformats.org/officeDocument/2006/relationships/presProps" Target="presProps.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notesMaster" Target="notesMasters/notesMaster1.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EDEFDA-0B97-41DB-94DF-897C93F510D5}" type="datetimeFigureOut">
              <a:rPr lang="en-IN" smtClean="0"/>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E73FCF-F354-43E0-AD0C-F31FB84344FB}"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EE73FCF-F354-43E0-AD0C-F31FB84344FB}" type="slidenum">
              <a:rPr lang="en-IN" smtClean="0"/>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25A8459-9F55-4360-9E66-C5ADFD861BAF}"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A65873-331F-4F9F-B6BF-8E5BC383723A}" type="slidenum">
              <a:rPr lang="en-IN" smtClean="0"/>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325A8459-9F55-4360-9E66-C5ADFD861BAF}"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7A65873-331F-4F9F-B6BF-8E5BC383723A}"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325A8459-9F55-4360-9E66-C5ADFD861BAF}"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7A65873-331F-4F9F-B6BF-8E5BC383723A}" type="slidenum">
              <a:rPr lang="en-IN" smtClean="0"/>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325A8459-9F55-4360-9E66-C5ADFD861BAF}"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7A65873-331F-4F9F-B6BF-8E5BC383723A}" type="slidenum">
              <a:rPr lang="en-IN" smtClean="0"/>
            </a:fld>
            <a:endParaRPr lang="en-IN"/>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endParaRPr lang="en-US" sz="8000" dirty="0">
              <a:solidFill>
                <a:schemeClr val="tx1"/>
              </a:solidFill>
              <a:effectLst/>
            </a:endParaRP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endParaRPr lang="en-US" sz="8000" dirty="0">
              <a:solidFill>
                <a:schemeClr val="tx1"/>
              </a:solidFill>
              <a:effectLst/>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325A8459-9F55-4360-9E66-C5ADFD861BAF}"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7A65873-331F-4F9F-B6BF-8E5BC383723A}" type="slidenum">
              <a:rPr lang="en-IN" smtClean="0"/>
            </a:fld>
            <a:endParaRPr lang="en-I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3" name="Date Placeholder 2"/>
          <p:cNvSpPr>
            <a:spLocks noGrp="1"/>
          </p:cNvSpPr>
          <p:nvPr>
            <p:ph type="dt" sz="half" idx="10"/>
          </p:nvPr>
        </p:nvSpPr>
        <p:spPr/>
        <p:txBody>
          <a:bodyPr/>
          <a:lstStyle/>
          <a:p>
            <a:fld id="{325A8459-9F55-4360-9E66-C5ADFD861BAF}"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7A65873-331F-4F9F-B6BF-8E5BC383723A}" type="slidenum">
              <a:rPr lang="en-IN" smtClean="0"/>
            </a:fld>
            <a:endParaRPr lang="en-I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3" name="Date Placeholder 2"/>
          <p:cNvSpPr>
            <a:spLocks noGrp="1"/>
          </p:cNvSpPr>
          <p:nvPr>
            <p:ph type="dt" sz="half" idx="10"/>
          </p:nvPr>
        </p:nvSpPr>
        <p:spPr/>
        <p:txBody>
          <a:bodyPr/>
          <a:lstStyle/>
          <a:p>
            <a:fld id="{325A8459-9F55-4360-9E66-C5ADFD861BAF}"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7A65873-331F-4F9F-B6BF-8E5BC383723A}" type="slidenum">
              <a:rPr lang="en-IN" smtClean="0"/>
            </a:fld>
            <a:endParaRPr lang="en-I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325A8459-9F55-4360-9E66-C5ADFD861BAF}"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A65873-331F-4F9F-B6BF-8E5BC383723A}" type="slidenum">
              <a:rPr lang="en-IN" smtClean="0"/>
            </a:fld>
            <a:endParaRPr lang="en-I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325A8459-9F55-4360-9E66-C5ADFD861BAF}"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A65873-331F-4F9F-B6BF-8E5BC383723A}"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325A8459-9F55-4360-9E66-C5ADFD861BAF}"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A65873-331F-4F9F-B6BF-8E5BC383723A}"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325A8459-9F55-4360-9E66-C5ADFD861BAF}"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A65873-331F-4F9F-B6BF-8E5BC383723A}" type="slidenum">
              <a:rPr lang="en-IN" smtClean="0"/>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325A8459-9F55-4360-9E66-C5ADFD861BAF}"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7A65873-331F-4F9F-B6BF-8E5BC383723A}"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325A8459-9F55-4360-9E66-C5ADFD861BAF}"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7A65873-331F-4F9F-B6BF-8E5BC383723A}"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25A8459-9F55-4360-9E66-C5ADFD861BAF}"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7A65873-331F-4F9F-B6BF-8E5BC383723A}"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25A8459-9F55-4360-9E66-C5ADFD861BAF}"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7A65873-331F-4F9F-B6BF-8E5BC383723A}"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325A8459-9F55-4360-9E66-C5ADFD861BAF}"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7A65873-331F-4F9F-B6BF-8E5BC383723A}"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325A8459-9F55-4360-9E66-C5ADFD861BAF}"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7A65873-331F-4F9F-B6BF-8E5BC383723A}"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325A8459-9F55-4360-9E66-C5ADFD861BAF}" type="datetimeFigureOut">
              <a:rPr lang="en-IN" smtClean="0"/>
            </a:fld>
            <a:endParaRPr lang="en-IN"/>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37A65873-331F-4F9F-B6BF-8E5BC383723A}" type="slidenum">
              <a:rPr lang="en-IN" smtClean="0"/>
            </a:fld>
            <a:endParaRPr lang="en-IN"/>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hyperlink" Target="https://stackoverflow.com/questions/6270782/how-to-send-an-email-with-python" TargetMode="External"/><Relationship Id="rId6" Type="http://schemas.openxmlformats.org/officeDocument/2006/relationships/hyperlink" Target="https://docs.microsoft.com/en-us/previous-versions/windows/desktop/ms723627(v=vs.85)" TargetMode="External"/><Relationship Id="rId5" Type="http://schemas.openxmlformats.org/officeDocument/2006/relationships/hyperlink" Target="https://pypi.org/project/pyttsx3/" TargetMode="External"/><Relationship Id="rId4" Type="http://schemas.openxmlformats.org/officeDocument/2006/relationships/hyperlink" Target="https://docs.python.org/3/library/datetime.html" TargetMode="External"/><Relationship Id="rId3" Type="http://schemas.openxmlformats.org/officeDocument/2006/relationships/hyperlink" Target="https://pypi.org/project/SpeechRecognition/1.3.0/" TargetMode="External"/><Relationship Id="rId2" Type="http://schemas.openxmlformats.org/officeDocument/2006/relationships/hyperlink" Target="https://poopcode.com/play-a-youtube-video-using-pywhatkit-in-python/" TargetMode="External"/><Relationship Id="rId1" Type="http://schemas.openxmlformats.org/officeDocument/2006/relationships/hyperlink" Target="https://www.geeksforgeeks.org/introduction-to-pywhatkit-module/"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1985" y="277075"/>
            <a:ext cx="9001462" cy="754283"/>
          </a:xfrm>
        </p:spPr>
        <p:txBody>
          <a:bodyPr>
            <a:normAutofit fontScale="90000"/>
          </a:bodyPr>
          <a:lstStyle/>
          <a:p>
            <a:r>
              <a:rPr lang="en-CA" dirty="0">
                <a:effectLst/>
                <a:latin typeface="Times New Roman" panose="02020603050405020304" pitchFamily="18" charset="0"/>
                <a:ea typeface="Calibri" panose="020F0502020204030204" pitchFamily="34" charset="0"/>
                <a:cs typeface="Times New Roman" panose="02020603050405020304" pitchFamily="18" charset="0"/>
              </a:rPr>
              <a:t>Personal Virtual Assistant</a:t>
            </a:r>
            <a:endParaRPr lang="en-IN" dirty="0"/>
          </a:p>
        </p:txBody>
      </p:sp>
      <p:sp>
        <p:nvSpPr>
          <p:cNvPr id="3" name="Subtitle 2"/>
          <p:cNvSpPr>
            <a:spLocks noGrp="1"/>
          </p:cNvSpPr>
          <p:nvPr>
            <p:ph type="subTitle" idx="1"/>
          </p:nvPr>
        </p:nvSpPr>
        <p:spPr>
          <a:xfrm>
            <a:off x="1797288" y="3538816"/>
            <a:ext cx="9877261" cy="2561818"/>
          </a:xfrm>
        </p:spPr>
        <p:txBody>
          <a:bodyPr>
            <a:normAutofit/>
          </a:bodyPr>
          <a:lstStyle/>
          <a:p>
            <a:pPr algn="r"/>
            <a:r>
              <a:rPr lang="en-US" dirty="0"/>
              <a:t>Presented By:   Parth</a:t>
            </a:r>
            <a:endParaRPr lang="en-US" dirty="0"/>
          </a:p>
          <a:p>
            <a:pPr algn="r"/>
            <a:r>
              <a:rPr lang="en-IN" dirty="0"/>
              <a:t>	Jaydeep</a:t>
            </a:r>
            <a:endParaRPr lang="en-IN" dirty="0"/>
          </a:p>
          <a:p>
            <a:pPr algn="r"/>
            <a:r>
              <a:rPr lang="en-IN" dirty="0"/>
              <a:t>Vishal</a:t>
            </a:r>
            <a:endParaRPr lang="en-IN" dirty="0"/>
          </a:p>
          <a:p>
            <a:pPr algn="r"/>
            <a:r>
              <a:rPr lang="en-IN" dirty="0"/>
              <a:t>Anirudh</a:t>
            </a:r>
            <a:endParaRPr lang="en-IN"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1"/>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i="0" dirty="0">
                <a:solidFill>
                  <a:srgbClr val="000000"/>
                </a:solidFill>
                <a:effectLst/>
                <a:latin typeface="Karla" pitchFamily="2" charset="0"/>
              </a:rPr>
              <a:t>Defining Take Command Function :</a:t>
            </a:r>
            <a:br>
              <a:rPr lang="en-IN" b="1" i="0" dirty="0">
                <a:solidFill>
                  <a:srgbClr val="000000"/>
                </a:solidFill>
                <a:effectLst/>
                <a:latin typeface="Karla" pitchFamily="2" charset="0"/>
              </a:rPr>
            </a:br>
            <a:endParaRPr lang="en-IN" dirty="0"/>
          </a:p>
        </p:txBody>
      </p:sp>
      <p:sp>
        <p:nvSpPr>
          <p:cNvPr id="3" name="Content Placeholder 2"/>
          <p:cNvSpPr>
            <a:spLocks noGrp="1"/>
          </p:cNvSpPr>
          <p:nvPr>
            <p:ph idx="1"/>
          </p:nvPr>
        </p:nvSpPr>
        <p:spPr>
          <a:xfrm>
            <a:off x="838200" y="1264357"/>
            <a:ext cx="10515600" cy="3872087"/>
          </a:xfrm>
        </p:spPr>
        <p:txBody>
          <a:bodyPr>
            <a:normAutofit/>
          </a:bodyPr>
          <a:lstStyle/>
          <a:p>
            <a:pPr algn="l"/>
            <a:r>
              <a:rPr lang="en-US" b="0" i="0" dirty="0">
                <a:solidFill>
                  <a:srgbClr val="000000"/>
                </a:solidFill>
                <a:effectLst/>
                <a:latin typeface="Karla" pitchFamily="2" charset="0"/>
              </a:rPr>
              <a:t>The next most important thing for our A.I. assistant is that it should take command with the help of the microphone of the user's system. So, now we will make a </a:t>
            </a:r>
            <a:r>
              <a:rPr lang="en-US" b="1" i="0" dirty="0">
                <a:solidFill>
                  <a:srgbClr val="000000"/>
                </a:solidFill>
                <a:effectLst/>
                <a:latin typeface="Karla" pitchFamily="2" charset="0"/>
              </a:rPr>
              <a:t>takeCommand()                                       </a:t>
            </a:r>
            <a:r>
              <a:rPr lang="en-US" b="0" i="0" dirty="0">
                <a:solidFill>
                  <a:srgbClr val="000000"/>
                </a:solidFill>
                <a:effectLst/>
                <a:latin typeface="Karla" pitchFamily="2" charset="0"/>
              </a:rPr>
              <a:t>function.  With the help of the takeCommand() function, our A.I. assistant will return a string output by taking microphone input from the user.</a:t>
            </a:r>
            <a:endParaRPr lang="en-US" b="0" i="0" dirty="0">
              <a:solidFill>
                <a:srgbClr val="000000"/>
              </a:solidFill>
              <a:effectLst/>
              <a:latin typeface="Karla" pitchFamily="2" charset="0"/>
            </a:endParaRPr>
          </a:p>
          <a:p>
            <a:pPr algn="l"/>
            <a:r>
              <a:rPr lang="en-US" b="0" i="0" dirty="0">
                <a:solidFill>
                  <a:srgbClr val="000000"/>
                </a:solidFill>
                <a:effectLst/>
                <a:latin typeface="Karla" pitchFamily="2" charset="0"/>
              </a:rPr>
              <a:t> Before defining the takeCommand() function, we need to install a module called </a:t>
            </a:r>
            <a:r>
              <a:rPr lang="en-US" b="1" i="0" dirty="0" err="1">
                <a:solidFill>
                  <a:srgbClr val="000000"/>
                </a:solidFill>
                <a:effectLst/>
                <a:latin typeface="Karla" pitchFamily="2" charset="0"/>
              </a:rPr>
              <a:t>speechRecognition</a:t>
            </a:r>
            <a:r>
              <a:rPr lang="en-US" b="1" i="0" dirty="0">
                <a:solidFill>
                  <a:srgbClr val="000000"/>
                </a:solidFill>
                <a:effectLst/>
                <a:latin typeface="Karla" pitchFamily="2" charset="0"/>
              </a:rPr>
              <a:t>. </a:t>
            </a:r>
            <a:r>
              <a:rPr lang="en-US" b="0" i="0" dirty="0">
                <a:solidFill>
                  <a:srgbClr val="000000"/>
                </a:solidFill>
                <a:effectLst/>
                <a:latin typeface="Karla" pitchFamily="2" charset="0"/>
              </a:rPr>
              <a:t>Install this module by: </a:t>
            </a:r>
            <a:endParaRPr lang="en-US" b="0" i="0" dirty="0">
              <a:solidFill>
                <a:srgbClr val="000000"/>
              </a:solidFill>
              <a:effectLst/>
              <a:latin typeface="Karla" pitchFamily="2" charset="0"/>
            </a:endParaRPr>
          </a:p>
          <a:p>
            <a:endParaRPr lang="en-IN" dirty="0"/>
          </a:p>
        </p:txBody>
      </p:sp>
      <p:sp>
        <p:nvSpPr>
          <p:cNvPr id="4" name="Rectangle 2"/>
          <p:cNvSpPr>
            <a:spLocks noChangeArrowheads="1"/>
          </p:cNvSpPr>
          <p:nvPr/>
        </p:nvSpPr>
        <p:spPr bwMode="auto">
          <a:xfrm>
            <a:off x="1309511" y="4956670"/>
            <a:ext cx="4179029" cy="714248"/>
          </a:xfrm>
          <a:prstGeom prst="rect">
            <a:avLst/>
          </a:prstGeom>
          <a:solidFill>
            <a:srgbClr val="27282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79350" rIns="0" bIns="7935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b="0" i="0" u="none" strike="noStrike" cap="none" normalizeH="0" baseline="0" dirty="0">
                <a:ln>
                  <a:noFill/>
                </a:ln>
                <a:solidFill>
                  <a:srgbClr val="F8F8F2"/>
                </a:solidFill>
                <a:effectLst/>
                <a:latin typeface="Consolas" panose="020B0609020204030204" pitchFamily="49" charset="0"/>
              </a:rPr>
              <a:t>  pip install </a:t>
            </a:r>
            <a:r>
              <a:rPr kumimoji="0" lang="en-US" altLang="en-US" b="0" i="0" u="none" strike="noStrike" cap="none" normalizeH="0" baseline="0" dirty="0" err="1">
                <a:ln>
                  <a:noFill/>
                </a:ln>
                <a:solidFill>
                  <a:srgbClr val="F8F8F2"/>
                </a:solidFill>
                <a:effectLst/>
                <a:latin typeface="Consolas" panose="020B0609020204030204" pitchFamily="49" charset="0"/>
              </a:rPr>
              <a:t>speechRecognition</a:t>
            </a:r>
            <a:r>
              <a:rPr kumimoji="0" lang="en-US" altLang="en-US" b="0" i="0" u="none" strike="noStrike" cap="none" normalizeH="0" baseline="0" dirty="0">
                <a:ln>
                  <a:noFill/>
                </a:ln>
                <a:solidFill>
                  <a:srgbClr val="F8F8F2"/>
                </a:solidFill>
                <a:effectLst/>
                <a:latin typeface="Consolas" panose="020B0609020204030204" pitchFamily="49" charset="0"/>
              </a:rPr>
              <a:t>  </a:t>
            </a:r>
            <a:endParaRPr kumimoji="0" lang="en-US" altLang="en-US" b="0" i="0" u="none" strike="noStrike" cap="none" normalizeH="0" baseline="0" dirty="0">
              <a:ln>
                <a:noFill/>
              </a:ln>
              <a:solidFill>
                <a:srgbClr val="F8F8F2"/>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b="0" i="0" u="none" strike="noStrike" cap="none" normalizeH="0" baseline="0" dirty="0">
                <a:ln>
                  <a:noFill/>
                </a:ln>
                <a:solidFill>
                  <a:schemeClr val="tx1"/>
                </a:solidFill>
                <a:effectLst/>
              </a:rPr>
              <a:t> </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5" name="Rectangle 3"/>
          <p:cNvSpPr>
            <a:spLocks noChangeArrowheads="1"/>
          </p:cNvSpPr>
          <p:nvPr/>
        </p:nvSpPr>
        <p:spPr bwMode="auto">
          <a:xfrm>
            <a:off x="6225857" y="4956670"/>
            <a:ext cx="4390626" cy="714248"/>
          </a:xfrm>
          <a:prstGeom prst="rect">
            <a:avLst/>
          </a:prstGeom>
          <a:solidFill>
            <a:srgbClr val="27282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79350" rIns="0" bIns="7935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b="0" i="0" u="none" strike="noStrike" cap="none" normalizeH="0" baseline="0" dirty="0">
                <a:ln>
                  <a:noFill/>
                </a:ln>
                <a:solidFill>
                  <a:srgbClr val="66D9EF"/>
                </a:solidFill>
                <a:effectLst/>
                <a:latin typeface="Consolas" panose="020B0609020204030204" pitchFamily="49" charset="0"/>
              </a:rPr>
              <a:t>   import</a:t>
            </a:r>
            <a:r>
              <a:rPr kumimoji="0" lang="en-US" altLang="en-US" b="0" i="0" u="none" strike="noStrike" cap="none" normalizeH="0" baseline="0" dirty="0">
                <a:ln>
                  <a:noFill/>
                </a:ln>
                <a:solidFill>
                  <a:srgbClr val="F8F8F2"/>
                </a:solidFill>
                <a:effectLst/>
                <a:latin typeface="Consolas" panose="020B0609020204030204" pitchFamily="49" charset="0"/>
              </a:rPr>
              <a:t> </a:t>
            </a:r>
            <a:r>
              <a:rPr kumimoji="0" lang="en-US" altLang="en-US" b="0" i="0" u="none" strike="noStrike" cap="none" normalizeH="0" baseline="0" dirty="0" err="1">
                <a:ln>
                  <a:noFill/>
                </a:ln>
                <a:solidFill>
                  <a:srgbClr val="F8F8F2"/>
                </a:solidFill>
                <a:effectLst/>
                <a:latin typeface="Consolas" panose="020B0609020204030204" pitchFamily="49" charset="0"/>
              </a:rPr>
              <a:t>speechRecognition</a:t>
            </a:r>
            <a:r>
              <a:rPr kumimoji="0" lang="en-US" altLang="en-US" b="0" i="0" u="none" strike="noStrike" cap="none" normalizeH="0" baseline="0" dirty="0">
                <a:ln>
                  <a:noFill/>
                </a:ln>
                <a:solidFill>
                  <a:srgbClr val="F8F8F2"/>
                </a:solidFill>
                <a:effectLst/>
                <a:latin typeface="Consolas" panose="020B0609020204030204" pitchFamily="49" charset="0"/>
              </a:rPr>
              <a:t> </a:t>
            </a:r>
            <a:r>
              <a:rPr kumimoji="0" lang="en-US" altLang="en-US" b="0" i="0" u="none" strike="noStrike" cap="none" normalizeH="0" baseline="0" dirty="0">
                <a:ln>
                  <a:noFill/>
                </a:ln>
                <a:solidFill>
                  <a:srgbClr val="66D9EF"/>
                </a:solidFill>
                <a:effectLst/>
                <a:latin typeface="Consolas" panose="020B0609020204030204" pitchFamily="49" charset="0"/>
              </a:rPr>
              <a:t>as</a:t>
            </a:r>
            <a:r>
              <a:rPr kumimoji="0" lang="en-US" altLang="en-US" b="0" i="0" u="none" strike="noStrike" cap="none" normalizeH="0" baseline="0" dirty="0">
                <a:ln>
                  <a:noFill/>
                </a:ln>
                <a:solidFill>
                  <a:srgbClr val="F8F8F2"/>
                </a:solidFill>
                <a:effectLst/>
                <a:latin typeface="Consolas" panose="020B0609020204030204" pitchFamily="49" charset="0"/>
              </a:rPr>
              <a:t> </a:t>
            </a:r>
            <a:r>
              <a:rPr kumimoji="0" lang="en-US" altLang="en-US" b="0" i="0" u="none" strike="noStrike" cap="none" normalizeH="0" baseline="0" dirty="0" err="1">
                <a:ln>
                  <a:noFill/>
                </a:ln>
                <a:solidFill>
                  <a:srgbClr val="F8F8F2"/>
                </a:solidFill>
                <a:effectLst/>
                <a:latin typeface="Consolas" panose="020B0609020204030204" pitchFamily="49" charset="0"/>
              </a:rPr>
              <a:t>sr</a:t>
            </a:r>
            <a:r>
              <a:rPr kumimoji="0" lang="en-US" altLang="en-US" b="0" i="0" u="none" strike="noStrike" cap="none" normalizeH="0" baseline="0" dirty="0">
                <a:ln>
                  <a:noFill/>
                </a:ln>
                <a:solidFill>
                  <a:schemeClr val="tx1"/>
                </a:solidFill>
                <a:effectLst/>
              </a:rPr>
              <a:t>    </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5467"/>
            <a:ext cx="10597444" cy="936977"/>
          </a:xfrm>
        </p:spPr>
        <p:txBody>
          <a:bodyPr>
            <a:normAutofit fontScale="90000"/>
          </a:bodyPr>
          <a:lstStyle/>
          <a:p>
            <a:r>
              <a:rPr lang="en-US" b="1" dirty="0">
                <a:solidFill>
                  <a:srgbClr val="000000"/>
                </a:solidFill>
                <a:latin typeface="Karla" pitchFamily="2" charset="0"/>
              </a:rPr>
              <a:t>s</a:t>
            </a:r>
            <a:r>
              <a:rPr lang="en-US" b="1" i="0" dirty="0">
                <a:solidFill>
                  <a:srgbClr val="000000"/>
                </a:solidFill>
                <a:effectLst/>
                <a:latin typeface="Karla" pitchFamily="2" charset="0"/>
              </a:rPr>
              <a:t>tart coding the takeCommand() function :</a:t>
            </a:r>
            <a:endParaRPr lang="en-IN" b="1" dirty="0"/>
          </a:p>
        </p:txBody>
      </p:sp>
      <p:sp>
        <p:nvSpPr>
          <p:cNvPr id="8" name="Rectangle 6"/>
          <p:cNvSpPr>
            <a:spLocks noChangeArrowheads="1"/>
          </p:cNvSpPr>
          <p:nvPr/>
        </p:nvSpPr>
        <p:spPr bwMode="auto">
          <a:xfrm>
            <a:off x="1286933" y="1367601"/>
            <a:ext cx="8827911" cy="5262979"/>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600" b="0" i="0" u="none" strike="noStrike" cap="none" normalizeH="0" baseline="0" dirty="0">
              <a:ln>
                <a:noFill/>
              </a:ln>
              <a:solidFill>
                <a:srgbClr val="CC7832"/>
              </a:solidFill>
              <a:effectLst/>
              <a:latin typeface="JetBrains Mono"/>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600" b="0" i="0" u="none" strike="noStrike" cap="none" normalizeH="0" baseline="0" dirty="0">
                <a:ln>
                  <a:noFill/>
                </a:ln>
                <a:solidFill>
                  <a:srgbClr val="CC7832"/>
                </a:solidFill>
                <a:effectLst/>
                <a:latin typeface="JetBrains Mono"/>
              </a:rPr>
              <a:t>def </a:t>
            </a:r>
            <a:r>
              <a:rPr kumimoji="0" lang="en-US" altLang="en-US" sz="1600" b="0" i="0" u="none" strike="noStrike" cap="none" normalizeH="0" baseline="0" dirty="0">
                <a:ln>
                  <a:noFill/>
                </a:ln>
                <a:solidFill>
                  <a:srgbClr val="FFC66D"/>
                </a:solidFill>
                <a:effectLst/>
                <a:latin typeface="JetBrains Mono"/>
              </a:rPr>
              <a:t>takeCommand</a:t>
            </a:r>
            <a:r>
              <a:rPr kumimoji="0" lang="en-US" altLang="en-US" sz="1600" b="0" i="0" u="none" strike="noStrike" cap="none" normalizeH="0" baseline="0" dirty="0">
                <a:ln>
                  <a:noFill/>
                </a:ln>
                <a:solidFill>
                  <a:srgbClr val="A9B7C6"/>
                </a:solidFill>
                <a:effectLst/>
                <a:latin typeface="JetBrains Mono"/>
              </a:rPr>
              <a:t>():</a:t>
            </a:r>
            <a:br>
              <a:rPr kumimoji="0" lang="en-US" altLang="en-US" sz="1600" b="0" i="0" u="none" strike="noStrike" cap="none" normalizeH="0" baseline="0" dirty="0">
                <a:ln>
                  <a:noFill/>
                </a:ln>
                <a:solidFill>
                  <a:srgbClr val="A9B7C6"/>
                </a:solidFill>
                <a:effectLst/>
                <a:latin typeface="JetBrains Mono"/>
              </a:rPr>
            </a:br>
            <a:r>
              <a:rPr kumimoji="0" lang="en-US" altLang="en-US" sz="1600" b="0" i="0" u="none" strike="noStrike" cap="none" normalizeH="0" baseline="0" dirty="0">
                <a:ln>
                  <a:noFill/>
                </a:ln>
                <a:solidFill>
                  <a:srgbClr val="A9B7C6"/>
                </a:solidFill>
                <a:effectLst/>
                <a:latin typeface="JetBrains Mono"/>
              </a:rPr>
              <a:t>    </a:t>
            </a:r>
            <a:r>
              <a:rPr kumimoji="0" lang="en-US" altLang="en-US" sz="1600" b="0" i="0" u="none" strike="noStrike" cap="none" normalizeH="0" baseline="0" dirty="0">
                <a:ln>
                  <a:noFill/>
                </a:ln>
                <a:solidFill>
                  <a:srgbClr val="808080"/>
                </a:solidFill>
                <a:effectLst/>
                <a:latin typeface="JetBrains Mono"/>
              </a:rPr>
              <a:t># It takes microphone input from the user and returns string output</a:t>
            </a:r>
            <a:br>
              <a:rPr kumimoji="0" lang="en-US" altLang="en-US" sz="1600" b="0" i="0" u="none" strike="noStrike" cap="none" normalizeH="0" baseline="0" dirty="0">
                <a:ln>
                  <a:noFill/>
                </a:ln>
                <a:solidFill>
                  <a:srgbClr val="808080"/>
                </a:solidFill>
                <a:effectLst/>
                <a:latin typeface="JetBrains Mono"/>
              </a:rPr>
            </a:br>
            <a:br>
              <a:rPr kumimoji="0" lang="en-US" altLang="en-US" sz="1600" b="0" i="0" u="none" strike="noStrike" cap="none" normalizeH="0" baseline="0" dirty="0">
                <a:ln>
                  <a:noFill/>
                </a:ln>
                <a:solidFill>
                  <a:srgbClr val="808080"/>
                </a:solidFill>
                <a:effectLst/>
                <a:latin typeface="JetBrains Mono"/>
              </a:rPr>
            </a:br>
            <a:r>
              <a:rPr kumimoji="0" lang="en-US" altLang="en-US" sz="1600" b="0" i="0" u="none" strike="noStrike" cap="none" normalizeH="0" baseline="0" dirty="0">
                <a:ln>
                  <a:noFill/>
                </a:ln>
                <a:solidFill>
                  <a:srgbClr val="808080"/>
                </a:solidFill>
                <a:effectLst/>
                <a:latin typeface="JetBrains Mono"/>
              </a:rPr>
              <a:t>    </a:t>
            </a:r>
            <a:r>
              <a:rPr kumimoji="0" lang="en-US" altLang="en-US" sz="1600" b="0" i="0" u="none" strike="noStrike" cap="none" normalizeH="0" baseline="0" dirty="0">
                <a:ln>
                  <a:noFill/>
                </a:ln>
                <a:solidFill>
                  <a:srgbClr val="A9B7C6"/>
                </a:solidFill>
                <a:effectLst/>
                <a:latin typeface="JetBrains Mono"/>
              </a:rPr>
              <a:t>r = </a:t>
            </a:r>
            <a:r>
              <a:rPr kumimoji="0" lang="en-US" altLang="en-US" sz="1600" b="0" i="0" u="none" strike="noStrike" cap="none" normalizeH="0" baseline="0" dirty="0" err="1">
                <a:ln>
                  <a:noFill/>
                </a:ln>
                <a:solidFill>
                  <a:srgbClr val="A9B7C6"/>
                </a:solidFill>
                <a:effectLst/>
                <a:latin typeface="JetBrains Mono"/>
              </a:rPr>
              <a:t>sr.Recognizer</a:t>
            </a:r>
            <a:r>
              <a:rPr kumimoji="0" lang="en-US" altLang="en-US" sz="1600" b="0" i="0" u="none" strike="noStrike" cap="none" normalizeH="0" baseline="0" dirty="0">
                <a:ln>
                  <a:noFill/>
                </a:ln>
                <a:solidFill>
                  <a:srgbClr val="A9B7C6"/>
                </a:solidFill>
                <a:effectLst/>
                <a:latin typeface="JetBrains Mono"/>
              </a:rPr>
              <a:t>()</a:t>
            </a:r>
            <a:br>
              <a:rPr kumimoji="0" lang="en-US" altLang="en-US" sz="1600" b="0" i="0" u="none" strike="noStrike" cap="none" normalizeH="0" baseline="0" dirty="0">
                <a:ln>
                  <a:noFill/>
                </a:ln>
                <a:solidFill>
                  <a:srgbClr val="A9B7C6"/>
                </a:solidFill>
                <a:effectLst/>
                <a:latin typeface="JetBrains Mono"/>
              </a:rPr>
            </a:br>
            <a:r>
              <a:rPr kumimoji="0" lang="en-US" altLang="en-US" sz="1600" b="0" i="0" u="none" strike="noStrike" cap="none" normalizeH="0" baseline="0" dirty="0">
                <a:ln>
                  <a:noFill/>
                </a:ln>
                <a:solidFill>
                  <a:srgbClr val="A9B7C6"/>
                </a:solidFill>
                <a:effectLst/>
                <a:latin typeface="JetBrains Mono"/>
              </a:rPr>
              <a:t>    </a:t>
            </a:r>
            <a:r>
              <a:rPr kumimoji="0" lang="en-US" altLang="en-US" sz="1600" b="0" i="0" u="none" strike="noStrike" cap="none" normalizeH="0" baseline="0" dirty="0">
                <a:ln>
                  <a:noFill/>
                </a:ln>
                <a:solidFill>
                  <a:srgbClr val="CC7832"/>
                </a:solidFill>
                <a:effectLst/>
                <a:latin typeface="JetBrains Mono"/>
              </a:rPr>
              <a:t>with </a:t>
            </a:r>
            <a:r>
              <a:rPr kumimoji="0" lang="en-US" altLang="en-US" sz="1600" b="0" i="0" u="none" strike="noStrike" cap="none" normalizeH="0" baseline="0" dirty="0" err="1">
                <a:ln>
                  <a:noFill/>
                </a:ln>
                <a:solidFill>
                  <a:srgbClr val="A9B7C6"/>
                </a:solidFill>
                <a:effectLst/>
                <a:latin typeface="JetBrains Mono"/>
              </a:rPr>
              <a:t>sr.Microphone</a:t>
            </a:r>
            <a:r>
              <a:rPr kumimoji="0" lang="en-US" altLang="en-US" sz="1600" b="0" i="0" u="none" strike="noStrike" cap="none" normalizeH="0" baseline="0" dirty="0">
                <a:ln>
                  <a:noFill/>
                </a:ln>
                <a:solidFill>
                  <a:srgbClr val="A9B7C6"/>
                </a:solidFill>
                <a:effectLst/>
                <a:latin typeface="JetBrains Mono"/>
              </a:rPr>
              <a:t>() </a:t>
            </a:r>
            <a:r>
              <a:rPr kumimoji="0" lang="en-US" altLang="en-US" sz="1600" b="0" i="0" u="none" strike="noStrike" cap="none" normalizeH="0" baseline="0" dirty="0">
                <a:ln>
                  <a:noFill/>
                </a:ln>
                <a:solidFill>
                  <a:srgbClr val="CC7832"/>
                </a:solidFill>
                <a:effectLst/>
                <a:latin typeface="JetBrains Mono"/>
              </a:rPr>
              <a:t>as </a:t>
            </a:r>
            <a:r>
              <a:rPr kumimoji="0" lang="en-US" altLang="en-US" sz="1600" b="0" i="0" u="none" strike="noStrike" cap="none" normalizeH="0" baseline="0" dirty="0">
                <a:ln>
                  <a:noFill/>
                </a:ln>
                <a:solidFill>
                  <a:srgbClr val="A9B7C6"/>
                </a:solidFill>
                <a:effectLst/>
                <a:latin typeface="JetBrains Mono"/>
              </a:rPr>
              <a:t>source:</a:t>
            </a:r>
            <a:br>
              <a:rPr kumimoji="0" lang="en-US" altLang="en-US" sz="1600" b="0" i="0" u="none" strike="noStrike" cap="none" normalizeH="0" baseline="0" dirty="0">
                <a:ln>
                  <a:noFill/>
                </a:ln>
                <a:solidFill>
                  <a:srgbClr val="A9B7C6"/>
                </a:solidFill>
                <a:effectLst/>
                <a:latin typeface="JetBrains Mono"/>
              </a:rPr>
            </a:br>
            <a:r>
              <a:rPr kumimoji="0" lang="en-US" altLang="en-US" sz="1600" b="0" i="0" u="none" strike="noStrike" cap="none" normalizeH="0" baseline="0" dirty="0">
                <a:ln>
                  <a:noFill/>
                </a:ln>
                <a:solidFill>
                  <a:srgbClr val="A9B7C6"/>
                </a:solidFill>
                <a:effectLst/>
                <a:latin typeface="JetBrains Mono"/>
              </a:rPr>
              <a:t>        </a:t>
            </a:r>
            <a:r>
              <a:rPr kumimoji="0" lang="en-US" altLang="en-US" sz="1600" b="0" i="0" u="none" strike="noStrike" cap="none" normalizeH="0" baseline="0" dirty="0">
                <a:ln>
                  <a:noFill/>
                </a:ln>
                <a:solidFill>
                  <a:srgbClr val="8888C6"/>
                </a:solidFill>
                <a:effectLst/>
                <a:latin typeface="JetBrains Mono"/>
              </a:rPr>
              <a:t>print</a:t>
            </a:r>
            <a:r>
              <a:rPr kumimoji="0" lang="en-US" altLang="en-US" sz="1600" b="0" i="0" u="none" strike="noStrike" cap="none" normalizeH="0" baseline="0" dirty="0">
                <a:ln>
                  <a:noFill/>
                </a:ln>
                <a:solidFill>
                  <a:srgbClr val="A9B7C6"/>
                </a:solidFill>
                <a:effectLst/>
                <a:latin typeface="JetBrains Mono"/>
              </a:rPr>
              <a:t>(</a:t>
            </a:r>
            <a:r>
              <a:rPr kumimoji="0" lang="en-US" altLang="en-US" sz="1600" b="0" i="0" u="none" strike="noStrike" cap="none" normalizeH="0" baseline="0" dirty="0">
                <a:ln>
                  <a:noFill/>
                </a:ln>
                <a:solidFill>
                  <a:srgbClr val="6A8759"/>
                </a:solidFill>
                <a:effectLst/>
                <a:latin typeface="JetBrains Mono"/>
              </a:rPr>
              <a:t>"Listening..."</a:t>
            </a:r>
            <a:r>
              <a:rPr kumimoji="0" lang="en-US" altLang="en-US" sz="1600" b="0" i="0" u="none" strike="noStrike" cap="none" normalizeH="0" baseline="0" dirty="0">
                <a:ln>
                  <a:noFill/>
                </a:ln>
                <a:solidFill>
                  <a:srgbClr val="A9B7C6"/>
                </a:solidFill>
                <a:effectLst/>
                <a:latin typeface="JetBrains Mono"/>
              </a:rPr>
              <a:t>)</a:t>
            </a:r>
            <a:br>
              <a:rPr kumimoji="0" lang="en-US" altLang="en-US" sz="1600" b="0" i="0" u="none" strike="noStrike" cap="none" normalizeH="0" baseline="0" dirty="0">
                <a:ln>
                  <a:noFill/>
                </a:ln>
                <a:solidFill>
                  <a:srgbClr val="A9B7C6"/>
                </a:solidFill>
                <a:effectLst/>
                <a:latin typeface="JetBrains Mono"/>
              </a:rPr>
            </a:br>
            <a:r>
              <a:rPr kumimoji="0" lang="en-US" altLang="en-US" sz="1600" b="0" i="0" u="none" strike="noStrike" cap="none" normalizeH="0" baseline="0" dirty="0">
                <a:ln>
                  <a:noFill/>
                </a:ln>
                <a:solidFill>
                  <a:srgbClr val="A9B7C6"/>
                </a:solidFill>
                <a:effectLst/>
                <a:latin typeface="JetBrains Mono"/>
              </a:rPr>
              <a:t>        </a:t>
            </a:r>
            <a:r>
              <a:rPr kumimoji="0" lang="en-US" altLang="en-US" sz="1600" b="0" i="0" u="none" strike="noStrike" cap="none" normalizeH="0" baseline="0" dirty="0" err="1">
                <a:ln>
                  <a:noFill/>
                </a:ln>
                <a:solidFill>
                  <a:srgbClr val="A9B7C6"/>
                </a:solidFill>
                <a:effectLst/>
                <a:latin typeface="JetBrains Mono"/>
              </a:rPr>
              <a:t>r.pause_threshold</a:t>
            </a:r>
            <a:r>
              <a:rPr kumimoji="0" lang="en-US" altLang="en-US" sz="1600" b="0" i="0" u="none" strike="noStrike" cap="none" normalizeH="0" baseline="0" dirty="0">
                <a:ln>
                  <a:noFill/>
                </a:ln>
                <a:solidFill>
                  <a:srgbClr val="A9B7C6"/>
                </a:solidFill>
                <a:effectLst/>
                <a:latin typeface="JetBrains Mono"/>
              </a:rPr>
              <a:t> = </a:t>
            </a:r>
            <a:r>
              <a:rPr kumimoji="0" lang="en-US" altLang="en-US" sz="1600" b="0" i="0" u="none" strike="noStrike" cap="none" normalizeH="0" baseline="0" dirty="0">
                <a:ln>
                  <a:noFill/>
                </a:ln>
                <a:solidFill>
                  <a:srgbClr val="6897BB"/>
                </a:solidFill>
                <a:effectLst/>
                <a:latin typeface="JetBrains Mono"/>
              </a:rPr>
              <a:t>1</a:t>
            </a:r>
            <a:br>
              <a:rPr kumimoji="0" lang="en-US" altLang="en-US" sz="1600" b="0" i="0" u="none" strike="noStrike" cap="none" normalizeH="0" baseline="0" dirty="0">
                <a:ln>
                  <a:noFill/>
                </a:ln>
                <a:solidFill>
                  <a:srgbClr val="6897BB"/>
                </a:solidFill>
                <a:effectLst/>
                <a:latin typeface="JetBrains Mono"/>
              </a:rPr>
            </a:br>
            <a:r>
              <a:rPr kumimoji="0" lang="en-US" altLang="en-US" sz="1600" b="0" i="0" u="none" strike="noStrike" cap="none" normalizeH="0" baseline="0" dirty="0">
                <a:ln>
                  <a:noFill/>
                </a:ln>
                <a:solidFill>
                  <a:srgbClr val="6897BB"/>
                </a:solidFill>
                <a:effectLst/>
                <a:latin typeface="JetBrains Mono"/>
              </a:rPr>
              <a:t>        </a:t>
            </a:r>
            <a:r>
              <a:rPr kumimoji="0" lang="en-US" altLang="en-US" sz="1600" b="0" i="0" u="none" strike="noStrike" cap="none" normalizeH="0" baseline="0" dirty="0">
                <a:ln>
                  <a:noFill/>
                </a:ln>
                <a:solidFill>
                  <a:srgbClr val="A9B7C6"/>
                </a:solidFill>
                <a:effectLst/>
                <a:latin typeface="JetBrains Mono"/>
              </a:rPr>
              <a:t>audio = </a:t>
            </a:r>
            <a:r>
              <a:rPr kumimoji="0" lang="en-US" altLang="en-US" sz="1600" b="0" i="0" u="none" strike="noStrike" cap="none" normalizeH="0" baseline="0" dirty="0" err="1">
                <a:ln>
                  <a:noFill/>
                </a:ln>
                <a:solidFill>
                  <a:srgbClr val="A9B7C6"/>
                </a:solidFill>
                <a:effectLst/>
                <a:latin typeface="JetBrains Mono"/>
              </a:rPr>
              <a:t>r.listen</a:t>
            </a:r>
            <a:r>
              <a:rPr kumimoji="0" lang="en-US" altLang="en-US" sz="1600" b="0" i="0" u="none" strike="noStrike" cap="none" normalizeH="0" baseline="0" dirty="0">
                <a:ln>
                  <a:noFill/>
                </a:ln>
                <a:solidFill>
                  <a:srgbClr val="A9B7C6"/>
                </a:solidFill>
                <a:effectLst/>
                <a:latin typeface="JetBrains Mono"/>
              </a:rPr>
              <a:t>(source)</a:t>
            </a:r>
            <a:br>
              <a:rPr kumimoji="0" lang="en-US" altLang="en-US" sz="1600" b="0" i="0" u="none" strike="noStrike" cap="none" normalizeH="0" baseline="0" dirty="0">
                <a:ln>
                  <a:noFill/>
                </a:ln>
                <a:solidFill>
                  <a:srgbClr val="A9B7C6"/>
                </a:solidFill>
                <a:effectLst/>
                <a:latin typeface="JetBrains Mono"/>
              </a:rPr>
            </a:br>
            <a:br>
              <a:rPr kumimoji="0" lang="en-US" altLang="en-US" sz="1600" b="0" i="0" u="none" strike="noStrike" cap="none" normalizeH="0" baseline="0" dirty="0">
                <a:ln>
                  <a:noFill/>
                </a:ln>
                <a:solidFill>
                  <a:srgbClr val="A9B7C6"/>
                </a:solidFill>
                <a:effectLst/>
                <a:latin typeface="JetBrains Mono"/>
              </a:rPr>
            </a:br>
            <a:r>
              <a:rPr kumimoji="0" lang="en-US" altLang="en-US" sz="1600" b="0" i="0" u="none" strike="noStrike" cap="none" normalizeH="0" baseline="0" dirty="0">
                <a:ln>
                  <a:noFill/>
                </a:ln>
                <a:solidFill>
                  <a:srgbClr val="A9B7C6"/>
                </a:solidFill>
                <a:effectLst/>
                <a:latin typeface="JetBrains Mono"/>
              </a:rPr>
              <a:t>    </a:t>
            </a:r>
            <a:r>
              <a:rPr kumimoji="0" lang="en-US" altLang="en-US" sz="1600" b="0" i="0" u="none" strike="noStrike" cap="none" normalizeH="0" baseline="0" dirty="0">
                <a:ln>
                  <a:noFill/>
                </a:ln>
                <a:solidFill>
                  <a:srgbClr val="CC7832"/>
                </a:solidFill>
                <a:effectLst/>
                <a:latin typeface="JetBrains Mono"/>
              </a:rPr>
              <a:t>try</a:t>
            </a:r>
            <a:r>
              <a:rPr kumimoji="0" lang="en-US" altLang="en-US" sz="1600" b="0" i="0" u="none" strike="noStrike" cap="none" normalizeH="0" baseline="0" dirty="0">
                <a:ln>
                  <a:noFill/>
                </a:ln>
                <a:solidFill>
                  <a:srgbClr val="A9B7C6"/>
                </a:solidFill>
                <a:effectLst/>
                <a:latin typeface="JetBrains Mono"/>
              </a:rPr>
              <a:t>:</a:t>
            </a:r>
            <a:br>
              <a:rPr kumimoji="0" lang="en-US" altLang="en-US" sz="1600" b="0" i="0" u="none" strike="noStrike" cap="none" normalizeH="0" baseline="0" dirty="0">
                <a:ln>
                  <a:noFill/>
                </a:ln>
                <a:solidFill>
                  <a:srgbClr val="A9B7C6"/>
                </a:solidFill>
                <a:effectLst/>
                <a:latin typeface="JetBrains Mono"/>
              </a:rPr>
            </a:br>
            <a:r>
              <a:rPr kumimoji="0" lang="en-US" altLang="en-US" sz="1600" b="0" i="0" u="none" strike="noStrike" cap="none" normalizeH="0" baseline="0" dirty="0">
                <a:ln>
                  <a:noFill/>
                </a:ln>
                <a:solidFill>
                  <a:srgbClr val="A9B7C6"/>
                </a:solidFill>
                <a:effectLst/>
                <a:latin typeface="JetBrains Mono"/>
              </a:rPr>
              <a:t>        </a:t>
            </a:r>
            <a:r>
              <a:rPr kumimoji="0" lang="en-US" altLang="en-US" sz="1600" b="0" i="0" u="none" strike="noStrike" cap="none" normalizeH="0" baseline="0" dirty="0">
                <a:ln>
                  <a:noFill/>
                </a:ln>
                <a:solidFill>
                  <a:srgbClr val="8888C6"/>
                </a:solidFill>
                <a:effectLst/>
                <a:latin typeface="JetBrains Mono"/>
              </a:rPr>
              <a:t>print</a:t>
            </a:r>
            <a:r>
              <a:rPr kumimoji="0" lang="en-US" altLang="en-US" sz="1600" b="0" i="0" u="none" strike="noStrike" cap="none" normalizeH="0" baseline="0" dirty="0">
                <a:ln>
                  <a:noFill/>
                </a:ln>
                <a:solidFill>
                  <a:srgbClr val="A9B7C6"/>
                </a:solidFill>
                <a:effectLst/>
                <a:latin typeface="JetBrains Mono"/>
              </a:rPr>
              <a:t>(</a:t>
            </a:r>
            <a:r>
              <a:rPr kumimoji="0" lang="en-US" altLang="en-US" sz="1600" b="0" i="0" u="none" strike="noStrike" cap="none" normalizeH="0" baseline="0" dirty="0">
                <a:ln>
                  <a:noFill/>
                </a:ln>
                <a:solidFill>
                  <a:srgbClr val="6A8759"/>
                </a:solidFill>
                <a:effectLst/>
                <a:latin typeface="JetBrains Mono"/>
              </a:rPr>
              <a:t>"Recognizing..."</a:t>
            </a:r>
            <a:r>
              <a:rPr kumimoji="0" lang="en-US" altLang="en-US" sz="1600" b="0" i="0" u="none" strike="noStrike" cap="none" normalizeH="0" baseline="0" dirty="0">
                <a:ln>
                  <a:noFill/>
                </a:ln>
                <a:solidFill>
                  <a:srgbClr val="A9B7C6"/>
                </a:solidFill>
                <a:effectLst/>
                <a:latin typeface="JetBrains Mono"/>
              </a:rPr>
              <a:t>)</a:t>
            </a:r>
            <a:br>
              <a:rPr kumimoji="0" lang="en-US" altLang="en-US" sz="1600" b="0" i="0" u="none" strike="noStrike" cap="none" normalizeH="0" baseline="0" dirty="0">
                <a:ln>
                  <a:noFill/>
                </a:ln>
                <a:solidFill>
                  <a:srgbClr val="A9B7C6"/>
                </a:solidFill>
                <a:effectLst/>
                <a:latin typeface="JetBrains Mono"/>
              </a:rPr>
            </a:br>
            <a:r>
              <a:rPr kumimoji="0" lang="en-US" altLang="en-US" sz="1600" b="0" i="0" u="none" strike="noStrike" cap="none" normalizeH="0" baseline="0" dirty="0">
                <a:ln>
                  <a:noFill/>
                </a:ln>
                <a:solidFill>
                  <a:srgbClr val="A9B7C6"/>
                </a:solidFill>
                <a:effectLst/>
                <a:latin typeface="JetBrains Mono"/>
              </a:rPr>
              <a:t>        query = </a:t>
            </a:r>
            <a:r>
              <a:rPr kumimoji="0" lang="en-US" altLang="en-US" sz="1600" b="0" i="0" u="none" strike="noStrike" cap="none" normalizeH="0" baseline="0" dirty="0" err="1">
                <a:ln>
                  <a:noFill/>
                </a:ln>
                <a:solidFill>
                  <a:srgbClr val="A9B7C6"/>
                </a:solidFill>
                <a:effectLst/>
                <a:latin typeface="JetBrains Mono"/>
              </a:rPr>
              <a:t>r.recognize_google</a:t>
            </a:r>
            <a:r>
              <a:rPr kumimoji="0" lang="en-US" altLang="en-US" sz="1600" b="0" i="0" u="none" strike="noStrike" cap="none" normalizeH="0" baseline="0" dirty="0">
                <a:ln>
                  <a:noFill/>
                </a:ln>
                <a:solidFill>
                  <a:srgbClr val="A9B7C6"/>
                </a:solidFill>
                <a:effectLst/>
                <a:latin typeface="JetBrains Mono"/>
              </a:rPr>
              <a:t>(audio</a:t>
            </a:r>
            <a:r>
              <a:rPr kumimoji="0" lang="en-US" altLang="en-US" sz="1600" b="0" i="0" u="none" strike="noStrike" cap="none" normalizeH="0" baseline="0" dirty="0">
                <a:ln>
                  <a:noFill/>
                </a:ln>
                <a:solidFill>
                  <a:srgbClr val="CC7832"/>
                </a:solidFill>
                <a:effectLst/>
                <a:latin typeface="JetBrains Mono"/>
              </a:rPr>
              <a:t>, </a:t>
            </a:r>
            <a:r>
              <a:rPr kumimoji="0" lang="en-US" altLang="en-US" sz="1600" b="0" i="0" u="none" strike="noStrike" cap="none" normalizeH="0" baseline="0" dirty="0">
                <a:ln>
                  <a:noFill/>
                </a:ln>
                <a:solidFill>
                  <a:srgbClr val="AA4926"/>
                </a:solidFill>
                <a:effectLst/>
                <a:latin typeface="JetBrains Mono"/>
              </a:rPr>
              <a:t>language</a:t>
            </a:r>
            <a:r>
              <a:rPr kumimoji="0" lang="en-US" altLang="en-US" sz="1600" b="0" i="0" u="none" strike="noStrike" cap="none" normalizeH="0" baseline="0" dirty="0">
                <a:ln>
                  <a:noFill/>
                </a:ln>
                <a:solidFill>
                  <a:srgbClr val="A9B7C6"/>
                </a:solidFill>
                <a:effectLst/>
                <a:latin typeface="JetBrains Mono"/>
              </a:rPr>
              <a:t>=</a:t>
            </a:r>
            <a:r>
              <a:rPr kumimoji="0" lang="en-US" altLang="en-US" sz="1600" b="0" i="0" u="none" strike="noStrike" cap="none" normalizeH="0" baseline="0" dirty="0">
                <a:ln>
                  <a:noFill/>
                </a:ln>
                <a:solidFill>
                  <a:srgbClr val="6A8759"/>
                </a:solidFill>
                <a:effectLst/>
                <a:latin typeface="JetBrains Mono"/>
              </a:rPr>
              <a:t>'</a:t>
            </a:r>
            <a:r>
              <a:rPr kumimoji="0" lang="en-US" altLang="en-US" sz="1600" b="0" i="0" u="none" strike="noStrike" cap="none" normalizeH="0" baseline="0" dirty="0" err="1">
                <a:ln>
                  <a:noFill/>
                </a:ln>
                <a:solidFill>
                  <a:srgbClr val="6A8759"/>
                </a:solidFill>
                <a:effectLst/>
                <a:latin typeface="JetBrains Mono"/>
              </a:rPr>
              <a:t>en</a:t>
            </a:r>
            <a:r>
              <a:rPr kumimoji="0" lang="en-US" altLang="en-US" sz="1600" b="0" i="0" u="none" strike="noStrike" cap="none" normalizeH="0" baseline="0" dirty="0">
                <a:ln>
                  <a:noFill/>
                </a:ln>
                <a:solidFill>
                  <a:srgbClr val="6A8759"/>
                </a:solidFill>
                <a:effectLst/>
                <a:latin typeface="JetBrains Mono"/>
              </a:rPr>
              <a:t>-in'</a:t>
            </a:r>
            <a:r>
              <a:rPr kumimoji="0" lang="en-US" altLang="en-US" sz="1600" b="0" i="0" u="none" strike="noStrike" cap="none" normalizeH="0" baseline="0" dirty="0">
                <a:ln>
                  <a:noFill/>
                </a:ln>
                <a:solidFill>
                  <a:srgbClr val="A9B7C6"/>
                </a:solidFill>
                <a:effectLst/>
                <a:latin typeface="JetBrains Mono"/>
              </a:rPr>
              <a:t>)</a:t>
            </a:r>
            <a:br>
              <a:rPr kumimoji="0" lang="en-US" altLang="en-US" sz="1600" b="0" i="0" u="none" strike="noStrike" cap="none" normalizeH="0" baseline="0" dirty="0">
                <a:ln>
                  <a:noFill/>
                </a:ln>
                <a:solidFill>
                  <a:srgbClr val="A9B7C6"/>
                </a:solidFill>
                <a:effectLst/>
                <a:latin typeface="JetBrains Mono"/>
              </a:rPr>
            </a:br>
            <a:r>
              <a:rPr kumimoji="0" lang="en-US" altLang="en-US" sz="1600" b="0" i="0" u="none" strike="noStrike" cap="none" normalizeH="0" baseline="0" dirty="0">
                <a:ln>
                  <a:noFill/>
                </a:ln>
                <a:solidFill>
                  <a:srgbClr val="A9B7C6"/>
                </a:solidFill>
                <a:effectLst/>
                <a:latin typeface="JetBrains Mono"/>
              </a:rPr>
              <a:t>        </a:t>
            </a:r>
            <a:r>
              <a:rPr kumimoji="0" lang="en-US" altLang="en-US" sz="1600" b="0" i="0" u="none" strike="noStrike" cap="none" normalizeH="0" baseline="0" dirty="0">
                <a:ln>
                  <a:noFill/>
                </a:ln>
                <a:solidFill>
                  <a:srgbClr val="8888C6"/>
                </a:solidFill>
                <a:effectLst/>
                <a:latin typeface="JetBrains Mono"/>
              </a:rPr>
              <a:t>print</a:t>
            </a:r>
            <a:r>
              <a:rPr kumimoji="0" lang="en-US" altLang="en-US" sz="1600" b="0" i="0" u="none" strike="noStrike" cap="none" normalizeH="0" baseline="0" dirty="0">
                <a:ln>
                  <a:noFill/>
                </a:ln>
                <a:solidFill>
                  <a:srgbClr val="A9B7C6"/>
                </a:solidFill>
                <a:effectLst/>
                <a:latin typeface="JetBrains Mono"/>
              </a:rPr>
              <a:t>(</a:t>
            </a:r>
            <a:r>
              <a:rPr kumimoji="0" lang="en-US" altLang="en-US" sz="1600" b="0" i="0" u="none" strike="noStrike" cap="none" normalizeH="0" baseline="0" dirty="0" err="1">
                <a:ln>
                  <a:noFill/>
                </a:ln>
                <a:solidFill>
                  <a:srgbClr val="6A8759"/>
                </a:solidFill>
                <a:effectLst/>
                <a:latin typeface="JetBrains Mono"/>
              </a:rPr>
              <a:t>f"User</a:t>
            </a:r>
            <a:r>
              <a:rPr kumimoji="0" lang="en-US" altLang="en-US" sz="1600" b="0" i="0" u="none" strike="noStrike" cap="none" normalizeH="0" baseline="0" dirty="0">
                <a:ln>
                  <a:noFill/>
                </a:ln>
                <a:solidFill>
                  <a:srgbClr val="6A8759"/>
                </a:solidFill>
                <a:effectLst/>
                <a:latin typeface="JetBrains Mono"/>
              </a:rPr>
              <a:t> said: </a:t>
            </a:r>
            <a:r>
              <a:rPr kumimoji="0" lang="en-US" altLang="en-US" sz="1600" b="0" i="0" u="none" strike="noStrike" cap="none" normalizeH="0" baseline="0" dirty="0">
                <a:ln>
                  <a:noFill/>
                </a:ln>
                <a:solidFill>
                  <a:srgbClr val="CC7832"/>
                </a:solidFill>
                <a:effectLst/>
                <a:latin typeface="JetBrains Mono"/>
              </a:rPr>
              <a:t>{</a:t>
            </a:r>
            <a:r>
              <a:rPr kumimoji="0" lang="en-US" altLang="en-US" sz="1600" b="0" i="0" u="none" strike="noStrike" cap="none" normalizeH="0" baseline="0" dirty="0">
                <a:ln>
                  <a:noFill/>
                </a:ln>
                <a:solidFill>
                  <a:srgbClr val="A9B7C6"/>
                </a:solidFill>
                <a:effectLst/>
                <a:latin typeface="JetBrains Mono"/>
              </a:rPr>
              <a:t>query</a:t>
            </a:r>
            <a:r>
              <a:rPr kumimoji="0" lang="en-US" altLang="en-US" sz="1600" b="0" i="0" u="none" strike="noStrike" cap="none" normalizeH="0" baseline="0" dirty="0">
                <a:ln>
                  <a:noFill/>
                </a:ln>
                <a:solidFill>
                  <a:srgbClr val="CC7832"/>
                </a:solidFill>
                <a:effectLst/>
                <a:latin typeface="JetBrains Mono"/>
              </a:rPr>
              <a:t>}\n</a:t>
            </a:r>
            <a:r>
              <a:rPr kumimoji="0" lang="en-US" altLang="en-US" sz="1600" b="0" i="0" u="none" strike="noStrike" cap="none" normalizeH="0" baseline="0" dirty="0">
                <a:ln>
                  <a:noFill/>
                </a:ln>
                <a:solidFill>
                  <a:srgbClr val="6A8759"/>
                </a:solidFill>
                <a:effectLst/>
                <a:latin typeface="JetBrains Mono"/>
              </a:rPr>
              <a:t>"</a:t>
            </a:r>
            <a:r>
              <a:rPr kumimoji="0" lang="en-US" altLang="en-US" sz="1600" b="0" i="0" u="none" strike="noStrike" cap="none" normalizeH="0" baseline="0" dirty="0">
                <a:ln>
                  <a:noFill/>
                </a:ln>
                <a:solidFill>
                  <a:srgbClr val="A9B7C6"/>
                </a:solidFill>
                <a:effectLst/>
                <a:latin typeface="JetBrains Mono"/>
              </a:rPr>
              <a:t>)</a:t>
            </a:r>
            <a:br>
              <a:rPr kumimoji="0" lang="en-US" altLang="en-US" sz="1600" b="0" i="0" u="none" strike="noStrike" cap="none" normalizeH="0" baseline="0" dirty="0">
                <a:ln>
                  <a:noFill/>
                </a:ln>
                <a:solidFill>
                  <a:srgbClr val="A9B7C6"/>
                </a:solidFill>
                <a:effectLst/>
                <a:latin typeface="JetBrains Mono"/>
              </a:rPr>
            </a:br>
            <a:br>
              <a:rPr kumimoji="0" lang="en-US" altLang="en-US" sz="1600" b="0" i="0" u="none" strike="noStrike" cap="none" normalizeH="0" baseline="0" dirty="0">
                <a:ln>
                  <a:noFill/>
                </a:ln>
                <a:solidFill>
                  <a:srgbClr val="A9B7C6"/>
                </a:solidFill>
                <a:effectLst/>
                <a:latin typeface="JetBrains Mono"/>
              </a:rPr>
            </a:br>
            <a:r>
              <a:rPr kumimoji="0" lang="en-US" altLang="en-US" sz="1600" b="0" i="0" u="none" strike="noStrike" cap="none" normalizeH="0" baseline="0" dirty="0">
                <a:ln>
                  <a:noFill/>
                </a:ln>
                <a:solidFill>
                  <a:srgbClr val="A9B7C6"/>
                </a:solidFill>
                <a:effectLst/>
                <a:latin typeface="JetBrains Mono"/>
              </a:rPr>
              <a:t>    </a:t>
            </a:r>
            <a:r>
              <a:rPr kumimoji="0" lang="en-US" altLang="en-US" sz="1600" b="0" i="0" u="none" strike="noStrike" cap="none" normalizeH="0" baseline="0" dirty="0">
                <a:ln>
                  <a:noFill/>
                </a:ln>
                <a:solidFill>
                  <a:srgbClr val="CC7832"/>
                </a:solidFill>
                <a:effectLst/>
                <a:latin typeface="JetBrains Mono"/>
              </a:rPr>
              <a:t>except </a:t>
            </a:r>
            <a:r>
              <a:rPr kumimoji="0" lang="en-US" altLang="en-US" sz="1600" b="0" i="0" u="none" strike="noStrike" cap="none" normalizeH="0" baseline="0" dirty="0">
                <a:ln>
                  <a:noFill/>
                </a:ln>
                <a:solidFill>
                  <a:srgbClr val="8888C6"/>
                </a:solidFill>
                <a:effectLst/>
                <a:latin typeface="JetBrains Mono"/>
              </a:rPr>
              <a:t>Exception </a:t>
            </a:r>
            <a:r>
              <a:rPr kumimoji="0" lang="en-US" altLang="en-US" sz="1600" b="0" i="0" u="none" strike="noStrike" cap="none" normalizeH="0" baseline="0" dirty="0">
                <a:ln>
                  <a:noFill/>
                </a:ln>
                <a:solidFill>
                  <a:srgbClr val="CC7832"/>
                </a:solidFill>
                <a:effectLst/>
                <a:latin typeface="JetBrains Mono"/>
              </a:rPr>
              <a:t>as </a:t>
            </a:r>
            <a:r>
              <a:rPr kumimoji="0" lang="en-US" altLang="en-US" sz="1600" b="0" i="0" u="none" strike="noStrike" cap="none" normalizeH="0" baseline="0" dirty="0">
                <a:ln>
                  <a:noFill/>
                </a:ln>
                <a:solidFill>
                  <a:srgbClr val="72737A"/>
                </a:solidFill>
                <a:effectLst/>
                <a:latin typeface="JetBrains Mono"/>
              </a:rPr>
              <a:t>e</a:t>
            </a:r>
            <a:r>
              <a:rPr kumimoji="0" lang="en-US" altLang="en-US" sz="1600" b="0" i="0" u="none" strike="noStrike" cap="none" normalizeH="0" baseline="0" dirty="0">
                <a:ln>
                  <a:noFill/>
                </a:ln>
                <a:solidFill>
                  <a:srgbClr val="A9B7C6"/>
                </a:solidFill>
                <a:effectLst/>
                <a:latin typeface="JetBrains Mono"/>
              </a:rPr>
              <a:t>:</a:t>
            </a:r>
            <a:br>
              <a:rPr kumimoji="0" lang="en-US" altLang="en-US" sz="1600" b="0" i="0" u="none" strike="noStrike" cap="none" normalizeH="0" baseline="0" dirty="0">
                <a:ln>
                  <a:noFill/>
                </a:ln>
                <a:solidFill>
                  <a:srgbClr val="A9B7C6"/>
                </a:solidFill>
                <a:effectLst/>
                <a:latin typeface="JetBrains Mono"/>
              </a:rPr>
            </a:br>
            <a:r>
              <a:rPr kumimoji="0" lang="en-US" altLang="en-US" sz="1600" b="0" i="0" u="none" strike="noStrike" cap="none" normalizeH="0" baseline="0" dirty="0">
                <a:ln>
                  <a:noFill/>
                </a:ln>
                <a:solidFill>
                  <a:srgbClr val="A9B7C6"/>
                </a:solidFill>
                <a:effectLst/>
                <a:latin typeface="JetBrains Mono"/>
              </a:rPr>
              <a:t>        </a:t>
            </a:r>
            <a:r>
              <a:rPr kumimoji="0" lang="en-US" altLang="en-US" sz="1600" b="0" i="0" u="none" strike="noStrike" cap="none" normalizeH="0" baseline="0" dirty="0">
                <a:ln>
                  <a:noFill/>
                </a:ln>
                <a:solidFill>
                  <a:srgbClr val="808080"/>
                </a:solidFill>
                <a:effectLst/>
                <a:latin typeface="JetBrains Mono"/>
              </a:rPr>
              <a:t># print(e)</a:t>
            </a:r>
            <a:br>
              <a:rPr kumimoji="0" lang="en-US" altLang="en-US" sz="1600" b="0" i="0" u="none" strike="noStrike" cap="none" normalizeH="0" baseline="0" dirty="0">
                <a:ln>
                  <a:noFill/>
                </a:ln>
                <a:solidFill>
                  <a:srgbClr val="808080"/>
                </a:solidFill>
                <a:effectLst/>
                <a:latin typeface="JetBrains Mono"/>
              </a:rPr>
            </a:br>
            <a:r>
              <a:rPr kumimoji="0" lang="en-US" altLang="en-US" sz="1600" b="0" i="0" u="none" strike="noStrike" cap="none" normalizeH="0" baseline="0" dirty="0">
                <a:ln>
                  <a:noFill/>
                </a:ln>
                <a:solidFill>
                  <a:srgbClr val="808080"/>
                </a:solidFill>
                <a:effectLst/>
                <a:latin typeface="JetBrains Mono"/>
              </a:rPr>
              <a:t>        </a:t>
            </a:r>
            <a:r>
              <a:rPr kumimoji="0" lang="en-US" altLang="en-US" sz="1600" b="0" i="0" u="none" strike="noStrike" cap="none" normalizeH="0" baseline="0" dirty="0">
                <a:ln>
                  <a:noFill/>
                </a:ln>
                <a:solidFill>
                  <a:srgbClr val="8888C6"/>
                </a:solidFill>
                <a:effectLst/>
                <a:latin typeface="JetBrains Mono"/>
              </a:rPr>
              <a:t>print</a:t>
            </a:r>
            <a:r>
              <a:rPr kumimoji="0" lang="en-US" altLang="en-US" sz="1600" b="0" i="0" u="none" strike="noStrike" cap="none" normalizeH="0" baseline="0" dirty="0">
                <a:ln>
                  <a:noFill/>
                </a:ln>
                <a:solidFill>
                  <a:srgbClr val="A9B7C6"/>
                </a:solidFill>
                <a:effectLst/>
                <a:latin typeface="JetBrains Mono"/>
              </a:rPr>
              <a:t>(</a:t>
            </a:r>
            <a:r>
              <a:rPr kumimoji="0" lang="en-US" altLang="en-US" sz="1600" b="0" i="0" u="none" strike="noStrike" cap="none" normalizeH="0" baseline="0" dirty="0">
                <a:ln>
                  <a:noFill/>
                </a:ln>
                <a:solidFill>
                  <a:srgbClr val="6A8759"/>
                </a:solidFill>
                <a:effectLst/>
                <a:latin typeface="JetBrains Mono"/>
              </a:rPr>
              <a:t>"Say that again please..."</a:t>
            </a:r>
            <a:r>
              <a:rPr kumimoji="0" lang="en-US" altLang="en-US" sz="1600" b="0" i="0" u="none" strike="noStrike" cap="none" normalizeH="0" baseline="0" dirty="0">
                <a:ln>
                  <a:noFill/>
                </a:ln>
                <a:solidFill>
                  <a:srgbClr val="A9B7C6"/>
                </a:solidFill>
                <a:effectLst/>
                <a:latin typeface="JetBrains Mono"/>
              </a:rPr>
              <a:t>) </a:t>
            </a:r>
            <a:br>
              <a:rPr kumimoji="0" lang="en-US" altLang="en-US" sz="1600" b="0" i="0" u="none" strike="noStrike" cap="none" normalizeH="0" baseline="0" dirty="0">
                <a:ln>
                  <a:noFill/>
                </a:ln>
                <a:solidFill>
                  <a:srgbClr val="A9B7C6"/>
                </a:solidFill>
                <a:effectLst/>
                <a:latin typeface="JetBrains Mono"/>
              </a:rPr>
            </a:br>
            <a:r>
              <a:rPr kumimoji="0" lang="en-US" altLang="en-US" sz="1600" b="0" i="0" u="none" strike="noStrike" cap="none" normalizeH="0" baseline="0" dirty="0">
                <a:ln>
                  <a:noFill/>
                </a:ln>
                <a:solidFill>
                  <a:srgbClr val="A9B7C6"/>
                </a:solidFill>
                <a:effectLst/>
                <a:latin typeface="JetBrains Mono"/>
              </a:rPr>
              <a:t>        </a:t>
            </a:r>
            <a:r>
              <a:rPr kumimoji="0" lang="en-US" altLang="en-US" sz="1600" b="0" i="0" u="none" strike="noStrike" cap="none" normalizeH="0" baseline="0" dirty="0">
                <a:ln>
                  <a:noFill/>
                </a:ln>
                <a:solidFill>
                  <a:srgbClr val="CC7832"/>
                </a:solidFill>
                <a:effectLst/>
                <a:latin typeface="JetBrains Mono"/>
              </a:rPr>
              <a:t>return </a:t>
            </a:r>
            <a:r>
              <a:rPr kumimoji="0" lang="en-US" altLang="en-US" sz="1600" b="0" i="0" u="none" strike="noStrike" cap="none" normalizeH="0" baseline="0" dirty="0">
                <a:ln>
                  <a:noFill/>
                </a:ln>
                <a:solidFill>
                  <a:srgbClr val="6A8759"/>
                </a:solidFill>
                <a:effectLst/>
                <a:latin typeface="JetBrains Mono"/>
              </a:rPr>
              <a:t>"None"</a:t>
            </a:r>
            <a:br>
              <a:rPr kumimoji="0" lang="en-US" altLang="en-US" sz="1600" b="0" i="0" u="none" strike="noStrike" cap="none" normalizeH="0" baseline="0" dirty="0">
                <a:ln>
                  <a:noFill/>
                </a:ln>
                <a:solidFill>
                  <a:srgbClr val="6A8759"/>
                </a:solidFill>
                <a:effectLst/>
                <a:latin typeface="JetBrains Mono"/>
              </a:rPr>
            </a:br>
            <a:r>
              <a:rPr kumimoji="0" lang="en-US" altLang="en-US" sz="1600" b="0" i="0" u="none" strike="noStrike" cap="none" normalizeH="0" baseline="0" dirty="0">
                <a:ln>
                  <a:noFill/>
                </a:ln>
                <a:solidFill>
                  <a:srgbClr val="6A8759"/>
                </a:solidFill>
                <a:effectLst/>
                <a:latin typeface="JetBrains Mono"/>
              </a:rPr>
              <a:t>    </a:t>
            </a:r>
            <a:r>
              <a:rPr kumimoji="0" lang="en-US" altLang="en-US" sz="1600" b="0" i="0" u="none" strike="noStrike" cap="none" normalizeH="0" baseline="0" dirty="0">
                <a:ln>
                  <a:noFill/>
                </a:ln>
                <a:solidFill>
                  <a:srgbClr val="CC7832"/>
                </a:solidFill>
                <a:effectLst/>
                <a:latin typeface="JetBrains Mono"/>
              </a:rPr>
              <a:t>return </a:t>
            </a:r>
            <a:r>
              <a:rPr kumimoji="0" lang="en-US" altLang="en-US" sz="1600" b="0" i="0" u="none" strike="noStrike" cap="none" normalizeH="0" baseline="0" dirty="0">
                <a:ln>
                  <a:noFill/>
                </a:ln>
                <a:solidFill>
                  <a:srgbClr val="A9B7C6"/>
                </a:solidFill>
                <a:effectLst/>
                <a:latin typeface="JetBrains Mono"/>
              </a:rPr>
              <a:t>query</a:t>
            </a:r>
            <a:endParaRPr kumimoji="0" lang="en-US" altLang="en-US" sz="1600" b="0" i="0" u="none" strike="noStrike" cap="none" normalizeH="0" baseline="0" dirty="0">
              <a:ln>
                <a:noFill/>
              </a:ln>
              <a:solidFill>
                <a:srgbClr val="A9B7C6"/>
              </a:solidFill>
              <a:effectLst/>
              <a:latin typeface="JetBrains Mono"/>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bg>
      <p:bgPr>
        <a:pattFill prst="pct5">
          <a:fgClr>
            <a:schemeClr val="bg2"/>
          </a:fgClr>
          <a:bgClr>
            <a:schemeClr val="bg2"/>
          </a:bgClr>
        </a:patt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90311"/>
            <a:ext cx="10515600" cy="1388533"/>
          </a:xfrm>
        </p:spPr>
        <p:txBody>
          <a:bodyPr>
            <a:normAutofit fontScale="90000"/>
          </a:bodyPr>
          <a:lstStyle/>
          <a:p>
            <a:r>
              <a:rPr lang="en-US" b="1" i="0" dirty="0">
                <a:solidFill>
                  <a:srgbClr val="000000"/>
                </a:solidFill>
                <a:effectLst/>
                <a:latin typeface="Karla" pitchFamily="2" charset="0"/>
              </a:rPr>
              <a:t>Defining Task 1: To search something on Wikipedia</a:t>
            </a:r>
            <a:br>
              <a:rPr lang="en-US" b="1" i="0" dirty="0">
                <a:solidFill>
                  <a:srgbClr val="000000"/>
                </a:solidFill>
                <a:effectLst/>
                <a:latin typeface="Karla" pitchFamily="2" charset="0"/>
              </a:rPr>
            </a:br>
            <a:endParaRPr lang="en-IN" dirty="0"/>
          </a:p>
        </p:txBody>
      </p:sp>
      <p:sp>
        <p:nvSpPr>
          <p:cNvPr id="3" name="Content Placeholder 2"/>
          <p:cNvSpPr>
            <a:spLocks noGrp="1"/>
          </p:cNvSpPr>
          <p:nvPr>
            <p:ph idx="1"/>
          </p:nvPr>
        </p:nvSpPr>
        <p:spPr>
          <a:xfrm>
            <a:off x="838200" y="1362781"/>
            <a:ext cx="10515600" cy="1388533"/>
          </a:xfrm>
        </p:spPr>
        <p:txBody>
          <a:bodyPr/>
          <a:lstStyle/>
          <a:p>
            <a:r>
              <a:rPr lang="en-US" b="0" i="0" dirty="0">
                <a:solidFill>
                  <a:srgbClr val="000000"/>
                </a:solidFill>
                <a:effectLst/>
                <a:latin typeface="Karla" pitchFamily="2" charset="0"/>
              </a:rPr>
              <a:t>To do Wikipedia searches, we need to install and import the Wikipedia module into our program. Type the below command to install the Wikipedia module :</a:t>
            </a:r>
            <a:endParaRPr lang="en-IN" dirty="0"/>
          </a:p>
        </p:txBody>
      </p:sp>
      <p:sp>
        <p:nvSpPr>
          <p:cNvPr id="4" name="Rectangle 2"/>
          <p:cNvSpPr>
            <a:spLocks noChangeArrowheads="1"/>
          </p:cNvSpPr>
          <p:nvPr/>
        </p:nvSpPr>
        <p:spPr bwMode="auto">
          <a:xfrm>
            <a:off x="1162757" y="2804599"/>
            <a:ext cx="3165931" cy="714248"/>
          </a:xfrm>
          <a:prstGeom prst="rect">
            <a:avLst/>
          </a:prstGeom>
          <a:solidFill>
            <a:srgbClr val="27282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79350" rIns="0" bIns="7935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b="0" i="0" u="none" strike="noStrike" cap="none" normalizeH="0" baseline="0" dirty="0">
                <a:ln>
                  <a:noFill/>
                </a:ln>
                <a:solidFill>
                  <a:srgbClr val="F8F8F2"/>
                </a:solidFill>
                <a:effectLst/>
                <a:latin typeface="Consolas" panose="020B0609020204030204" pitchFamily="49" charset="0"/>
              </a:rPr>
              <a:t>  pip install Wikipedia  </a:t>
            </a:r>
            <a:endParaRPr kumimoji="0" lang="en-US" altLang="en-US" b="0" i="0" u="none" strike="noStrike" cap="none" normalizeH="0" baseline="0" dirty="0">
              <a:ln>
                <a:noFill/>
              </a:ln>
              <a:solidFill>
                <a:srgbClr val="F8F8F2"/>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b="0" i="0" u="none" strike="noStrike" cap="none" normalizeH="0" baseline="0" dirty="0">
                <a:ln>
                  <a:noFill/>
                </a:ln>
                <a:solidFill>
                  <a:srgbClr val="F8F8F2"/>
                </a:solidFill>
                <a:effectLst/>
                <a:latin typeface="Consolas" panose="020B0609020204030204" pitchFamily="49" charset="0"/>
              </a:rPr>
              <a:t> </a:t>
            </a:r>
            <a:r>
              <a:rPr kumimoji="0" lang="en-US" altLang="en-US" b="0" i="0" u="none" strike="noStrike" cap="none" normalizeH="0" baseline="0" dirty="0">
                <a:ln>
                  <a:noFill/>
                </a:ln>
                <a:solidFill>
                  <a:schemeClr val="tx1"/>
                </a:solidFill>
                <a:effectLst/>
              </a:rPr>
              <a:t> </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5" name="Rectangle 3"/>
          <p:cNvSpPr>
            <a:spLocks noChangeArrowheads="1"/>
          </p:cNvSpPr>
          <p:nvPr/>
        </p:nvSpPr>
        <p:spPr bwMode="auto">
          <a:xfrm>
            <a:off x="5452533" y="2761614"/>
            <a:ext cx="5486400" cy="3354765"/>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600" b="0" i="0" u="none" strike="noStrike" cap="none" normalizeH="0" baseline="0" dirty="0">
              <a:ln>
                <a:noFill/>
              </a:ln>
              <a:solidFill>
                <a:srgbClr val="CC7832"/>
              </a:solidFill>
              <a:effectLst/>
              <a:latin typeface="JetBrains Mono"/>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b="0" i="0" u="none" strike="noStrike" cap="none" normalizeH="0" baseline="0" dirty="0">
                <a:ln>
                  <a:noFill/>
                </a:ln>
                <a:solidFill>
                  <a:srgbClr val="CC7832"/>
                </a:solidFill>
                <a:effectLst/>
                <a:latin typeface="JetBrains Mono"/>
              </a:rPr>
              <a:t>while True</a:t>
            </a:r>
            <a:r>
              <a:rPr kumimoji="0" lang="en-US" altLang="en-US" b="0" i="0" u="none" strike="noStrike" cap="none" normalizeH="0" baseline="0" dirty="0">
                <a:ln>
                  <a:noFill/>
                </a:ln>
                <a:solidFill>
                  <a:srgbClr val="A9B7C6"/>
                </a:solidFill>
                <a:effectLst/>
                <a:latin typeface="JetBrains Mono"/>
              </a:rPr>
              <a:t>:</a:t>
            </a:r>
            <a:br>
              <a:rPr kumimoji="0" lang="en-US" altLang="en-US" b="0" i="0" u="none" strike="noStrike" cap="none" normalizeH="0" baseline="0" dirty="0">
                <a:ln>
                  <a:noFill/>
                </a:ln>
                <a:solidFill>
                  <a:srgbClr val="A9B7C6"/>
                </a:solidFill>
                <a:effectLst/>
                <a:latin typeface="JetBrains Mono"/>
              </a:rPr>
            </a:br>
            <a:r>
              <a:rPr kumimoji="0" lang="en-US" altLang="en-US" b="0" i="0" u="none" strike="noStrike" cap="none" normalizeH="0" baseline="0" dirty="0">
                <a:ln>
                  <a:noFill/>
                </a:ln>
                <a:solidFill>
                  <a:srgbClr val="A9B7C6"/>
                </a:solidFill>
                <a:effectLst/>
                <a:latin typeface="JetBrains Mono"/>
              </a:rPr>
              <a:t>    query = takeCommand().lower()</a:t>
            </a:r>
            <a:br>
              <a:rPr kumimoji="0" lang="en-US" altLang="en-US" b="0" i="0" u="none" strike="noStrike" cap="none" normalizeH="0" baseline="0" dirty="0">
                <a:ln>
                  <a:noFill/>
                </a:ln>
                <a:solidFill>
                  <a:srgbClr val="A9B7C6"/>
                </a:solidFill>
                <a:effectLst/>
                <a:latin typeface="JetBrains Mono"/>
              </a:rPr>
            </a:br>
            <a:br>
              <a:rPr kumimoji="0" lang="en-US" altLang="en-US" b="0" i="0" u="none" strike="noStrike" cap="none" normalizeH="0" baseline="0" dirty="0">
                <a:ln>
                  <a:noFill/>
                </a:ln>
                <a:solidFill>
                  <a:srgbClr val="A9B7C6"/>
                </a:solidFill>
                <a:effectLst/>
                <a:latin typeface="JetBrains Mono"/>
              </a:rPr>
            </a:br>
            <a:r>
              <a:rPr kumimoji="0" lang="en-US" altLang="en-US" b="0" i="0" u="none" strike="noStrike" cap="none" normalizeH="0" baseline="0" dirty="0">
                <a:ln>
                  <a:noFill/>
                </a:ln>
                <a:solidFill>
                  <a:srgbClr val="A9B7C6"/>
                </a:solidFill>
                <a:effectLst/>
                <a:latin typeface="JetBrains Mono"/>
              </a:rPr>
              <a:t>    </a:t>
            </a:r>
            <a:r>
              <a:rPr kumimoji="0" lang="en-US" altLang="en-US" b="0" i="0" u="none" strike="noStrike" cap="none" normalizeH="0" baseline="0" dirty="0">
                <a:ln>
                  <a:noFill/>
                </a:ln>
                <a:solidFill>
                  <a:srgbClr val="CC7832"/>
                </a:solidFill>
                <a:effectLst/>
                <a:latin typeface="JetBrains Mono"/>
              </a:rPr>
              <a:t>if </a:t>
            </a:r>
            <a:r>
              <a:rPr kumimoji="0" lang="en-US" altLang="en-US" b="0" i="0" u="none" strike="noStrike" cap="none" normalizeH="0" baseline="0" dirty="0">
                <a:ln>
                  <a:noFill/>
                </a:ln>
                <a:solidFill>
                  <a:srgbClr val="6A8759"/>
                </a:solidFill>
                <a:effectLst/>
                <a:latin typeface="JetBrains Mono"/>
              </a:rPr>
              <a:t>'</a:t>
            </a:r>
            <a:r>
              <a:rPr kumimoji="0" lang="en-US" altLang="en-US" b="0" i="0" u="none" strike="noStrike" cap="none" normalizeH="0" baseline="0" dirty="0" err="1">
                <a:ln>
                  <a:noFill/>
                </a:ln>
                <a:solidFill>
                  <a:srgbClr val="6A8759"/>
                </a:solidFill>
                <a:effectLst/>
                <a:latin typeface="JetBrains Mono"/>
              </a:rPr>
              <a:t>wikipedia</a:t>
            </a:r>
            <a:r>
              <a:rPr kumimoji="0" lang="en-US" altLang="en-US" b="0" i="0" u="none" strike="noStrike" cap="none" normalizeH="0" baseline="0" dirty="0">
                <a:ln>
                  <a:noFill/>
                </a:ln>
                <a:solidFill>
                  <a:srgbClr val="6A8759"/>
                </a:solidFill>
                <a:effectLst/>
                <a:latin typeface="JetBrains Mono"/>
              </a:rPr>
              <a:t>' </a:t>
            </a:r>
            <a:r>
              <a:rPr kumimoji="0" lang="en-US" altLang="en-US" b="0" i="0" u="none" strike="noStrike" cap="none" normalizeH="0" baseline="0" dirty="0">
                <a:ln>
                  <a:noFill/>
                </a:ln>
                <a:solidFill>
                  <a:srgbClr val="CC7832"/>
                </a:solidFill>
                <a:effectLst/>
                <a:latin typeface="JetBrains Mono"/>
              </a:rPr>
              <a:t>in </a:t>
            </a:r>
            <a:r>
              <a:rPr kumimoji="0" lang="en-US" altLang="en-US" b="0" i="0" u="none" strike="noStrike" cap="none" normalizeH="0" baseline="0" dirty="0">
                <a:ln>
                  <a:noFill/>
                </a:ln>
                <a:solidFill>
                  <a:srgbClr val="A9B7C6"/>
                </a:solidFill>
                <a:effectLst/>
                <a:latin typeface="JetBrains Mono"/>
              </a:rPr>
              <a:t>query:</a:t>
            </a:r>
            <a:br>
              <a:rPr kumimoji="0" lang="en-US" altLang="en-US" b="0" i="0" u="none" strike="noStrike" cap="none" normalizeH="0" baseline="0" dirty="0">
                <a:ln>
                  <a:noFill/>
                </a:ln>
                <a:solidFill>
                  <a:srgbClr val="A9B7C6"/>
                </a:solidFill>
                <a:effectLst/>
                <a:latin typeface="JetBrains Mono"/>
              </a:rPr>
            </a:br>
            <a:r>
              <a:rPr kumimoji="0" lang="en-US" altLang="en-US" b="0" i="0" u="none" strike="noStrike" cap="none" normalizeH="0" baseline="0" dirty="0">
                <a:ln>
                  <a:noFill/>
                </a:ln>
                <a:solidFill>
                  <a:srgbClr val="A9B7C6"/>
                </a:solidFill>
                <a:effectLst/>
                <a:latin typeface="JetBrains Mono"/>
              </a:rPr>
              <a:t>        speak(</a:t>
            </a:r>
            <a:r>
              <a:rPr kumimoji="0" lang="en-US" altLang="en-US" b="0" i="0" u="none" strike="noStrike" cap="none" normalizeH="0" baseline="0" dirty="0">
                <a:ln>
                  <a:noFill/>
                </a:ln>
                <a:solidFill>
                  <a:srgbClr val="6A8759"/>
                </a:solidFill>
                <a:effectLst/>
                <a:latin typeface="JetBrains Mono"/>
              </a:rPr>
              <a:t>"searching </a:t>
            </a:r>
            <a:r>
              <a:rPr kumimoji="0" lang="en-US" altLang="en-US" b="0" i="0" u="none" strike="noStrike" cap="none" normalizeH="0" baseline="0" dirty="0" err="1">
                <a:ln>
                  <a:noFill/>
                </a:ln>
                <a:solidFill>
                  <a:srgbClr val="6A8759"/>
                </a:solidFill>
                <a:effectLst/>
                <a:latin typeface="JetBrains Mono"/>
              </a:rPr>
              <a:t>wikipedia</a:t>
            </a:r>
            <a:r>
              <a:rPr kumimoji="0" lang="en-US" altLang="en-US" b="0" i="0" u="none" strike="noStrike" cap="none" normalizeH="0" baseline="0" dirty="0">
                <a:ln>
                  <a:noFill/>
                </a:ln>
                <a:solidFill>
                  <a:srgbClr val="6A8759"/>
                </a:solidFill>
                <a:effectLst/>
                <a:latin typeface="JetBrains Mono"/>
              </a:rPr>
              <a:t>..."</a:t>
            </a:r>
            <a:r>
              <a:rPr kumimoji="0" lang="en-US" altLang="en-US" b="0" i="0" u="none" strike="noStrike" cap="none" normalizeH="0" baseline="0" dirty="0">
                <a:ln>
                  <a:noFill/>
                </a:ln>
                <a:solidFill>
                  <a:srgbClr val="A9B7C6"/>
                </a:solidFill>
                <a:effectLst/>
                <a:latin typeface="JetBrains Mono"/>
              </a:rPr>
              <a:t>)</a:t>
            </a:r>
            <a:br>
              <a:rPr kumimoji="0" lang="en-US" altLang="en-US" b="0" i="0" u="none" strike="noStrike" cap="none" normalizeH="0" baseline="0" dirty="0">
                <a:ln>
                  <a:noFill/>
                </a:ln>
                <a:solidFill>
                  <a:srgbClr val="A9B7C6"/>
                </a:solidFill>
                <a:effectLst/>
                <a:latin typeface="JetBrains Mono"/>
              </a:rPr>
            </a:br>
            <a:r>
              <a:rPr kumimoji="0" lang="en-US" altLang="en-US" b="0" i="0" u="none" strike="noStrike" cap="none" normalizeH="0" baseline="0" dirty="0">
                <a:ln>
                  <a:noFill/>
                </a:ln>
                <a:solidFill>
                  <a:srgbClr val="A9B7C6"/>
                </a:solidFill>
                <a:effectLst/>
                <a:latin typeface="JetBrains Mono"/>
              </a:rPr>
              <a:t>        query = query.replace(</a:t>
            </a:r>
            <a:r>
              <a:rPr kumimoji="0" lang="en-US" altLang="en-US" b="0" i="0" u="none" strike="noStrike" cap="none" normalizeH="0" baseline="0" dirty="0">
                <a:ln>
                  <a:noFill/>
                </a:ln>
                <a:solidFill>
                  <a:srgbClr val="6A8759"/>
                </a:solidFill>
                <a:effectLst/>
                <a:latin typeface="JetBrains Mono"/>
              </a:rPr>
              <a:t>"</a:t>
            </a:r>
            <a:r>
              <a:rPr kumimoji="0" lang="en-US" altLang="en-US" b="0" i="0" u="none" strike="noStrike" cap="none" normalizeH="0" baseline="0" dirty="0" err="1">
                <a:ln>
                  <a:noFill/>
                </a:ln>
                <a:solidFill>
                  <a:srgbClr val="6A8759"/>
                </a:solidFill>
                <a:effectLst/>
                <a:latin typeface="JetBrains Mono"/>
              </a:rPr>
              <a:t>wikipedia</a:t>
            </a:r>
            <a:r>
              <a:rPr kumimoji="0" lang="en-US" altLang="en-US" b="0" i="0" u="none" strike="noStrike" cap="none" normalizeH="0" baseline="0" dirty="0">
                <a:ln>
                  <a:noFill/>
                </a:ln>
                <a:solidFill>
                  <a:srgbClr val="6A8759"/>
                </a:solidFill>
                <a:effectLst/>
                <a:latin typeface="JetBrains Mono"/>
              </a:rPr>
              <a:t>"</a:t>
            </a:r>
            <a:r>
              <a:rPr kumimoji="0" lang="en-US" altLang="en-US" b="0" i="0" u="none" strike="noStrike" cap="none" normalizeH="0" baseline="0" dirty="0">
                <a:ln>
                  <a:noFill/>
                </a:ln>
                <a:solidFill>
                  <a:srgbClr val="CC7832"/>
                </a:solidFill>
                <a:effectLst/>
                <a:latin typeface="JetBrains Mono"/>
              </a:rPr>
              <a:t>,</a:t>
            </a:r>
            <a:r>
              <a:rPr kumimoji="0" lang="en-US" altLang="en-US" b="0" i="0" u="none" strike="noStrike" cap="none" normalizeH="0" baseline="0" dirty="0">
                <a:ln>
                  <a:noFill/>
                </a:ln>
                <a:solidFill>
                  <a:srgbClr val="6A8759"/>
                </a:solidFill>
                <a:effectLst/>
                <a:latin typeface="JetBrains Mono"/>
              </a:rPr>
              <a:t>""</a:t>
            </a:r>
            <a:r>
              <a:rPr kumimoji="0" lang="en-US" altLang="en-US" b="0" i="0" u="none" strike="noStrike" cap="none" normalizeH="0" baseline="0" dirty="0">
                <a:ln>
                  <a:noFill/>
                </a:ln>
                <a:solidFill>
                  <a:srgbClr val="A9B7C6"/>
                </a:solidFill>
                <a:effectLst/>
                <a:latin typeface="JetBrains Mono"/>
              </a:rPr>
              <a:t>)</a:t>
            </a:r>
            <a:br>
              <a:rPr kumimoji="0" lang="en-US" altLang="en-US" b="0" i="0" u="none" strike="noStrike" cap="none" normalizeH="0" baseline="0" dirty="0">
                <a:ln>
                  <a:noFill/>
                </a:ln>
                <a:solidFill>
                  <a:srgbClr val="A9B7C6"/>
                </a:solidFill>
                <a:effectLst/>
                <a:latin typeface="JetBrains Mono"/>
              </a:rPr>
            </a:br>
            <a:r>
              <a:rPr kumimoji="0" lang="en-US" altLang="en-US" b="0" i="0" u="none" strike="noStrike" cap="none" normalizeH="0" baseline="0" dirty="0">
                <a:ln>
                  <a:noFill/>
                </a:ln>
                <a:solidFill>
                  <a:srgbClr val="A9B7C6"/>
                </a:solidFill>
                <a:effectLst/>
                <a:latin typeface="JetBrains Mono"/>
              </a:rPr>
              <a:t>        results = </a:t>
            </a:r>
            <a:r>
              <a:rPr kumimoji="0" lang="en-US" altLang="en-US" b="0" i="0" u="none" strike="noStrike" cap="none" normalizeH="0" baseline="0" dirty="0" err="1">
                <a:ln>
                  <a:noFill/>
                </a:ln>
                <a:solidFill>
                  <a:srgbClr val="A9B7C6"/>
                </a:solidFill>
                <a:effectLst/>
                <a:latin typeface="JetBrains Mono"/>
              </a:rPr>
              <a:t>wikipedia.summary</a:t>
            </a:r>
            <a:r>
              <a:rPr kumimoji="0" lang="en-US" altLang="en-US" b="0" i="0" u="none" strike="noStrike" cap="none" normalizeH="0" baseline="0" dirty="0">
                <a:ln>
                  <a:noFill/>
                </a:ln>
                <a:solidFill>
                  <a:srgbClr val="A9B7C6"/>
                </a:solidFill>
                <a:effectLst/>
                <a:latin typeface="JetBrains Mono"/>
              </a:rPr>
              <a:t>(</a:t>
            </a:r>
            <a:r>
              <a:rPr kumimoji="0" lang="en-US" altLang="en-US" b="0" i="0" u="none" strike="noStrike" cap="none" normalizeH="0" baseline="0" dirty="0" err="1">
                <a:ln>
                  <a:noFill/>
                </a:ln>
                <a:solidFill>
                  <a:srgbClr val="A9B7C6"/>
                </a:solidFill>
                <a:effectLst/>
                <a:latin typeface="JetBrains Mono"/>
              </a:rPr>
              <a:t>query</a:t>
            </a:r>
            <a:r>
              <a:rPr kumimoji="0" lang="en-US" altLang="en-US" b="0" i="0" u="none" strike="noStrike" cap="none" normalizeH="0" baseline="0" dirty="0" err="1">
                <a:ln>
                  <a:noFill/>
                </a:ln>
                <a:solidFill>
                  <a:srgbClr val="CC7832"/>
                </a:solidFill>
                <a:effectLst/>
                <a:latin typeface="JetBrains Mono"/>
              </a:rPr>
              <a:t>,</a:t>
            </a:r>
            <a:r>
              <a:rPr kumimoji="0" lang="en-US" altLang="en-US" b="0" i="0" u="none" strike="noStrike" cap="none" normalizeH="0" baseline="0" dirty="0" err="1">
                <a:ln>
                  <a:noFill/>
                </a:ln>
                <a:solidFill>
                  <a:srgbClr val="AA4926"/>
                </a:solidFill>
                <a:effectLst/>
                <a:latin typeface="JetBrains Mono"/>
              </a:rPr>
              <a:t>sentences</a:t>
            </a:r>
            <a:r>
              <a:rPr kumimoji="0" lang="en-US" altLang="en-US" b="0" i="0" u="none" strike="noStrike" cap="none" normalizeH="0" baseline="0" dirty="0">
                <a:ln>
                  <a:noFill/>
                </a:ln>
                <a:solidFill>
                  <a:srgbClr val="A9B7C6"/>
                </a:solidFill>
                <a:effectLst/>
                <a:latin typeface="JetBrains Mono"/>
              </a:rPr>
              <a:t>=</a:t>
            </a:r>
            <a:r>
              <a:rPr kumimoji="0" lang="en-US" altLang="en-US" b="0" i="0" u="none" strike="noStrike" cap="none" normalizeH="0" baseline="0" dirty="0">
                <a:ln>
                  <a:noFill/>
                </a:ln>
                <a:solidFill>
                  <a:srgbClr val="6897BB"/>
                </a:solidFill>
                <a:effectLst/>
                <a:latin typeface="JetBrains Mono"/>
              </a:rPr>
              <a:t>3</a:t>
            </a:r>
            <a:r>
              <a:rPr kumimoji="0" lang="en-US" altLang="en-US" b="0" i="0" u="none" strike="noStrike" cap="none" normalizeH="0" baseline="0" dirty="0">
                <a:ln>
                  <a:noFill/>
                </a:ln>
                <a:solidFill>
                  <a:srgbClr val="A9B7C6"/>
                </a:solidFill>
                <a:effectLst/>
                <a:latin typeface="JetBrains Mono"/>
              </a:rPr>
              <a:t>)</a:t>
            </a:r>
            <a:br>
              <a:rPr kumimoji="0" lang="en-US" altLang="en-US" b="0" i="0" u="none" strike="noStrike" cap="none" normalizeH="0" baseline="0" dirty="0">
                <a:ln>
                  <a:noFill/>
                </a:ln>
                <a:solidFill>
                  <a:srgbClr val="A9B7C6"/>
                </a:solidFill>
                <a:effectLst/>
                <a:latin typeface="JetBrains Mono"/>
              </a:rPr>
            </a:br>
            <a:r>
              <a:rPr kumimoji="0" lang="en-US" altLang="en-US" b="0" i="0" u="none" strike="noStrike" cap="none" normalizeH="0" baseline="0" dirty="0">
                <a:ln>
                  <a:noFill/>
                </a:ln>
                <a:solidFill>
                  <a:srgbClr val="A9B7C6"/>
                </a:solidFill>
                <a:effectLst/>
                <a:latin typeface="JetBrains Mono"/>
              </a:rPr>
              <a:t>        speak(</a:t>
            </a:r>
            <a:r>
              <a:rPr kumimoji="0" lang="en-US" altLang="en-US" b="0" i="0" u="none" strike="noStrike" cap="none" normalizeH="0" baseline="0" dirty="0">
                <a:ln>
                  <a:noFill/>
                </a:ln>
                <a:solidFill>
                  <a:srgbClr val="6A8759"/>
                </a:solidFill>
                <a:effectLst/>
                <a:latin typeface="JetBrains Mono"/>
              </a:rPr>
              <a:t>"According to </a:t>
            </a:r>
            <a:r>
              <a:rPr kumimoji="0" lang="en-US" altLang="en-US" b="0" i="0" u="none" strike="noStrike" cap="none" normalizeH="0" baseline="0" dirty="0" err="1">
                <a:ln>
                  <a:noFill/>
                </a:ln>
                <a:solidFill>
                  <a:srgbClr val="6A8759"/>
                </a:solidFill>
                <a:effectLst/>
                <a:latin typeface="JetBrains Mono"/>
              </a:rPr>
              <a:t>wikipedia</a:t>
            </a:r>
            <a:r>
              <a:rPr kumimoji="0" lang="en-US" altLang="en-US" b="0" i="0" u="none" strike="noStrike" cap="none" normalizeH="0" baseline="0" dirty="0">
                <a:ln>
                  <a:noFill/>
                </a:ln>
                <a:solidFill>
                  <a:srgbClr val="6A8759"/>
                </a:solidFill>
                <a:effectLst/>
                <a:latin typeface="JetBrains Mono"/>
              </a:rPr>
              <a:t>... "</a:t>
            </a:r>
            <a:r>
              <a:rPr kumimoji="0" lang="en-US" altLang="en-US" b="0" i="0" u="none" strike="noStrike" cap="none" normalizeH="0" baseline="0" dirty="0">
                <a:ln>
                  <a:noFill/>
                </a:ln>
                <a:solidFill>
                  <a:srgbClr val="A9B7C6"/>
                </a:solidFill>
                <a:effectLst/>
                <a:latin typeface="JetBrains Mono"/>
              </a:rPr>
              <a:t>)</a:t>
            </a:r>
            <a:br>
              <a:rPr kumimoji="0" lang="en-US" altLang="en-US" b="0" i="0" u="none" strike="noStrike" cap="none" normalizeH="0" baseline="0" dirty="0">
                <a:ln>
                  <a:noFill/>
                </a:ln>
                <a:solidFill>
                  <a:srgbClr val="A9B7C6"/>
                </a:solidFill>
                <a:effectLst/>
                <a:latin typeface="JetBrains Mono"/>
              </a:rPr>
            </a:br>
            <a:r>
              <a:rPr kumimoji="0" lang="en-US" altLang="en-US" b="0" i="0" u="none" strike="noStrike" cap="none" normalizeH="0" baseline="0" dirty="0">
                <a:ln>
                  <a:noFill/>
                </a:ln>
                <a:solidFill>
                  <a:srgbClr val="A9B7C6"/>
                </a:solidFill>
                <a:effectLst/>
                <a:latin typeface="JetBrains Mono"/>
              </a:rPr>
              <a:t>        </a:t>
            </a:r>
            <a:r>
              <a:rPr kumimoji="0" lang="en-US" altLang="en-US" b="0" i="0" u="none" strike="noStrike" cap="none" normalizeH="0" baseline="0" dirty="0">
                <a:ln>
                  <a:noFill/>
                </a:ln>
                <a:solidFill>
                  <a:srgbClr val="8888C6"/>
                </a:solidFill>
                <a:effectLst/>
                <a:latin typeface="JetBrains Mono"/>
              </a:rPr>
              <a:t>print</a:t>
            </a:r>
            <a:r>
              <a:rPr kumimoji="0" lang="en-US" altLang="en-US" b="0" i="0" u="none" strike="noStrike" cap="none" normalizeH="0" baseline="0" dirty="0">
                <a:ln>
                  <a:noFill/>
                </a:ln>
                <a:solidFill>
                  <a:srgbClr val="A9B7C6"/>
                </a:solidFill>
                <a:effectLst/>
                <a:latin typeface="JetBrains Mono"/>
              </a:rPr>
              <a:t>(results)</a:t>
            </a:r>
            <a:br>
              <a:rPr kumimoji="0" lang="en-US" altLang="en-US" b="0" i="0" u="none" strike="noStrike" cap="none" normalizeH="0" baseline="0" dirty="0">
                <a:ln>
                  <a:noFill/>
                </a:ln>
                <a:solidFill>
                  <a:srgbClr val="A9B7C6"/>
                </a:solidFill>
                <a:effectLst/>
                <a:latin typeface="JetBrains Mono"/>
              </a:rPr>
            </a:br>
            <a:r>
              <a:rPr kumimoji="0" lang="en-US" altLang="en-US" b="0" i="0" u="none" strike="noStrike" cap="none" normalizeH="0" baseline="0" dirty="0">
                <a:ln>
                  <a:noFill/>
                </a:ln>
                <a:solidFill>
                  <a:srgbClr val="A9B7C6"/>
                </a:solidFill>
                <a:effectLst/>
                <a:latin typeface="JetBrains Mono"/>
              </a:rPr>
              <a:t>        speak(results)</a:t>
            </a:r>
            <a:endParaRPr kumimoji="0" lang="en-US" altLang="en-US" b="0" i="0" u="none" strike="noStrike" cap="none" normalizeH="0" baseline="0" dirty="0">
              <a:ln>
                <a:noFill/>
              </a:ln>
              <a:solidFill>
                <a:srgbClr val="A9B7C6"/>
              </a:solidFill>
              <a:effectLst/>
              <a:latin typeface="JetBrains Mono"/>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51557"/>
            <a:ext cx="10515600" cy="948266"/>
          </a:xfrm>
        </p:spPr>
        <p:txBody>
          <a:bodyPr>
            <a:normAutofit fontScale="90000"/>
          </a:bodyPr>
          <a:lstStyle/>
          <a:p>
            <a:r>
              <a:rPr lang="en-US" b="1" i="0" dirty="0">
                <a:effectLst/>
                <a:latin typeface="Karla" pitchFamily="2" charset="0"/>
              </a:rPr>
              <a:t>Defining Task 2: To open YouTube site in a web-browser</a:t>
            </a:r>
            <a:br>
              <a:rPr lang="en-US" b="1" i="0" dirty="0">
                <a:effectLst/>
                <a:latin typeface="Karla" pitchFamily="2" charset="0"/>
              </a:rPr>
            </a:br>
            <a:endParaRPr lang="en-IN" dirty="0"/>
          </a:p>
        </p:txBody>
      </p:sp>
      <p:sp>
        <p:nvSpPr>
          <p:cNvPr id="4" name="Rectangle 1"/>
          <p:cNvSpPr>
            <a:spLocks noGrp="1" noChangeArrowheads="1"/>
          </p:cNvSpPr>
          <p:nvPr>
            <p:ph idx="1"/>
          </p:nvPr>
        </p:nvSpPr>
        <p:spPr bwMode="auto">
          <a:xfrm>
            <a:off x="1112358" y="4011984"/>
            <a:ext cx="9500223" cy="2585323"/>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400" b="0" i="0" u="none" strike="noStrike" cap="none" normalizeH="0" baseline="0" dirty="0" err="1">
                <a:ln>
                  <a:noFill/>
                </a:ln>
                <a:solidFill>
                  <a:srgbClr val="CC7832"/>
                </a:solidFill>
                <a:effectLst/>
                <a:latin typeface="JetBrains Mono"/>
              </a:rPr>
              <a:t>elif</a:t>
            </a:r>
            <a:r>
              <a:rPr kumimoji="0" lang="en-US" altLang="en-US" sz="2400" b="0" i="0" u="none" strike="noStrike" cap="none" normalizeH="0" baseline="0" dirty="0">
                <a:ln>
                  <a:noFill/>
                </a:ln>
                <a:solidFill>
                  <a:srgbClr val="CC7832"/>
                </a:solidFill>
                <a:effectLst/>
                <a:latin typeface="JetBrains Mono"/>
              </a:rPr>
              <a:t> </a:t>
            </a:r>
            <a:r>
              <a:rPr kumimoji="0" lang="en-US" altLang="en-US" sz="2400" b="0" i="0" u="none" strike="noStrike" cap="none" normalizeH="0" baseline="0" dirty="0">
                <a:ln>
                  <a:noFill/>
                </a:ln>
                <a:solidFill>
                  <a:srgbClr val="6A8759"/>
                </a:solidFill>
                <a:effectLst/>
                <a:latin typeface="JetBrains Mono"/>
              </a:rPr>
              <a:t>'in youtube search' </a:t>
            </a:r>
            <a:r>
              <a:rPr kumimoji="0" lang="en-US" altLang="en-US" sz="2400" b="0" i="0" u="none" strike="noStrike" cap="none" normalizeH="0" baseline="0" dirty="0">
                <a:ln>
                  <a:noFill/>
                </a:ln>
                <a:solidFill>
                  <a:srgbClr val="CC7832"/>
                </a:solidFill>
                <a:effectLst/>
                <a:latin typeface="JetBrains Mono"/>
              </a:rPr>
              <a:t>in </a:t>
            </a:r>
            <a:r>
              <a:rPr kumimoji="0" lang="en-US" altLang="en-US" sz="2400" b="0" i="0" u="none" strike="noStrike" cap="none" normalizeH="0" baseline="0" dirty="0">
                <a:ln>
                  <a:noFill/>
                </a:ln>
                <a:solidFill>
                  <a:srgbClr val="A9B7C6"/>
                </a:solidFill>
                <a:effectLst/>
                <a:latin typeface="JetBrains Mono"/>
              </a:rPr>
              <a:t>query:</a:t>
            </a:r>
            <a:br>
              <a:rPr kumimoji="0" lang="en-US" altLang="en-US" sz="2400" b="0" i="0" u="none" strike="noStrike" cap="none" normalizeH="0" baseline="0" dirty="0">
                <a:ln>
                  <a:noFill/>
                </a:ln>
                <a:solidFill>
                  <a:srgbClr val="A9B7C6"/>
                </a:solidFill>
                <a:effectLst/>
                <a:latin typeface="JetBrains Mono"/>
              </a:rPr>
            </a:br>
            <a:r>
              <a:rPr kumimoji="0" lang="en-US" altLang="en-US" sz="2400" b="0" i="0" u="none" strike="noStrike" cap="none" normalizeH="0" baseline="0" dirty="0">
                <a:ln>
                  <a:noFill/>
                </a:ln>
                <a:solidFill>
                  <a:srgbClr val="A9B7C6"/>
                </a:solidFill>
                <a:effectLst/>
                <a:latin typeface="JetBrains Mono"/>
              </a:rPr>
              <a:t>    speak(</a:t>
            </a:r>
            <a:r>
              <a:rPr kumimoji="0" lang="en-US" altLang="en-US" sz="2400" b="0" i="0" u="none" strike="noStrike" cap="none" normalizeH="0" baseline="0" dirty="0">
                <a:ln>
                  <a:noFill/>
                </a:ln>
                <a:solidFill>
                  <a:srgbClr val="6A8759"/>
                </a:solidFill>
                <a:effectLst/>
                <a:latin typeface="JetBrains Mono"/>
              </a:rPr>
              <a:t>"searching in youtube..."</a:t>
            </a:r>
            <a:r>
              <a:rPr kumimoji="0" lang="en-US" altLang="en-US" sz="2400" b="0" i="0" u="none" strike="noStrike" cap="none" normalizeH="0" baseline="0" dirty="0">
                <a:ln>
                  <a:noFill/>
                </a:ln>
                <a:solidFill>
                  <a:srgbClr val="A9B7C6"/>
                </a:solidFill>
                <a:effectLst/>
                <a:latin typeface="JetBrains Mono"/>
              </a:rPr>
              <a:t>)</a:t>
            </a:r>
            <a:br>
              <a:rPr kumimoji="0" lang="en-US" altLang="en-US" sz="2400" b="0" i="0" u="none" strike="noStrike" cap="none" normalizeH="0" baseline="0" dirty="0">
                <a:ln>
                  <a:noFill/>
                </a:ln>
                <a:solidFill>
                  <a:srgbClr val="A9B7C6"/>
                </a:solidFill>
                <a:effectLst/>
                <a:latin typeface="JetBrains Mono"/>
              </a:rPr>
            </a:br>
            <a:r>
              <a:rPr kumimoji="0" lang="en-US" altLang="en-US" sz="2400" b="0" i="0" u="none" strike="noStrike" cap="none" normalizeH="0" baseline="0" dirty="0">
                <a:ln>
                  <a:noFill/>
                </a:ln>
                <a:solidFill>
                  <a:srgbClr val="A9B7C6"/>
                </a:solidFill>
                <a:effectLst/>
                <a:latin typeface="JetBrains Mono"/>
              </a:rPr>
              <a:t>    query = query.replace(</a:t>
            </a:r>
            <a:r>
              <a:rPr kumimoji="0" lang="en-US" altLang="en-US" sz="2400" b="0" i="0" u="none" strike="noStrike" cap="none" normalizeH="0" baseline="0" dirty="0">
                <a:ln>
                  <a:noFill/>
                </a:ln>
                <a:solidFill>
                  <a:srgbClr val="6A8759"/>
                </a:solidFill>
                <a:effectLst/>
                <a:latin typeface="JetBrains Mono"/>
              </a:rPr>
              <a:t>"in youtube search"</a:t>
            </a:r>
            <a:r>
              <a:rPr kumimoji="0" lang="en-US" altLang="en-US" sz="2400" b="0" i="0" u="none" strike="noStrike" cap="none" normalizeH="0" baseline="0" dirty="0">
                <a:ln>
                  <a:noFill/>
                </a:ln>
                <a:solidFill>
                  <a:srgbClr val="CC7832"/>
                </a:solidFill>
                <a:effectLst/>
                <a:latin typeface="JetBrains Mono"/>
              </a:rPr>
              <a:t>, </a:t>
            </a:r>
            <a:r>
              <a:rPr kumimoji="0" lang="en-US" altLang="en-US" sz="2400" b="0" i="0" u="none" strike="noStrike" cap="none" normalizeH="0" baseline="0" dirty="0">
                <a:ln>
                  <a:noFill/>
                </a:ln>
                <a:solidFill>
                  <a:srgbClr val="6A8759"/>
                </a:solidFill>
                <a:effectLst/>
                <a:latin typeface="JetBrains Mono"/>
              </a:rPr>
              <a:t>""</a:t>
            </a:r>
            <a:r>
              <a:rPr kumimoji="0" lang="en-US" altLang="en-US" sz="2400" b="0" i="0" u="none" strike="noStrike" cap="none" normalizeH="0" baseline="0" dirty="0">
                <a:ln>
                  <a:noFill/>
                </a:ln>
                <a:solidFill>
                  <a:srgbClr val="A9B7C6"/>
                </a:solidFill>
                <a:effectLst/>
                <a:latin typeface="JetBrains Mono"/>
              </a:rPr>
              <a:t>)</a:t>
            </a:r>
            <a:br>
              <a:rPr kumimoji="0" lang="en-US" altLang="en-US" sz="2400" b="0" i="0" u="none" strike="noStrike" cap="none" normalizeH="0" baseline="0" dirty="0">
                <a:ln>
                  <a:noFill/>
                </a:ln>
                <a:solidFill>
                  <a:srgbClr val="A9B7C6"/>
                </a:solidFill>
                <a:effectLst/>
                <a:latin typeface="JetBrains Mono"/>
              </a:rPr>
            </a:br>
            <a:r>
              <a:rPr kumimoji="0" lang="en-US" altLang="en-US" sz="2400" b="0" i="0" u="none" strike="noStrike" cap="none" normalizeH="0" baseline="0" dirty="0">
                <a:ln>
                  <a:noFill/>
                </a:ln>
                <a:solidFill>
                  <a:srgbClr val="A9B7C6"/>
                </a:solidFill>
                <a:effectLst/>
                <a:latin typeface="JetBrains Mono"/>
              </a:rPr>
              <a:t>    web= </a:t>
            </a:r>
            <a:r>
              <a:rPr kumimoji="0" lang="en-US" altLang="en-US" sz="2400" b="0" i="0" u="none" strike="noStrike" cap="none" normalizeH="0" baseline="0" dirty="0">
                <a:ln>
                  <a:noFill/>
                </a:ln>
                <a:solidFill>
                  <a:srgbClr val="6A8759"/>
                </a:solidFill>
                <a:effectLst/>
                <a:latin typeface="JetBrains Mono"/>
              </a:rPr>
              <a:t>'https://www.youtube.com/results?search_query='</a:t>
            </a:r>
            <a:r>
              <a:rPr kumimoji="0" lang="en-US" altLang="en-US" sz="2400" b="0" i="0" u="none" strike="noStrike" cap="none" normalizeH="0" baseline="0" dirty="0">
                <a:ln>
                  <a:noFill/>
                </a:ln>
                <a:solidFill>
                  <a:srgbClr val="A9B7C6"/>
                </a:solidFill>
                <a:effectLst/>
                <a:latin typeface="JetBrains Mono"/>
              </a:rPr>
              <a:t>+query</a:t>
            </a:r>
            <a:br>
              <a:rPr kumimoji="0" lang="en-US" altLang="en-US" sz="2400" b="0" i="0" u="none" strike="noStrike" cap="none" normalizeH="0" baseline="0" dirty="0">
                <a:ln>
                  <a:noFill/>
                </a:ln>
                <a:solidFill>
                  <a:srgbClr val="A9B7C6"/>
                </a:solidFill>
                <a:effectLst/>
                <a:latin typeface="JetBrains Mono"/>
              </a:rPr>
            </a:br>
            <a:r>
              <a:rPr kumimoji="0" lang="en-US" altLang="en-US" sz="2400" b="0" i="0" u="none" strike="noStrike" cap="none" normalizeH="0" baseline="0" dirty="0">
                <a:ln>
                  <a:noFill/>
                </a:ln>
                <a:solidFill>
                  <a:srgbClr val="A9B7C6"/>
                </a:solidFill>
                <a:effectLst/>
                <a:latin typeface="JetBrains Mono"/>
              </a:rPr>
              <a:t>    webbrowser.open(web)</a:t>
            </a:r>
            <a:br>
              <a:rPr kumimoji="0" lang="en-US" altLang="en-US" sz="2400" b="0" i="0" u="none" strike="noStrike" cap="none" normalizeH="0" baseline="0" dirty="0">
                <a:ln>
                  <a:noFill/>
                </a:ln>
                <a:solidFill>
                  <a:srgbClr val="A9B7C6"/>
                </a:solidFill>
                <a:effectLst/>
                <a:latin typeface="JetBrains Mono"/>
              </a:rPr>
            </a:br>
            <a:r>
              <a:rPr kumimoji="0" lang="en-US" altLang="en-US" sz="2400" b="0" i="0" u="none" strike="noStrike" cap="none" normalizeH="0" baseline="0" dirty="0">
                <a:ln>
                  <a:noFill/>
                </a:ln>
                <a:solidFill>
                  <a:srgbClr val="A9B7C6"/>
                </a:solidFill>
                <a:effectLst/>
                <a:latin typeface="JetBrains Mono"/>
              </a:rPr>
              <a:t>    speak(</a:t>
            </a:r>
            <a:r>
              <a:rPr kumimoji="0" lang="en-US" altLang="en-US" sz="2400" b="0" i="0" u="none" strike="noStrike" cap="none" normalizeH="0" baseline="0" dirty="0">
                <a:ln>
                  <a:noFill/>
                </a:ln>
                <a:solidFill>
                  <a:srgbClr val="6A8759"/>
                </a:solidFill>
                <a:effectLst/>
                <a:latin typeface="JetBrains Mono"/>
              </a:rPr>
              <a:t>"done sir!!"</a:t>
            </a:r>
            <a:r>
              <a:rPr kumimoji="0" lang="en-US" altLang="en-US" sz="2400" b="0" i="0" u="none" strike="noStrike" cap="none" normalizeH="0" baseline="0" dirty="0">
                <a:ln>
                  <a:noFill/>
                </a:ln>
                <a:solidFill>
                  <a:srgbClr val="A9B7C6"/>
                </a:solidFill>
                <a:effectLst/>
                <a:latin typeface="JetBrains Mono"/>
              </a:rPr>
              <a:t>)</a:t>
            </a:r>
            <a:endParaRPr kumimoji="0" lang="en-US" altLang="en-US" sz="2400" b="0" i="0" u="none" strike="noStrike" cap="none" normalizeH="0" baseline="0" dirty="0">
              <a:ln>
                <a:noFill/>
              </a:ln>
              <a:solidFill>
                <a:srgbClr val="A9B7C6"/>
              </a:solidFill>
              <a:effectLst/>
              <a:latin typeface="JetBrains Mono"/>
            </a:endParaRPr>
          </a:p>
          <a:p>
            <a:pPr marL="0" marR="0" lvl="0" indent="0" algn="l" defTabSz="914400" rtl="0" eaLnBrk="0" fontAlgn="base" latinLnBrk="0" hangingPunct="0">
              <a:lnSpc>
                <a:spcPct val="100000"/>
              </a:lnSpc>
              <a:spcBef>
                <a:spcPct val="0"/>
              </a:spcBef>
              <a:spcAft>
                <a:spcPct val="0"/>
              </a:spcAft>
              <a:buClrTx/>
              <a:buSzTx/>
              <a:buFontTx/>
              <a:buNone/>
            </a:pPr>
            <a:endParaRPr lang="en-US" altLang="en-US" sz="1800" dirty="0">
              <a:solidFill>
                <a:srgbClr val="A9B7C6"/>
              </a:solidFill>
              <a:latin typeface="JetBrains Mono"/>
            </a:endParaRPr>
          </a:p>
        </p:txBody>
      </p:sp>
      <p:sp>
        <p:nvSpPr>
          <p:cNvPr id="5" name="Rectangle 2"/>
          <p:cNvSpPr>
            <a:spLocks noChangeArrowheads="1"/>
          </p:cNvSpPr>
          <p:nvPr/>
        </p:nvSpPr>
        <p:spPr bwMode="auto">
          <a:xfrm>
            <a:off x="1112359" y="1424045"/>
            <a:ext cx="9297024" cy="923330"/>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b="0" i="0" u="none" strike="noStrike" cap="none" normalizeH="0" baseline="0" dirty="0">
                <a:ln>
                  <a:noFill/>
                </a:ln>
                <a:solidFill>
                  <a:srgbClr val="CC7832"/>
                </a:solidFill>
                <a:effectLst/>
                <a:latin typeface="JetBrains Mono"/>
              </a:rPr>
              <a:t>   </a:t>
            </a:r>
            <a:endParaRPr kumimoji="0" lang="en-US" altLang="en-US" b="0" i="0" u="none" strike="noStrike" cap="none" normalizeH="0" baseline="0" dirty="0">
              <a:ln>
                <a:noFill/>
              </a:ln>
              <a:solidFill>
                <a:srgbClr val="CC7832"/>
              </a:solidFill>
              <a:effectLst/>
              <a:latin typeface="JetBrains Mono"/>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b="0" i="0" u="none" strike="noStrike" cap="none" normalizeH="0" baseline="0" dirty="0">
                <a:ln>
                  <a:noFill/>
                </a:ln>
                <a:solidFill>
                  <a:srgbClr val="CC7832"/>
                </a:solidFill>
                <a:effectLst/>
                <a:latin typeface="JetBrains Mono"/>
              </a:rPr>
              <a:t>import </a:t>
            </a:r>
            <a:r>
              <a:rPr kumimoji="0" lang="en-US" altLang="en-US" b="0" i="0" u="none" strike="noStrike" cap="none" normalizeH="0" baseline="0" dirty="0">
                <a:ln>
                  <a:noFill/>
                </a:ln>
                <a:solidFill>
                  <a:srgbClr val="A9B7C6"/>
                </a:solidFill>
                <a:effectLst/>
                <a:latin typeface="JetBrains Mono"/>
              </a:rPr>
              <a:t>webbrowser   </a:t>
            </a:r>
            <a:endParaRPr kumimoji="0" lang="en-US" altLang="en-US" b="0" i="0" u="none" strike="noStrike" cap="none" normalizeH="0" baseline="0" dirty="0">
              <a:ln>
                <a:noFill/>
              </a:ln>
              <a:solidFill>
                <a:srgbClr val="A9B7C6"/>
              </a:solidFill>
              <a:effectLst/>
              <a:latin typeface="JetBrains Mono"/>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6" name="Rectangle 3"/>
          <p:cNvSpPr>
            <a:spLocks noChangeArrowheads="1"/>
          </p:cNvSpPr>
          <p:nvPr/>
        </p:nvSpPr>
        <p:spPr bwMode="auto">
          <a:xfrm>
            <a:off x="1112358" y="2532041"/>
            <a:ext cx="9407860" cy="1200329"/>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400" b="0" i="0" u="none" strike="noStrike" cap="none" normalizeH="0" baseline="0" dirty="0" err="1">
                <a:ln>
                  <a:noFill/>
                </a:ln>
                <a:solidFill>
                  <a:srgbClr val="CC7832"/>
                </a:solidFill>
                <a:effectLst/>
                <a:latin typeface="JetBrains Mono"/>
              </a:rPr>
              <a:t>elif</a:t>
            </a:r>
            <a:r>
              <a:rPr kumimoji="0" lang="en-US" altLang="en-US" sz="2400" b="0" i="0" u="none" strike="noStrike" cap="none" normalizeH="0" baseline="0" dirty="0">
                <a:ln>
                  <a:noFill/>
                </a:ln>
                <a:solidFill>
                  <a:srgbClr val="CC7832"/>
                </a:solidFill>
                <a:effectLst/>
                <a:latin typeface="JetBrains Mono"/>
              </a:rPr>
              <a:t> </a:t>
            </a:r>
            <a:r>
              <a:rPr kumimoji="0" lang="en-US" altLang="en-US" sz="2400" b="0" i="0" u="none" strike="noStrike" cap="none" normalizeH="0" baseline="0" dirty="0">
                <a:ln>
                  <a:noFill/>
                </a:ln>
                <a:solidFill>
                  <a:srgbClr val="6A8759"/>
                </a:solidFill>
                <a:effectLst/>
                <a:latin typeface="JetBrains Mono"/>
              </a:rPr>
              <a:t>'open youtube' </a:t>
            </a:r>
            <a:r>
              <a:rPr kumimoji="0" lang="en-US" altLang="en-US" sz="2400" b="0" i="0" u="none" strike="noStrike" cap="none" normalizeH="0" baseline="0" dirty="0">
                <a:ln>
                  <a:noFill/>
                </a:ln>
                <a:solidFill>
                  <a:srgbClr val="CC7832"/>
                </a:solidFill>
                <a:effectLst/>
                <a:latin typeface="JetBrains Mono"/>
              </a:rPr>
              <a:t>in </a:t>
            </a:r>
            <a:r>
              <a:rPr kumimoji="0" lang="en-US" altLang="en-US" sz="2400" b="0" i="0" u="none" strike="noStrike" cap="none" normalizeH="0" baseline="0" dirty="0">
                <a:ln>
                  <a:noFill/>
                </a:ln>
                <a:solidFill>
                  <a:srgbClr val="A9B7C6"/>
                </a:solidFill>
                <a:effectLst/>
                <a:latin typeface="JetBrains Mono"/>
              </a:rPr>
              <a:t>query:</a:t>
            </a:r>
            <a:br>
              <a:rPr kumimoji="0" lang="en-US" altLang="en-US" sz="2400" b="0" i="0" u="none" strike="noStrike" cap="none" normalizeH="0" baseline="0" dirty="0">
                <a:ln>
                  <a:noFill/>
                </a:ln>
                <a:solidFill>
                  <a:srgbClr val="A9B7C6"/>
                </a:solidFill>
                <a:effectLst/>
                <a:latin typeface="JetBrains Mono"/>
              </a:rPr>
            </a:br>
            <a:r>
              <a:rPr kumimoji="0" lang="en-US" altLang="en-US" sz="2400" b="0" i="0" u="none" strike="noStrike" cap="none" normalizeH="0" baseline="0" dirty="0">
                <a:ln>
                  <a:noFill/>
                </a:ln>
                <a:solidFill>
                  <a:srgbClr val="A9B7C6"/>
                </a:solidFill>
                <a:effectLst/>
                <a:latin typeface="JetBrains Mono"/>
              </a:rPr>
              <a:t>    webbrowser.open(</a:t>
            </a:r>
            <a:r>
              <a:rPr kumimoji="0" lang="en-US" altLang="en-US" sz="2400" b="0" i="0" u="none" strike="noStrike" cap="none" normalizeH="0" baseline="0" dirty="0">
                <a:ln>
                  <a:noFill/>
                </a:ln>
                <a:solidFill>
                  <a:srgbClr val="6A8759"/>
                </a:solidFill>
                <a:effectLst/>
                <a:latin typeface="JetBrains Mono"/>
              </a:rPr>
              <a:t>"youtube.com"</a:t>
            </a:r>
            <a:r>
              <a:rPr kumimoji="0" lang="en-US" altLang="en-US" sz="2400" b="0" i="0" u="none" strike="noStrike" cap="none" normalizeH="0" baseline="0" dirty="0">
                <a:ln>
                  <a:noFill/>
                </a:ln>
                <a:solidFill>
                  <a:srgbClr val="A9B7C6"/>
                </a:solidFill>
                <a:effectLst/>
                <a:latin typeface="JetBrains Mono"/>
              </a:rPr>
              <a:t>)</a:t>
            </a:r>
            <a:endParaRPr kumimoji="0" lang="en-US" altLang="en-US" sz="2400" b="0" i="0" u="none" strike="noStrike" cap="none" normalizeH="0" baseline="0" dirty="0">
              <a:ln>
                <a:noFill/>
              </a:ln>
              <a:solidFill>
                <a:srgbClr val="A9B7C6"/>
              </a:solidFill>
              <a:effectLst/>
              <a:latin typeface="JetBrains Mono"/>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1" y="-131180"/>
            <a:ext cx="10353761" cy="1110235"/>
          </a:xfrm>
        </p:spPr>
        <p:txBody>
          <a:bodyPr/>
          <a:lstStyle/>
          <a:p>
            <a:r>
              <a:rPr lang="en-US" b="1" i="0" dirty="0">
                <a:effectLst/>
                <a:latin typeface="Karla" pitchFamily="2" charset="0"/>
              </a:rPr>
              <a:t>Defining Task 3: To Search in google</a:t>
            </a:r>
            <a:endParaRPr lang="en-IN" dirty="0"/>
          </a:p>
        </p:txBody>
      </p:sp>
      <p:sp>
        <p:nvSpPr>
          <p:cNvPr id="4" name="Rectangle 1"/>
          <p:cNvSpPr>
            <a:spLocks noGrp="1" noChangeArrowheads="1"/>
          </p:cNvSpPr>
          <p:nvPr>
            <p:ph idx="1"/>
          </p:nvPr>
        </p:nvSpPr>
        <p:spPr bwMode="auto">
          <a:xfrm>
            <a:off x="6231118" y="2543685"/>
            <a:ext cx="5835191" cy="3416320"/>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lang="en-US" altLang="en-US" sz="2400" dirty="0" err="1" smtClean="0">
                <a:solidFill>
                  <a:srgbClr val="CC7832"/>
                </a:solidFill>
                <a:effectLst/>
                <a:latin typeface="JetBrains Mono"/>
              </a:rPr>
              <a:t>elif</a:t>
            </a:r>
            <a:r>
              <a:rPr lang="en-US" altLang="en-US" sz="2400" dirty="0" smtClean="0">
                <a:solidFill>
                  <a:srgbClr val="CC7832"/>
                </a:solidFill>
                <a:effectLst/>
                <a:latin typeface="JetBrains Mono"/>
              </a:rPr>
              <a:t> ‘open </a:t>
            </a:r>
            <a:r>
              <a:rPr lang="en-US" altLang="en-US" sz="2400" dirty="0" err="1" smtClean="0">
                <a:solidFill>
                  <a:srgbClr val="CC7832"/>
                </a:solidFill>
                <a:effectLst/>
                <a:latin typeface="JetBrains Mono"/>
              </a:rPr>
              <a:t>gogle</a:t>
            </a:r>
            <a:r>
              <a:rPr lang="en-US" altLang="en-US" sz="2400" dirty="0" smtClean="0">
                <a:solidFill>
                  <a:srgbClr val="CC7832"/>
                </a:solidFill>
                <a:effectLst/>
                <a:latin typeface="JetBrains Mono"/>
              </a:rPr>
              <a:t>’ in query:</a:t>
            </a:r>
            <a:endParaRPr lang="en-US" altLang="en-US" sz="2400" dirty="0" smtClean="0">
              <a:solidFill>
                <a:srgbClr val="CC7832"/>
              </a:solidFill>
              <a:effectLst/>
              <a:latin typeface="JetBrains Mono"/>
            </a:endParaRPr>
          </a:p>
          <a:p>
            <a:pPr marL="0" marR="0" lvl="0" indent="0" algn="l" defTabSz="914400" rtl="0" eaLnBrk="0" fontAlgn="base" latinLnBrk="0" hangingPunct="0">
              <a:lnSpc>
                <a:spcPct val="100000"/>
              </a:lnSpc>
              <a:spcBef>
                <a:spcPct val="0"/>
              </a:spcBef>
              <a:spcAft>
                <a:spcPct val="0"/>
              </a:spcAft>
              <a:buClrTx/>
              <a:buSzTx/>
              <a:buFontTx/>
              <a:buNone/>
            </a:pPr>
            <a:r>
              <a:rPr lang="en-US" altLang="en-US" sz="2400" dirty="0" smtClean="0">
                <a:solidFill>
                  <a:srgbClr val="CC7832"/>
                </a:solidFill>
                <a:effectLst/>
                <a:latin typeface="JetBrains Mono"/>
              </a:rPr>
              <a:t>     webbrowser.open(“google.com”)</a:t>
            </a:r>
            <a:endParaRPr kumimoji="0" lang="en-US" altLang="en-US" sz="2400" b="0" i="0" u="none" strike="noStrike" cap="none" normalizeH="0" baseline="0" dirty="0">
              <a:ln>
                <a:noFill/>
              </a:ln>
              <a:solidFill>
                <a:srgbClr val="CC7832"/>
              </a:solidFill>
              <a:effectLst/>
              <a:latin typeface="JetBrains Mono"/>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400" b="0" i="0" u="none" strike="noStrike" cap="none" normalizeH="0" baseline="0" dirty="0" err="1">
                <a:ln>
                  <a:noFill/>
                </a:ln>
                <a:solidFill>
                  <a:srgbClr val="CC7832"/>
                </a:solidFill>
                <a:effectLst/>
                <a:latin typeface="JetBrains Mono"/>
              </a:rPr>
              <a:t>elif</a:t>
            </a:r>
            <a:r>
              <a:rPr kumimoji="0" lang="en-US" altLang="en-US" sz="2400" b="0" i="0" u="none" strike="noStrike" cap="none" normalizeH="0" baseline="0" dirty="0">
                <a:ln>
                  <a:noFill/>
                </a:ln>
                <a:solidFill>
                  <a:srgbClr val="CC7832"/>
                </a:solidFill>
                <a:effectLst/>
                <a:latin typeface="JetBrains Mono"/>
              </a:rPr>
              <a:t> </a:t>
            </a:r>
            <a:r>
              <a:rPr kumimoji="0" lang="en-US" altLang="en-US" sz="2400" b="0" i="0" u="none" strike="noStrike" cap="none" normalizeH="0" baseline="0" dirty="0">
                <a:ln>
                  <a:noFill/>
                </a:ln>
                <a:solidFill>
                  <a:srgbClr val="6A8759"/>
                </a:solidFill>
                <a:effectLst/>
                <a:latin typeface="JetBrains Mono"/>
              </a:rPr>
              <a:t>'in google search' </a:t>
            </a:r>
            <a:r>
              <a:rPr kumimoji="0" lang="en-US" altLang="en-US" sz="2400" b="0" i="0" u="none" strike="noStrike" cap="none" normalizeH="0" baseline="0" dirty="0">
                <a:ln>
                  <a:noFill/>
                </a:ln>
                <a:solidFill>
                  <a:srgbClr val="CC7832"/>
                </a:solidFill>
                <a:effectLst/>
                <a:latin typeface="JetBrains Mono"/>
              </a:rPr>
              <a:t>in </a:t>
            </a:r>
            <a:r>
              <a:rPr kumimoji="0" lang="en-US" altLang="en-US" sz="2400" b="0" i="0" u="none" strike="noStrike" cap="none" normalizeH="0" baseline="0" dirty="0">
                <a:ln>
                  <a:noFill/>
                </a:ln>
                <a:solidFill>
                  <a:srgbClr val="A9B7C6"/>
                </a:solidFill>
                <a:effectLst/>
                <a:latin typeface="JetBrains Mono"/>
              </a:rPr>
              <a:t>query:                                                                        </a:t>
            </a:r>
            <a:br>
              <a:rPr kumimoji="0" lang="en-US" altLang="en-US" sz="2400" b="0" i="0" u="none" strike="noStrike" cap="none" normalizeH="0" baseline="0" dirty="0">
                <a:ln>
                  <a:noFill/>
                </a:ln>
                <a:solidFill>
                  <a:srgbClr val="A9B7C6"/>
                </a:solidFill>
                <a:effectLst/>
                <a:latin typeface="JetBrains Mono"/>
              </a:rPr>
            </a:br>
            <a:r>
              <a:rPr kumimoji="0" lang="en-US" altLang="en-US" sz="2400" b="0" i="0" u="none" strike="noStrike" cap="none" normalizeH="0" baseline="0" dirty="0">
                <a:ln>
                  <a:noFill/>
                </a:ln>
                <a:solidFill>
                  <a:srgbClr val="A9B7C6"/>
                </a:solidFill>
                <a:effectLst/>
                <a:latin typeface="JetBrains Mono"/>
              </a:rPr>
              <a:t>    speak(</a:t>
            </a:r>
            <a:r>
              <a:rPr kumimoji="0" lang="en-US" altLang="en-US" sz="2400" b="0" i="0" u="none" strike="noStrike" cap="none" normalizeH="0" baseline="0" dirty="0">
                <a:ln>
                  <a:noFill/>
                </a:ln>
                <a:solidFill>
                  <a:srgbClr val="6A8759"/>
                </a:solidFill>
                <a:effectLst/>
                <a:latin typeface="JetBrains Mono"/>
              </a:rPr>
              <a:t>"searching in google..."</a:t>
            </a:r>
            <a:r>
              <a:rPr kumimoji="0" lang="en-US" altLang="en-US" sz="2400" b="0" i="0" u="none" strike="noStrike" cap="none" normalizeH="0" baseline="0" dirty="0">
                <a:ln>
                  <a:noFill/>
                </a:ln>
                <a:solidFill>
                  <a:srgbClr val="A9B7C6"/>
                </a:solidFill>
                <a:effectLst/>
                <a:latin typeface="JetBrains Mono"/>
              </a:rPr>
              <a:t>)</a:t>
            </a:r>
            <a:br>
              <a:rPr kumimoji="0" lang="en-US" altLang="en-US" sz="2400" b="0" i="0" u="none" strike="noStrike" cap="none" normalizeH="0" baseline="0" dirty="0">
                <a:ln>
                  <a:noFill/>
                </a:ln>
                <a:solidFill>
                  <a:srgbClr val="A9B7C6"/>
                </a:solidFill>
                <a:effectLst/>
                <a:latin typeface="JetBrains Mono"/>
              </a:rPr>
            </a:br>
            <a:r>
              <a:rPr kumimoji="0" lang="en-US" altLang="en-US" sz="2400" b="0" i="0" u="none" strike="noStrike" cap="none" normalizeH="0" baseline="0" dirty="0">
                <a:ln>
                  <a:noFill/>
                </a:ln>
                <a:solidFill>
                  <a:srgbClr val="A9B7C6"/>
                </a:solidFill>
                <a:effectLst/>
                <a:latin typeface="JetBrains Mono"/>
              </a:rPr>
              <a:t>    query = query.replace(</a:t>
            </a:r>
            <a:r>
              <a:rPr kumimoji="0" lang="en-US" altLang="en-US" sz="2400" b="0" i="0" u="none" strike="noStrike" cap="none" normalizeH="0" baseline="0" dirty="0">
                <a:ln>
                  <a:noFill/>
                </a:ln>
                <a:solidFill>
                  <a:srgbClr val="6A8759"/>
                </a:solidFill>
                <a:effectLst/>
                <a:latin typeface="JetBrains Mono"/>
              </a:rPr>
              <a:t>"in google search"</a:t>
            </a:r>
            <a:r>
              <a:rPr kumimoji="0" lang="en-US" altLang="en-US" sz="2400" b="0" i="0" u="none" strike="noStrike" cap="none" normalizeH="0" baseline="0" dirty="0">
                <a:ln>
                  <a:noFill/>
                </a:ln>
                <a:solidFill>
                  <a:srgbClr val="CC7832"/>
                </a:solidFill>
                <a:effectLst/>
                <a:latin typeface="JetBrains Mono"/>
              </a:rPr>
              <a:t>, </a:t>
            </a:r>
            <a:r>
              <a:rPr kumimoji="0" lang="en-US" altLang="en-US" sz="2400" b="0" i="0" u="none" strike="noStrike" cap="none" normalizeH="0" baseline="0" dirty="0">
                <a:ln>
                  <a:noFill/>
                </a:ln>
                <a:solidFill>
                  <a:srgbClr val="6A8759"/>
                </a:solidFill>
                <a:effectLst/>
                <a:latin typeface="JetBrains Mono"/>
              </a:rPr>
              <a:t>""</a:t>
            </a:r>
            <a:r>
              <a:rPr kumimoji="0" lang="en-US" altLang="en-US" sz="2400" b="0" i="0" u="none" strike="noStrike" cap="none" normalizeH="0" baseline="0" dirty="0">
                <a:ln>
                  <a:noFill/>
                </a:ln>
                <a:solidFill>
                  <a:srgbClr val="A9B7C6"/>
                </a:solidFill>
                <a:effectLst/>
                <a:latin typeface="JetBrains Mono"/>
              </a:rPr>
              <a:t>)</a:t>
            </a:r>
            <a:br>
              <a:rPr kumimoji="0" lang="en-US" altLang="en-US" sz="2400" b="0" i="0" u="none" strike="noStrike" cap="none" normalizeH="0" baseline="0" dirty="0">
                <a:ln>
                  <a:noFill/>
                </a:ln>
                <a:solidFill>
                  <a:srgbClr val="A9B7C6"/>
                </a:solidFill>
                <a:effectLst/>
                <a:latin typeface="JetBrains Mono"/>
              </a:rPr>
            </a:br>
            <a:r>
              <a:rPr kumimoji="0" lang="en-US" altLang="en-US" sz="2400" b="0" i="0" u="none" strike="noStrike" cap="none" normalizeH="0" baseline="0" dirty="0">
                <a:ln>
                  <a:noFill/>
                </a:ln>
                <a:solidFill>
                  <a:srgbClr val="A9B7C6"/>
                </a:solidFill>
                <a:effectLst/>
                <a:latin typeface="JetBrains Mono"/>
              </a:rPr>
              <a:t>    </a:t>
            </a:r>
            <a:r>
              <a:rPr kumimoji="0" lang="en-US" altLang="en-US" sz="2400" b="0" i="0" u="none" strike="noStrike" cap="none" normalizeH="0" baseline="0" dirty="0" err="1">
                <a:ln>
                  <a:noFill/>
                </a:ln>
                <a:solidFill>
                  <a:srgbClr val="A9B7C6"/>
                </a:solidFill>
                <a:effectLst/>
                <a:latin typeface="JetBrains Mono"/>
              </a:rPr>
              <a:t>pywhatkit.search</a:t>
            </a:r>
            <a:r>
              <a:rPr kumimoji="0" lang="en-US" altLang="en-US" sz="2400" b="0" i="0" u="none" strike="noStrike" cap="none" normalizeH="0" baseline="0" dirty="0">
                <a:ln>
                  <a:noFill/>
                </a:ln>
                <a:solidFill>
                  <a:srgbClr val="A9B7C6"/>
                </a:solidFill>
                <a:effectLst/>
                <a:latin typeface="JetBrains Mono"/>
              </a:rPr>
              <a:t>(query)</a:t>
            </a:r>
            <a:br>
              <a:rPr kumimoji="0" lang="en-US" altLang="en-US" sz="2400" b="0" i="0" u="none" strike="noStrike" cap="none" normalizeH="0" baseline="0" dirty="0">
                <a:ln>
                  <a:noFill/>
                </a:ln>
                <a:solidFill>
                  <a:srgbClr val="A9B7C6"/>
                </a:solidFill>
                <a:effectLst/>
                <a:latin typeface="JetBrains Mono"/>
              </a:rPr>
            </a:br>
            <a:r>
              <a:rPr kumimoji="0" lang="en-US" altLang="en-US" sz="2400" b="0" i="0" u="none" strike="noStrike" cap="none" normalizeH="0" baseline="0" dirty="0">
                <a:ln>
                  <a:noFill/>
                </a:ln>
                <a:solidFill>
                  <a:srgbClr val="A9B7C6"/>
                </a:solidFill>
                <a:effectLst/>
                <a:latin typeface="JetBrains Mono"/>
              </a:rPr>
              <a:t>    speak(</a:t>
            </a:r>
            <a:r>
              <a:rPr kumimoji="0" lang="en-US" altLang="en-US" sz="2400" b="0" i="0" u="none" strike="noStrike" cap="none" normalizeH="0" baseline="0" dirty="0">
                <a:ln>
                  <a:noFill/>
                </a:ln>
                <a:solidFill>
                  <a:srgbClr val="6A8759"/>
                </a:solidFill>
                <a:effectLst/>
                <a:latin typeface="JetBrains Mono"/>
              </a:rPr>
              <a:t>"done sir!!"</a:t>
            </a:r>
            <a:r>
              <a:rPr kumimoji="0" lang="en-US" altLang="en-US" sz="2400" b="0" i="0" u="none" strike="noStrike" cap="none" normalizeH="0" baseline="0" dirty="0">
                <a:ln>
                  <a:noFill/>
                </a:ln>
                <a:solidFill>
                  <a:srgbClr val="A9B7C6"/>
                </a:solidFill>
                <a:effectLst/>
                <a:latin typeface="JetBrains Mono"/>
              </a:rPr>
              <a:t>)</a:t>
            </a:r>
            <a:endParaRPr kumimoji="0" lang="en-US" altLang="en-US" sz="2400" b="0" i="0" u="none" strike="noStrike" cap="none" normalizeH="0" baseline="0" dirty="0">
              <a:ln>
                <a:noFill/>
              </a:ln>
              <a:solidFill>
                <a:srgbClr val="A9B7C6"/>
              </a:solidFill>
              <a:effectLst/>
              <a:latin typeface="JetBrains Mono"/>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610897" y="802072"/>
            <a:ext cx="5488245" cy="3693319"/>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b="0" i="0" u="none" strike="noStrike" cap="none" normalizeH="0" baseline="0" dirty="0">
                <a:ln>
                  <a:noFill/>
                </a:ln>
                <a:solidFill>
                  <a:srgbClr val="CC7832"/>
                </a:solidFill>
                <a:effectLst/>
                <a:latin typeface="JetBrains Mono"/>
              </a:rPr>
              <a:t> </a:t>
            </a:r>
            <a:endParaRPr kumimoji="0" lang="en-US" altLang="en-US" b="1" i="0" u="sng" strike="noStrike" cap="none" normalizeH="0" baseline="0" dirty="0">
              <a:ln>
                <a:noFill/>
              </a:ln>
              <a:solidFill>
                <a:srgbClr val="CC7832"/>
              </a:solidFill>
              <a:effectLst/>
              <a:latin typeface="JetBrains Mono"/>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b="1" i="0" u="sng" strike="noStrike" cap="none" normalizeH="0" baseline="0" dirty="0">
                <a:ln>
                  <a:noFill/>
                </a:ln>
                <a:solidFill>
                  <a:srgbClr val="CC7832"/>
                </a:solidFill>
                <a:effectLst/>
                <a:latin typeface="JetBrains Mono"/>
              </a:rPr>
              <a:t>import </a:t>
            </a:r>
            <a:r>
              <a:rPr kumimoji="0" lang="en-US" altLang="en-US" b="1" i="0" u="sng" strike="noStrike" cap="none" normalizeH="0" baseline="0" dirty="0">
                <a:ln>
                  <a:noFill/>
                </a:ln>
                <a:solidFill>
                  <a:srgbClr val="A9B7C6"/>
                </a:solidFill>
                <a:effectLst/>
                <a:latin typeface="JetBrains Mono"/>
              </a:rPr>
              <a:t>pywhatkit </a:t>
            </a:r>
            <a:endParaRPr kumimoji="0" lang="en-US" altLang="en-US" b="1" i="0" u="sng" strike="noStrike" cap="none" normalizeH="0" baseline="0" dirty="0" smtClean="0">
              <a:ln>
                <a:noFill/>
              </a:ln>
              <a:solidFill>
                <a:srgbClr val="A9B7C6"/>
              </a:solidFill>
              <a:effectLst/>
              <a:latin typeface="JetBrains Mono"/>
            </a:endParaRPr>
          </a:p>
          <a:p>
            <a:pPr fontAlgn="base"/>
            <a:r>
              <a:rPr lang="en-US" dirty="0"/>
              <a:t> </a:t>
            </a:r>
            <a:r>
              <a:rPr lang="en-US" dirty="0" smtClean="0"/>
              <a:t>&gt;&gt; </a:t>
            </a:r>
            <a:r>
              <a:rPr lang="en-US" b="1" u="sng" dirty="0" smtClean="0"/>
              <a:t>pywhatkit</a:t>
            </a:r>
            <a:r>
              <a:rPr lang="en-US" dirty="0"/>
              <a:t> is a Python library for sending WhatsApp messages at a certain time, it has several other features too</a:t>
            </a:r>
            <a:r>
              <a:rPr lang="en-US" dirty="0" smtClean="0"/>
              <a:t>.</a:t>
            </a:r>
            <a:endParaRPr lang="en-US" dirty="0" smtClean="0"/>
          </a:p>
          <a:p>
            <a:pPr fontAlgn="base"/>
            <a:endParaRPr lang="en-US" dirty="0"/>
          </a:p>
          <a:p>
            <a:pPr fontAlgn="base"/>
            <a:r>
              <a:rPr lang="en-US" dirty="0"/>
              <a:t>Following are some features of pywhatkit module:</a:t>
            </a:r>
            <a:endParaRPr lang="en-US" dirty="0"/>
          </a:p>
          <a:p>
            <a:pPr fontAlgn="base"/>
            <a:r>
              <a:rPr lang="en-US" dirty="0"/>
              <a:t>Send WhatsApp messages.</a:t>
            </a:r>
            <a:endParaRPr lang="en-US" dirty="0"/>
          </a:p>
          <a:p>
            <a:pPr fontAlgn="base"/>
            <a:r>
              <a:rPr lang="en-US" dirty="0"/>
              <a:t>Play a YouTube video.</a:t>
            </a:r>
            <a:endParaRPr lang="en-US" dirty="0"/>
          </a:p>
          <a:p>
            <a:pPr fontAlgn="base"/>
            <a:r>
              <a:rPr lang="en-US" dirty="0"/>
              <a:t>Perform a Google Search.</a:t>
            </a:r>
            <a:endParaRPr lang="en-US" dirty="0"/>
          </a:p>
          <a:p>
            <a:pPr fontAlgn="base"/>
            <a:r>
              <a:rPr lang="en-US" dirty="0"/>
              <a:t>Get information on a particular topic.</a:t>
            </a:r>
            <a:endParaRPr lang="en-US" dirty="0"/>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b="0" i="0" u="none" strike="noStrike" cap="none" normalizeH="0" baseline="0" dirty="0" smtClean="0">
                <a:ln>
                  <a:noFill/>
                </a:ln>
                <a:solidFill>
                  <a:srgbClr val="A9B7C6"/>
                </a:solidFill>
                <a:effectLst/>
                <a:latin typeface="JetBrains Mono"/>
              </a:rPr>
              <a:t>  </a:t>
            </a:r>
            <a:endParaRPr kumimoji="0" lang="en-US" altLang="en-US" b="0" i="0" u="none" strike="noStrike" cap="none" normalizeH="0" baseline="0" dirty="0">
              <a:ln>
                <a:noFill/>
              </a:ln>
              <a:solidFill>
                <a:srgbClr val="A9B7C6"/>
              </a:solidFill>
              <a:effectLst/>
              <a:latin typeface="JetBrains Mono"/>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0" dirty="0">
                <a:effectLst/>
                <a:latin typeface="Karla" pitchFamily="2" charset="0"/>
              </a:rPr>
              <a:t>Defining Task 4: To play music</a:t>
            </a:r>
            <a:br>
              <a:rPr lang="en-US" b="1" i="0" dirty="0">
                <a:effectLst/>
                <a:latin typeface="Karla" pitchFamily="2" charset="0"/>
              </a:rPr>
            </a:br>
            <a:endParaRPr lang="en-IN" dirty="0"/>
          </a:p>
        </p:txBody>
      </p:sp>
      <p:sp>
        <p:nvSpPr>
          <p:cNvPr id="4" name="Rectangle 1"/>
          <p:cNvSpPr>
            <a:spLocks noGrp="1" noChangeArrowheads="1"/>
          </p:cNvSpPr>
          <p:nvPr>
            <p:ph idx="1"/>
          </p:nvPr>
        </p:nvSpPr>
        <p:spPr bwMode="auto">
          <a:xfrm>
            <a:off x="1161473" y="2209946"/>
            <a:ext cx="10328564" cy="3046988"/>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2400" b="0" i="0" u="none" strike="noStrike" cap="none" normalizeH="0" baseline="0" dirty="0">
              <a:ln>
                <a:noFill/>
              </a:ln>
              <a:solidFill>
                <a:srgbClr val="CC7832"/>
              </a:solidFill>
              <a:effectLst/>
              <a:latin typeface="JetBrains Mono"/>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400" b="0" i="0" u="none" strike="noStrike" cap="none" normalizeH="0" baseline="0" dirty="0" err="1">
                <a:ln>
                  <a:noFill/>
                </a:ln>
                <a:solidFill>
                  <a:srgbClr val="CC7832"/>
                </a:solidFill>
                <a:effectLst/>
                <a:latin typeface="JetBrains Mono"/>
              </a:rPr>
              <a:t>elif</a:t>
            </a:r>
            <a:r>
              <a:rPr kumimoji="0" lang="en-US" altLang="en-US" sz="2400" b="0" i="0" u="none" strike="noStrike" cap="none" normalizeH="0" baseline="0" dirty="0">
                <a:ln>
                  <a:noFill/>
                </a:ln>
                <a:solidFill>
                  <a:srgbClr val="CC7832"/>
                </a:solidFill>
                <a:effectLst/>
                <a:latin typeface="JetBrains Mono"/>
              </a:rPr>
              <a:t> </a:t>
            </a:r>
            <a:r>
              <a:rPr kumimoji="0" lang="en-US" altLang="en-US" sz="2400" b="0" i="0" u="none" strike="noStrike" cap="none" normalizeH="0" baseline="0" dirty="0">
                <a:ln>
                  <a:noFill/>
                </a:ln>
                <a:solidFill>
                  <a:srgbClr val="6A8759"/>
                </a:solidFill>
                <a:effectLst/>
                <a:latin typeface="JetBrains Mono"/>
              </a:rPr>
              <a:t>'play music' </a:t>
            </a:r>
            <a:r>
              <a:rPr kumimoji="0" lang="en-US" altLang="en-US" sz="2400" b="0" i="0" u="none" strike="noStrike" cap="none" normalizeH="0" baseline="0" dirty="0">
                <a:ln>
                  <a:noFill/>
                </a:ln>
                <a:solidFill>
                  <a:srgbClr val="CC7832"/>
                </a:solidFill>
                <a:effectLst/>
                <a:latin typeface="JetBrains Mono"/>
              </a:rPr>
              <a:t>in </a:t>
            </a:r>
            <a:r>
              <a:rPr kumimoji="0" lang="en-US" altLang="en-US" sz="2400" b="0" i="0" u="none" strike="noStrike" cap="none" normalizeH="0" baseline="0" dirty="0">
                <a:ln>
                  <a:noFill/>
                </a:ln>
                <a:solidFill>
                  <a:srgbClr val="A9B7C6"/>
                </a:solidFill>
                <a:effectLst/>
                <a:latin typeface="JetBrains Mono"/>
              </a:rPr>
              <a:t>query:</a:t>
            </a:r>
            <a:br>
              <a:rPr kumimoji="0" lang="en-US" altLang="en-US" sz="2400" b="0" i="0" u="none" strike="noStrike" cap="none" normalizeH="0" baseline="0" dirty="0">
                <a:ln>
                  <a:noFill/>
                </a:ln>
                <a:solidFill>
                  <a:srgbClr val="A9B7C6"/>
                </a:solidFill>
                <a:effectLst/>
                <a:latin typeface="JetBrains Mono"/>
              </a:rPr>
            </a:br>
            <a:r>
              <a:rPr kumimoji="0" lang="en-US" altLang="en-US" sz="2400" b="0" i="0" u="none" strike="noStrike" cap="none" normalizeH="0" baseline="0" dirty="0">
                <a:ln>
                  <a:noFill/>
                </a:ln>
                <a:solidFill>
                  <a:srgbClr val="A9B7C6"/>
                </a:solidFill>
                <a:effectLst/>
                <a:latin typeface="JetBrains Mono"/>
              </a:rPr>
              <a:t>    music=</a:t>
            </a:r>
            <a:r>
              <a:rPr kumimoji="0" lang="en-US" altLang="en-US" sz="2400" b="0" i="0" u="none" strike="noStrike" cap="none" normalizeH="0" baseline="0" dirty="0" err="1">
                <a:ln>
                  <a:noFill/>
                </a:ln>
                <a:solidFill>
                  <a:srgbClr val="A9B7C6"/>
                </a:solidFill>
                <a:effectLst/>
                <a:latin typeface="JetBrains Mono"/>
              </a:rPr>
              <a:t>takeCommand</a:t>
            </a:r>
            <a:r>
              <a:rPr kumimoji="0" lang="en-US" altLang="en-US" sz="2400" b="0" i="0" u="none" strike="noStrike" cap="none" normalizeH="0" baseline="0" dirty="0">
                <a:ln>
                  <a:noFill/>
                </a:ln>
                <a:solidFill>
                  <a:srgbClr val="A9B7C6"/>
                </a:solidFill>
                <a:effectLst/>
                <a:latin typeface="JetBrains Mono"/>
              </a:rPr>
              <a:t>()</a:t>
            </a:r>
            <a:br>
              <a:rPr kumimoji="0" lang="en-US" altLang="en-US" sz="2400" b="0" i="0" u="none" strike="noStrike" cap="none" normalizeH="0" baseline="0" dirty="0">
                <a:ln>
                  <a:noFill/>
                </a:ln>
                <a:solidFill>
                  <a:srgbClr val="A9B7C6"/>
                </a:solidFill>
                <a:effectLst/>
                <a:latin typeface="JetBrains Mono"/>
              </a:rPr>
            </a:br>
            <a:r>
              <a:rPr kumimoji="0" lang="en-US" altLang="en-US" sz="2400" b="0" i="0" u="none" strike="noStrike" cap="none" normalizeH="0" baseline="0" dirty="0">
                <a:ln>
                  <a:noFill/>
                </a:ln>
                <a:solidFill>
                  <a:srgbClr val="A9B7C6"/>
                </a:solidFill>
                <a:effectLst/>
                <a:latin typeface="JetBrains Mono"/>
              </a:rPr>
              <a:t>    speak(</a:t>
            </a:r>
            <a:r>
              <a:rPr kumimoji="0" lang="en-US" altLang="en-US" sz="2400" b="0" i="0" u="none" strike="noStrike" cap="none" normalizeH="0" baseline="0" dirty="0">
                <a:ln>
                  <a:noFill/>
                </a:ln>
                <a:solidFill>
                  <a:srgbClr val="6A8759"/>
                </a:solidFill>
                <a:effectLst/>
                <a:latin typeface="JetBrains Mono"/>
              </a:rPr>
              <a:t>"searching for music..."</a:t>
            </a:r>
            <a:r>
              <a:rPr kumimoji="0" lang="en-US" altLang="en-US" sz="2400" b="0" i="0" u="none" strike="noStrike" cap="none" normalizeH="0" baseline="0" dirty="0">
                <a:ln>
                  <a:noFill/>
                </a:ln>
                <a:solidFill>
                  <a:srgbClr val="A9B7C6"/>
                </a:solidFill>
                <a:effectLst/>
                <a:latin typeface="JetBrains Mono"/>
              </a:rPr>
              <a:t>)</a:t>
            </a:r>
            <a:br>
              <a:rPr kumimoji="0" lang="en-US" altLang="en-US" sz="2400" b="0" i="0" u="none" strike="noStrike" cap="none" normalizeH="0" baseline="0" dirty="0">
                <a:ln>
                  <a:noFill/>
                </a:ln>
                <a:solidFill>
                  <a:srgbClr val="A9B7C6"/>
                </a:solidFill>
                <a:effectLst/>
                <a:latin typeface="JetBrains Mono"/>
              </a:rPr>
            </a:br>
            <a:r>
              <a:rPr kumimoji="0" lang="en-US" altLang="en-US" sz="2400" b="0" i="0" u="none" strike="noStrike" cap="none" normalizeH="0" baseline="0" dirty="0">
                <a:ln>
                  <a:noFill/>
                </a:ln>
                <a:solidFill>
                  <a:srgbClr val="A9B7C6"/>
                </a:solidFill>
                <a:effectLst/>
                <a:latin typeface="JetBrains Mono"/>
              </a:rPr>
              <a:t>    </a:t>
            </a:r>
            <a:r>
              <a:rPr kumimoji="0" lang="en-US" altLang="en-US" sz="2400" b="0" i="0" u="none" strike="noStrike" cap="none" normalizeH="0" baseline="0" dirty="0" err="1">
                <a:ln>
                  <a:noFill/>
                </a:ln>
                <a:solidFill>
                  <a:srgbClr val="A9B7C6"/>
                </a:solidFill>
                <a:effectLst/>
                <a:latin typeface="JetBrains Mono"/>
              </a:rPr>
              <a:t>pywhatkit.playonyt</a:t>
            </a:r>
            <a:r>
              <a:rPr kumimoji="0" lang="en-US" altLang="en-US" sz="2400" b="0" i="0" u="none" strike="noStrike" cap="none" normalizeH="0" baseline="0" dirty="0">
                <a:ln>
                  <a:noFill/>
                </a:ln>
                <a:solidFill>
                  <a:srgbClr val="A9B7C6"/>
                </a:solidFill>
                <a:effectLst/>
                <a:latin typeface="JetBrains Mono"/>
              </a:rPr>
              <a:t>(music)</a:t>
            </a:r>
            <a:br>
              <a:rPr kumimoji="0" lang="en-US" altLang="en-US" sz="2400" b="0" i="0" u="none" strike="noStrike" cap="none" normalizeH="0" baseline="0" dirty="0">
                <a:ln>
                  <a:noFill/>
                </a:ln>
                <a:solidFill>
                  <a:srgbClr val="A9B7C6"/>
                </a:solidFill>
                <a:effectLst/>
                <a:latin typeface="JetBrains Mono"/>
              </a:rPr>
            </a:br>
            <a:r>
              <a:rPr kumimoji="0" lang="en-US" altLang="en-US" sz="2400" b="0" i="0" u="none" strike="noStrike" cap="none" normalizeH="0" baseline="0" dirty="0">
                <a:ln>
                  <a:noFill/>
                </a:ln>
                <a:solidFill>
                  <a:srgbClr val="A9B7C6"/>
                </a:solidFill>
                <a:effectLst/>
                <a:latin typeface="JetBrains Mono"/>
              </a:rPr>
              <a:t>    speak(</a:t>
            </a:r>
            <a:r>
              <a:rPr kumimoji="0" lang="en-US" altLang="en-US" sz="2400" b="0" i="0" u="none" strike="noStrike" cap="none" normalizeH="0" baseline="0" dirty="0">
                <a:ln>
                  <a:noFill/>
                </a:ln>
                <a:solidFill>
                  <a:srgbClr val="6A8759"/>
                </a:solidFill>
                <a:effectLst/>
                <a:latin typeface="JetBrains Mono"/>
              </a:rPr>
              <a:t>"done sir!!"</a:t>
            </a:r>
            <a:r>
              <a:rPr kumimoji="0" lang="en-US" altLang="en-US" sz="2400" b="0" i="0" u="none" strike="noStrike" cap="none" normalizeH="0" baseline="0" dirty="0">
                <a:ln>
                  <a:noFill/>
                </a:ln>
                <a:solidFill>
                  <a:srgbClr val="A9B7C6"/>
                </a:solidFill>
                <a:effectLst/>
                <a:latin typeface="JetBrains Mono"/>
              </a:rPr>
              <a:t>)</a:t>
            </a:r>
            <a:endParaRPr kumimoji="0" lang="en-US" altLang="en-US" sz="2400" b="0" i="0" u="none" strike="noStrike" cap="none" normalizeH="0" baseline="0" dirty="0">
              <a:ln>
                <a:noFill/>
              </a:ln>
              <a:solidFill>
                <a:srgbClr val="A9B7C6"/>
              </a:solidFill>
              <a:effectLst/>
              <a:latin typeface="JetBrains Mono"/>
            </a:endParaRPr>
          </a:p>
          <a:p>
            <a:pPr marL="0" marR="0" lvl="0" indent="0" algn="l" defTabSz="914400" rtl="0" eaLnBrk="0" fontAlgn="base" latinLnBrk="0" hangingPunct="0">
              <a:lnSpc>
                <a:spcPct val="100000"/>
              </a:lnSpc>
              <a:spcBef>
                <a:spcPct val="0"/>
              </a:spcBef>
              <a:spcAft>
                <a:spcPct val="0"/>
              </a:spcAft>
              <a:buClrTx/>
              <a:buSzTx/>
              <a:buFontTx/>
              <a:buNone/>
            </a:pPr>
            <a:br>
              <a:rPr kumimoji="0" lang="en-US" altLang="en-US" sz="2400" b="0" i="0" u="none" strike="noStrike" cap="none" normalizeH="0" baseline="0" dirty="0">
                <a:ln>
                  <a:noFill/>
                </a:ln>
                <a:solidFill>
                  <a:srgbClr val="A9B7C6"/>
                </a:solidFill>
                <a:effectLst/>
                <a:latin typeface="JetBrains Mono"/>
              </a:rPr>
            </a:b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0" dirty="0">
                <a:effectLst/>
                <a:latin typeface="Karla" pitchFamily="2" charset="0"/>
              </a:rPr>
              <a:t>Defining Task 5: Today’s News / StackOverf</a:t>
            </a:r>
            <a:r>
              <a:rPr lang="en-US" b="1" dirty="0">
                <a:latin typeface="Karla" pitchFamily="2" charset="0"/>
              </a:rPr>
              <a:t>low</a:t>
            </a:r>
            <a:r>
              <a:rPr lang="en-US" b="1" i="0" dirty="0">
                <a:effectLst/>
                <a:latin typeface="Karla" pitchFamily="2" charset="0"/>
              </a:rPr>
              <a:t> </a:t>
            </a:r>
            <a:endParaRPr lang="en-IN" dirty="0"/>
          </a:p>
        </p:txBody>
      </p:sp>
      <p:sp>
        <p:nvSpPr>
          <p:cNvPr id="4" name="Rectangle 1"/>
          <p:cNvSpPr>
            <a:spLocks noGrp="1" noChangeArrowheads="1"/>
          </p:cNvSpPr>
          <p:nvPr>
            <p:ph idx="1"/>
          </p:nvPr>
        </p:nvSpPr>
        <p:spPr bwMode="auto">
          <a:xfrm>
            <a:off x="838199" y="1860022"/>
            <a:ext cx="9691256" cy="1938992"/>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400" b="0" i="0" u="none" strike="noStrike" cap="none" normalizeH="0" baseline="0" dirty="0">
                <a:ln>
                  <a:noFill/>
                </a:ln>
                <a:solidFill>
                  <a:srgbClr val="CC7832"/>
                </a:solidFill>
                <a:effectLst/>
                <a:latin typeface="JetBrains Mono"/>
              </a:rPr>
              <a:t> </a:t>
            </a:r>
            <a:endParaRPr kumimoji="0" lang="en-US" altLang="en-US" sz="2400" b="0" i="0" u="none" strike="noStrike" cap="none" normalizeH="0" baseline="0" dirty="0">
              <a:ln>
                <a:noFill/>
              </a:ln>
              <a:solidFill>
                <a:srgbClr val="CC7832"/>
              </a:solidFill>
              <a:effectLst/>
              <a:latin typeface="JetBrains Mono"/>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400" b="0" i="0" u="none" strike="noStrike" cap="none" normalizeH="0" baseline="0" dirty="0" err="1">
                <a:ln>
                  <a:noFill/>
                </a:ln>
                <a:solidFill>
                  <a:srgbClr val="CC7832"/>
                </a:solidFill>
                <a:effectLst/>
                <a:latin typeface="JetBrains Mono"/>
              </a:rPr>
              <a:t>elif</a:t>
            </a:r>
            <a:r>
              <a:rPr kumimoji="0" lang="en-US" altLang="en-US" sz="2400" b="0" i="0" u="none" strike="noStrike" cap="none" normalizeH="0" baseline="0" dirty="0">
                <a:ln>
                  <a:noFill/>
                </a:ln>
                <a:solidFill>
                  <a:srgbClr val="CC7832"/>
                </a:solidFill>
                <a:effectLst/>
                <a:latin typeface="JetBrains Mono"/>
              </a:rPr>
              <a:t> </a:t>
            </a:r>
            <a:r>
              <a:rPr kumimoji="0" lang="en-US" altLang="en-US" sz="2400" b="0" i="0" u="none" strike="noStrike" cap="none" normalizeH="0" baseline="0" dirty="0">
                <a:ln>
                  <a:noFill/>
                </a:ln>
                <a:solidFill>
                  <a:srgbClr val="6A8759"/>
                </a:solidFill>
                <a:effectLst/>
                <a:latin typeface="JetBrains Mono"/>
              </a:rPr>
              <a:t>'news' </a:t>
            </a:r>
            <a:r>
              <a:rPr kumimoji="0" lang="en-US" altLang="en-US" sz="2400" b="0" i="0" u="none" strike="noStrike" cap="none" normalizeH="0" baseline="0" dirty="0">
                <a:ln>
                  <a:noFill/>
                </a:ln>
                <a:solidFill>
                  <a:srgbClr val="CC7832"/>
                </a:solidFill>
                <a:effectLst/>
                <a:latin typeface="JetBrains Mono"/>
              </a:rPr>
              <a:t>in </a:t>
            </a:r>
            <a:r>
              <a:rPr kumimoji="0" lang="en-US" altLang="en-US" sz="2400" b="0" i="0" u="none" strike="noStrike" cap="none" normalizeH="0" baseline="0" dirty="0">
                <a:ln>
                  <a:noFill/>
                </a:ln>
                <a:solidFill>
                  <a:srgbClr val="A9B7C6"/>
                </a:solidFill>
                <a:effectLst/>
                <a:latin typeface="JetBrains Mono"/>
              </a:rPr>
              <a:t>query:</a:t>
            </a:r>
            <a:br>
              <a:rPr kumimoji="0" lang="en-US" altLang="en-US" sz="2400" b="0" i="0" u="none" strike="noStrike" cap="none" normalizeH="0" baseline="0" dirty="0">
                <a:ln>
                  <a:noFill/>
                </a:ln>
                <a:solidFill>
                  <a:srgbClr val="A9B7C6"/>
                </a:solidFill>
                <a:effectLst/>
                <a:latin typeface="JetBrains Mono"/>
              </a:rPr>
            </a:br>
            <a:r>
              <a:rPr kumimoji="0" lang="en-US" altLang="en-US" sz="2400" b="0" i="0" u="none" strike="noStrike" cap="none" normalizeH="0" baseline="0" dirty="0">
                <a:ln>
                  <a:noFill/>
                </a:ln>
                <a:solidFill>
                  <a:srgbClr val="A9B7C6"/>
                </a:solidFill>
                <a:effectLst/>
                <a:latin typeface="JetBrains Mono"/>
              </a:rPr>
              <a:t>    speak(</a:t>
            </a:r>
            <a:r>
              <a:rPr kumimoji="0" lang="en-US" altLang="en-US" sz="2400" b="0" i="0" u="none" strike="noStrike" cap="none" normalizeH="0" baseline="0" dirty="0">
                <a:ln>
                  <a:noFill/>
                </a:ln>
                <a:solidFill>
                  <a:srgbClr val="6A8759"/>
                </a:solidFill>
                <a:effectLst/>
                <a:latin typeface="JetBrains Mono"/>
              </a:rPr>
              <a:t>"searching for today's news..."</a:t>
            </a:r>
            <a:r>
              <a:rPr kumimoji="0" lang="en-US" altLang="en-US" sz="2400" b="0" i="0" u="none" strike="noStrike" cap="none" normalizeH="0" baseline="0" dirty="0">
                <a:ln>
                  <a:noFill/>
                </a:ln>
                <a:solidFill>
                  <a:srgbClr val="A9B7C6"/>
                </a:solidFill>
                <a:effectLst/>
                <a:latin typeface="JetBrains Mono"/>
              </a:rPr>
              <a:t>)</a:t>
            </a:r>
            <a:br>
              <a:rPr kumimoji="0" lang="en-US" altLang="en-US" sz="2400" b="0" i="0" u="none" strike="noStrike" cap="none" normalizeH="0" baseline="0" dirty="0">
                <a:ln>
                  <a:noFill/>
                </a:ln>
                <a:solidFill>
                  <a:srgbClr val="A9B7C6"/>
                </a:solidFill>
                <a:effectLst/>
                <a:latin typeface="JetBrains Mono"/>
              </a:rPr>
            </a:br>
            <a:r>
              <a:rPr kumimoji="0" lang="en-US" altLang="en-US" sz="2400" b="0" i="0" u="none" strike="noStrike" cap="none" normalizeH="0" baseline="0" dirty="0">
                <a:ln>
                  <a:noFill/>
                </a:ln>
                <a:solidFill>
                  <a:srgbClr val="A9B7C6"/>
                </a:solidFill>
                <a:effectLst/>
                <a:latin typeface="JetBrains Mono"/>
              </a:rPr>
              <a:t>    webbrowser.open(</a:t>
            </a:r>
            <a:r>
              <a:rPr kumimoji="0" lang="en-US" altLang="en-US" sz="2400" b="0" i="0" u="none" strike="noStrike" cap="none" normalizeH="0" baseline="0" dirty="0">
                <a:ln>
                  <a:noFill/>
                </a:ln>
                <a:solidFill>
                  <a:srgbClr val="6A8759"/>
                </a:solidFill>
                <a:effectLst/>
                <a:latin typeface="JetBrains Mono"/>
              </a:rPr>
              <a:t>"https://timesofindia.indiatimes.com/</a:t>
            </a:r>
            <a:r>
              <a:rPr kumimoji="0" lang="en-US" altLang="en-US" sz="2400" b="0" i="0" u="none" strike="noStrike" cap="none" normalizeH="0" baseline="0" dirty="0" err="1">
                <a:ln>
                  <a:noFill/>
                </a:ln>
                <a:solidFill>
                  <a:srgbClr val="6A8759"/>
                </a:solidFill>
                <a:effectLst/>
                <a:latin typeface="JetBrains Mono"/>
              </a:rPr>
              <a:t>india</a:t>
            </a:r>
            <a:r>
              <a:rPr kumimoji="0" lang="en-US" altLang="en-US" sz="2400" b="0" i="0" u="none" strike="noStrike" cap="none" normalizeH="0" baseline="0" dirty="0">
                <a:ln>
                  <a:noFill/>
                </a:ln>
                <a:solidFill>
                  <a:srgbClr val="6A8759"/>
                </a:solidFill>
                <a:effectLst/>
                <a:latin typeface="JetBrains Mono"/>
              </a:rPr>
              <a:t>"</a:t>
            </a:r>
            <a:r>
              <a:rPr kumimoji="0" lang="en-US" altLang="en-US" sz="2400" b="0" i="0" u="none" strike="noStrike" cap="none" normalizeH="0" baseline="0" dirty="0">
                <a:ln>
                  <a:noFill/>
                </a:ln>
                <a:solidFill>
                  <a:srgbClr val="A9B7C6"/>
                </a:solidFill>
                <a:effectLst/>
                <a:latin typeface="JetBrains Mono"/>
              </a:rPr>
              <a:t>)</a:t>
            </a:r>
            <a:endParaRPr kumimoji="0" lang="en-US" altLang="en-US" sz="2400" b="0" i="0" u="none" strike="noStrike" cap="none" normalizeH="0" baseline="0" dirty="0">
              <a:ln>
                <a:noFill/>
              </a:ln>
              <a:solidFill>
                <a:srgbClr val="A9B7C6"/>
              </a:solidFill>
              <a:effectLst/>
              <a:latin typeface="JetBrains Mono"/>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838200" y="4380858"/>
            <a:ext cx="9691255" cy="1938992"/>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2400" b="0" i="0" u="none" strike="noStrike" cap="none" normalizeH="0" baseline="0" dirty="0">
              <a:ln>
                <a:noFill/>
              </a:ln>
              <a:solidFill>
                <a:srgbClr val="CC7832"/>
              </a:solidFill>
              <a:effectLst/>
              <a:latin typeface="JetBrains Mono"/>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400" b="0" i="0" u="none" strike="noStrike" cap="none" normalizeH="0" baseline="0" dirty="0" err="1">
                <a:ln>
                  <a:noFill/>
                </a:ln>
                <a:solidFill>
                  <a:srgbClr val="CC7832"/>
                </a:solidFill>
                <a:effectLst/>
                <a:latin typeface="JetBrains Mono"/>
              </a:rPr>
              <a:t>elif</a:t>
            </a:r>
            <a:r>
              <a:rPr kumimoji="0" lang="en-US" altLang="en-US" sz="2400" b="0" i="0" u="none" strike="noStrike" cap="none" normalizeH="0" baseline="0" dirty="0">
                <a:ln>
                  <a:noFill/>
                </a:ln>
                <a:solidFill>
                  <a:srgbClr val="CC7832"/>
                </a:solidFill>
                <a:effectLst/>
                <a:latin typeface="JetBrains Mono"/>
              </a:rPr>
              <a:t> </a:t>
            </a:r>
            <a:r>
              <a:rPr kumimoji="0" lang="en-US" altLang="en-US" sz="2400" b="0" i="0" u="none" strike="noStrike" cap="none" normalizeH="0" baseline="0" dirty="0">
                <a:ln>
                  <a:noFill/>
                </a:ln>
                <a:solidFill>
                  <a:srgbClr val="6A8759"/>
                </a:solidFill>
                <a:effectLst/>
                <a:latin typeface="JetBrains Mono"/>
              </a:rPr>
              <a:t>'open stackoverfolw' </a:t>
            </a:r>
            <a:r>
              <a:rPr kumimoji="0" lang="en-US" altLang="en-US" sz="2400" b="0" i="0" u="none" strike="noStrike" cap="none" normalizeH="0" baseline="0" dirty="0">
                <a:ln>
                  <a:noFill/>
                </a:ln>
                <a:solidFill>
                  <a:srgbClr val="CC7832"/>
                </a:solidFill>
                <a:effectLst/>
                <a:latin typeface="JetBrains Mono"/>
              </a:rPr>
              <a:t>in </a:t>
            </a:r>
            <a:r>
              <a:rPr kumimoji="0" lang="en-US" altLang="en-US" sz="2400" b="0" i="0" u="none" strike="noStrike" cap="none" normalizeH="0" baseline="0" dirty="0">
                <a:ln>
                  <a:noFill/>
                </a:ln>
                <a:solidFill>
                  <a:srgbClr val="A9B7C6"/>
                </a:solidFill>
                <a:effectLst/>
                <a:latin typeface="JetBrains Mono"/>
              </a:rPr>
              <a:t>query:</a:t>
            </a:r>
            <a:br>
              <a:rPr kumimoji="0" lang="en-US" altLang="en-US" sz="2400" b="0" i="0" u="none" strike="noStrike" cap="none" normalizeH="0" baseline="0" dirty="0">
                <a:ln>
                  <a:noFill/>
                </a:ln>
                <a:solidFill>
                  <a:srgbClr val="A9B7C6"/>
                </a:solidFill>
                <a:effectLst/>
                <a:latin typeface="JetBrains Mono"/>
              </a:rPr>
            </a:br>
            <a:r>
              <a:rPr kumimoji="0" lang="en-US" altLang="en-US" sz="2400" b="0" i="0" u="none" strike="noStrike" cap="none" normalizeH="0" baseline="0" dirty="0">
                <a:ln>
                  <a:noFill/>
                </a:ln>
                <a:solidFill>
                  <a:srgbClr val="A9B7C6"/>
                </a:solidFill>
                <a:effectLst/>
                <a:latin typeface="JetBrains Mono"/>
              </a:rPr>
              <a:t>    speak(</a:t>
            </a:r>
            <a:r>
              <a:rPr kumimoji="0" lang="en-US" altLang="en-US" sz="2400" b="0" i="0" u="none" strike="noStrike" cap="none" normalizeH="0" baseline="0" dirty="0">
                <a:ln>
                  <a:noFill/>
                </a:ln>
                <a:solidFill>
                  <a:srgbClr val="6A8759"/>
                </a:solidFill>
                <a:effectLst/>
                <a:latin typeface="JetBrains Mono"/>
              </a:rPr>
              <a:t>"searching in stackoverfolw..."</a:t>
            </a:r>
            <a:r>
              <a:rPr kumimoji="0" lang="en-US" altLang="en-US" sz="2400" b="0" i="0" u="none" strike="noStrike" cap="none" normalizeH="0" baseline="0" dirty="0">
                <a:ln>
                  <a:noFill/>
                </a:ln>
                <a:solidFill>
                  <a:srgbClr val="A9B7C6"/>
                </a:solidFill>
                <a:effectLst/>
                <a:latin typeface="JetBrains Mono"/>
              </a:rPr>
              <a:t>)</a:t>
            </a:r>
            <a:br>
              <a:rPr kumimoji="0" lang="en-US" altLang="en-US" sz="2400" b="0" i="0" u="none" strike="noStrike" cap="none" normalizeH="0" baseline="0" dirty="0">
                <a:ln>
                  <a:noFill/>
                </a:ln>
                <a:solidFill>
                  <a:srgbClr val="A9B7C6"/>
                </a:solidFill>
                <a:effectLst/>
                <a:latin typeface="JetBrains Mono"/>
              </a:rPr>
            </a:br>
            <a:r>
              <a:rPr kumimoji="0" lang="en-US" altLang="en-US" sz="2400" b="0" i="0" u="none" strike="noStrike" cap="none" normalizeH="0" baseline="0" dirty="0">
                <a:ln>
                  <a:noFill/>
                </a:ln>
                <a:solidFill>
                  <a:srgbClr val="A9B7C6"/>
                </a:solidFill>
                <a:effectLst/>
                <a:latin typeface="JetBrains Mono"/>
              </a:rPr>
              <a:t>    webbrowser.open(</a:t>
            </a:r>
            <a:r>
              <a:rPr kumimoji="0" lang="en-US" altLang="en-US" sz="2400" b="0" i="0" u="none" strike="noStrike" cap="none" normalizeH="0" baseline="0" dirty="0">
                <a:ln>
                  <a:noFill/>
                </a:ln>
                <a:solidFill>
                  <a:srgbClr val="6A8759"/>
                </a:solidFill>
                <a:effectLst/>
                <a:latin typeface="JetBrains Mono"/>
              </a:rPr>
              <a:t>"stackoverfolw.com"</a:t>
            </a:r>
            <a:r>
              <a:rPr kumimoji="0" lang="en-US" altLang="en-US" sz="2400" b="0" i="0" u="none" strike="noStrike" cap="none" normalizeH="0" baseline="0" dirty="0">
                <a:ln>
                  <a:noFill/>
                </a:ln>
                <a:solidFill>
                  <a:srgbClr val="A9B7C6"/>
                </a:solidFill>
                <a:effectLst/>
                <a:latin typeface="JetBrains Mono"/>
              </a:rPr>
              <a:t>)</a:t>
            </a:r>
            <a:br>
              <a:rPr kumimoji="0" lang="en-US" altLang="en-US" sz="2400" b="0" i="0" u="none" strike="noStrike" cap="none" normalizeH="0" baseline="0" dirty="0">
                <a:ln>
                  <a:noFill/>
                </a:ln>
                <a:solidFill>
                  <a:srgbClr val="A9B7C6"/>
                </a:solidFill>
                <a:effectLst/>
                <a:latin typeface="JetBrains Mono"/>
              </a:rPr>
            </a:b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0" dirty="0">
                <a:effectLst/>
                <a:latin typeface="Karla" pitchFamily="2" charset="0"/>
              </a:rPr>
              <a:t>Defining Task 6: Jokes </a:t>
            </a:r>
            <a:endParaRPr lang="en-IN" dirty="0"/>
          </a:p>
        </p:txBody>
      </p:sp>
      <p:sp>
        <p:nvSpPr>
          <p:cNvPr id="3" name="Content Placeholder 2"/>
          <p:cNvSpPr>
            <a:spLocks noGrp="1"/>
          </p:cNvSpPr>
          <p:nvPr>
            <p:ph idx="1"/>
          </p:nvPr>
        </p:nvSpPr>
        <p:spPr>
          <a:xfrm>
            <a:off x="838200" y="1825625"/>
            <a:ext cx="10515600" cy="974019"/>
          </a:xfrm>
        </p:spPr>
        <p:txBody>
          <a:bodyPr/>
          <a:lstStyle/>
          <a:p>
            <a:endParaRPr lang="en-IN" dirty="0"/>
          </a:p>
        </p:txBody>
      </p:sp>
      <p:sp>
        <p:nvSpPr>
          <p:cNvPr id="6" name="Rectangle 1"/>
          <p:cNvSpPr>
            <a:spLocks noChangeArrowheads="1"/>
          </p:cNvSpPr>
          <p:nvPr/>
        </p:nvSpPr>
        <p:spPr bwMode="auto">
          <a:xfrm>
            <a:off x="838200" y="1712470"/>
            <a:ext cx="10947400" cy="1200329"/>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2400" b="0" i="0" u="none" strike="noStrike" cap="none" normalizeH="0" baseline="0" dirty="0">
              <a:ln>
                <a:noFill/>
              </a:ln>
              <a:solidFill>
                <a:srgbClr val="CC7832"/>
              </a:solidFill>
              <a:effectLst/>
              <a:latin typeface="JetBrains Mono"/>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400" b="0" i="0" u="none" strike="noStrike" cap="none" normalizeH="0" baseline="0" dirty="0">
                <a:ln>
                  <a:noFill/>
                </a:ln>
                <a:solidFill>
                  <a:srgbClr val="CC7832"/>
                </a:solidFill>
                <a:effectLst/>
                <a:latin typeface="JetBrains Mono"/>
              </a:rPr>
              <a:t>import </a:t>
            </a:r>
            <a:r>
              <a:rPr kumimoji="0" lang="en-US" altLang="en-US" sz="2400" b="0" i="0" u="none" strike="noStrike" cap="none" normalizeH="0" baseline="0" dirty="0" err="1">
                <a:ln>
                  <a:noFill/>
                </a:ln>
                <a:solidFill>
                  <a:srgbClr val="A9B7C6"/>
                </a:solidFill>
                <a:effectLst/>
                <a:latin typeface="JetBrains Mono"/>
              </a:rPr>
              <a:t>pyjokes</a:t>
            </a:r>
            <a:endParaRPr kumimoji="0" lang="en-US" altLang="en-US" sz="2400" b="0" i="0" u="none" strike="noStrike" cap="none" normalizeH="0" baseline="0" dirty="0">
              <a:ln>
                <a:noFill/>
              </a:ln>
              <a:solidFill>
                <a:srgbClr val="A9B7C6"/>
              </a:solidFill>
              <a:effectLst/>
              <a:latin typeface="JetBrains Mono"/>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
        <p:nvSpPr>
          <p:cNvPr id="7" name="Rectangle 2"/>
          <p:cNvSpPr>
            <a:spLocks noChangeArrowheads="1"/>
          </p:cNvSpPr>
          <p:nvPr/>
        </p:nvSpPr>
        <p:spPr bwMode="auto">
          <a:xfrm>
            <a:off x="838199" y="3429000"/>
            <a:ext cx="10947399" cy="1938992"/>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br>
              <a:rPr kumimoji="0" lang="en-US" altLang="en-US" sz="2400" b="0" i="0" u="none" strike="noStrike" cap="none" normalizeH="0" baseline="0" dirty="0">
                <a:ln>
                  <a:noFill/>
                </a:ln>
                <a:solidFill>
                  <a:srgbClr val="A9B7C6"/>
                </a:solidFill>
                <a:effectLst/>
                <a:latin typeface="JetBrains Mono"/>
              </a:rPr>
            </a:br>
            <a:r>
              <a:rPr kumimoji="0" lang="en-US" altLang="en-US" sz="2400" b="0" i="0" u="none" strike="noStrike" cap="none" normalizeH="0" baseline="0" dirty="0" err="1">
                <a:ln>
                  <a:noFill/>
                </a:ln>
                <a:solidFill>
                  <a:srgbClr val="CC7832"/>
                </a:solidFill>
                <a:effectLst/>
                <a:latin typeface="JetBrains Mono"/>
              </a:rPr>
              <a:t>elif</a:t>
            </a:r>
            <a:r>
              <a:rPr kumimoji="0" lang="en-US" altLang="en-US" sz="2400" b="0" i="0" u="none" strike="noStrike" cap="none" normalizeH="0" baseline="0" dirty="0">
                <a:ln>
                  <a:noFill/>
                </a:ln>
                <a:solidFill>
                  <a:srgbClr val="CC7832"/>
                </a:solidFill>
                <a:effectLst/>
                <a:latin typeface="JetBrains Mono"/>
              </a:rPr>
              <a:t> </a:t>
            </a:r>
            <a:r>
              <a:rPr kumimoji="0" lang="en-US" altLang="en-US" sz="2400" b="0" i="0" u="none" strike="noStrike" cap="none" normalizeH="0" baseline="0" dirty="0">
                <a:ln>
                  <a:noFill/>
                </a:ln>
                <a:solidFill>
                  <a:srgbClr val="6A8759"/>
                </a:solidFill>
                <a:effectLst/>
                <a:latin typeface="JetBrains Mono"/>
              </a:rPr>
              <a:t>'tell me jokes' </a:t>
            </a:r>
            <a:r>
              <a:rPr kumimoji="0" lang="en-US" altLang="en-US" sz="2400" b="0" i="0" u="none" strike="noStrike" cap="none" normalizeH="0" baseline="0" dirty="0">
                <a:ln>
                  <a:noFill/>
                </a:ln>
                <a:solidFill>
                  <a:srgbClr val="CC7832"/>
                </a:solidFill>
                <a:effectLst/>
                <a:latin typeface="JetBrains Mono"/>
              </a:rPr>
              <a:t>in </a:t>
            </a:r>
            <a:r>
              <a:rPr kumimoji="0" lang="en-US" altLang="en-US" sz="2400" b="0" i="0" u="none" strike="noStrike" cap="none" normalizeH="0" baseline="0" dirty="0">
                <a:ln>
                  <a:noFill/>
                </a:ln>
                <a:solidFill>
                  <a:srgbClr val="A9B7C6"/>
                </a:solidFill>
                <a:effectLst/>
                <a:latin typeface="JetBrains Mono"/>
              </a:rPr>
              <a:t>query:</a:t>
            </a:r>
            <a:br>
              <a:rPr kumimoji="0" lang="en-US" altLang="en-US" sz="2400" b="0" i="0" u="none" strike="noStrike" cap="none" normalizeH="0" baseline="0" dirty="0">
                <a:ln>
                  <a:noFill/>
                </a:ln>
                <a:solidFill>
                  <a:srgbClr val="A9B7C6"/>
                </a:solidFill>
                <a:effectLst/>
                <a:latin typeface="JetBrains Mono"/>
              </a:rPr>
            </a:br>
            <a:r>
              <a:rPr kumimoji="0" lang="en-US" altLang="en-US" sz="2400" b="0" i="0" u="none" strike="noStrike" cap="none" normalizeH="0" baseline="0" dirty="0">
                <a:ln>
                  <a:noFill/>
                </a:ln>
                <a:solidFill>
                  <a:srgbClr val="A9B7C6"/>
                </a:solidFill>
                <a:effectLst/>
                <a:latin typeface="JetBrains Mono"/>
              </a:rPr>
              <a:t>   get = </a:t>
            </a:r>
            <a:r>
              <a:rPr kumimoji="0" lang="en-US" altLang="en-US" sz="2400" b="0" i="0" u="none" strike="noStrike" cap="none" normalizeH="0" baseline="0" dirty="0" err="1">
                <a:ln>
                  <a:noFill/>
                </a:ln>
                <a:solidFill>
                  <a:srgbClr val="A9B7C6"/>
                </a:solidFill>
                <a:effectLst/>
                <a:latin typeface="JetBrains Mono"/>
              </a:rPr>
              <a:t>pyjokes.get_joke</a:t>
            </a:r>
            <a:r>
              <a:rPr kumimoji="0" lang="en-US" altLang="en-US" sz="2400" b="0" i="0" u="none" strike="noStrike" cap="none" normalizeH="0" baseline="0" dirty="0">
                <a:ln>
                  <a:noFill/>
                </a:ln>
                <a:solidFill>
                  <a:srgbClr val="A9B7C6"/>
                </a:solidFill>
                <a:effectLst/>
                <a:latin typeface="JetBrains Mono"/>
              </a:rPr>
              <a:t>()</a:t>
            </a:r>
            <a:br>
              <a:rPr kumimoji="0" lang="en-US" altLang="en-US" sz="2400" b="0" i="0" u="none" strike="noStrike" cap="none" normalizeH="0" baseline="0" dirty="0">
                <a:ln>
                  <a:noFill/>
                </a:ln>
                <a:solidFill>
                  <a:srgbClr val="A9B7C6"/>
                </a:solidFill>
                <a:effectLst/>
                <a:latin typeface="JetBrains Mono"/>
              </a:rPr>
            </a:br>
            <a:r>
              <a:rPr kumimoji="0" lang="en-US" altLang="en-US" sz="2400" b="0" i="0" u="none" strike="noStrike" cap="none" normalizeH="0" baseline="0" dirty="0">
                <a:ln>
                  <a:noFill/>
                </a:ln>
                <a:solidFill>
                  <a:srgbClr val="A9B7C6"/>
                </a:solidFill>
                <a:effectLst/>
                <a:latin typeface="JetBrains Mono"/>
              </a:rPr>
              <a:t>   speak(get)</a:t>
            </a:r>
            <a:br>
              <a:rPr kumimoji="0" lang="en-US" altLang="en-US" sz="2400" b="0" i="0" u="none" strike="noStrike" cap="none" normalizeH="0" baseline="0" dirty="0">
                <a:ln>
                  <a:noFill/>
                </a:ln>
                <a:solidFill>
                  <a:srgbClr val="A9B7C6"/>
                </a:solidFill>
                <a:effectLst/>
                <a:latin typeface="JetBrains Mono"/>
              </a:rPr>
            </a:b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0" dirty="0">
                <a:effectLst/>
                <a:latin typeface="Karla" pitchFamily="2" charset="0"/>
              </a:rPr>
              <a:t>Defining Task 7: To play movies</a:t>
            </a:r>
            <a:br>
              <a:rPr lang="en-US" b="1" i="0" dirty="0">
                <a:effectLst/>
                <a:latin typeface="Karla" pitchFamily="2" charset="0"/>
              </a:rPr>
            </a:br>
            <a:endParaRPr lang="en-IN" dirty="0"/>
          </a:p>
        </p:txBody>
      </p:sp>
      <p:sp>
        <p:nvSpPr>
          <p:cNvPr id="3" name="Content Placeholder 2"/>
          <p:cNvSpPr>
            <a:spLocks noGrp="1"/>
          </p:cNvSpPr>
          <p:nvPr>
            <p:ph idx="1"/>
          </p:nvPr>
        </p:nvSpPr>
        <p:spPr>
          <a:xfrm>
            <a:off x="838200" y="1825625"/>
            <a:ext cx="10515600" cy="499886"/>
          </a:xfrm>
        </p:spPr>
        <p:txBody>
          <a:bodyPr/>
          <a:lstStyle/>
          <a:p>
            <a:endParaRPr lang="en-IN" dirty="0"/>
          </a:p>
        </p:txBody>
      </p:sp>
      <p:sp>
        <p:nvSpPr>
          <p:cNvPr id="4" name="Rectangle 1"/>
          <p:cNvSpPr>
            <a:spLocks noChangeArrowheads="1"/>
          </p:cNvSpPr>
          <p:nvPr/>
        </p:nvSpPr>
        <p:spPr bwMode="auto">
          <a:xfrm>
            <a:off x="838199" y="1690688"/>
            <a:ext cx="10515599" cy="1200329"/>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2400" b="0" i="0" u="none" strike="noStrike" cap="none" normalizeH="0" baseline="0" dirty="0">
              <a:ln>
                <a:noFill/>
              </a:ln>
              <a:solidFill>
                <a:srgbClr val="CC7832"/>
              </a:solidFill>
              <a:effectLst/>
              <a:latin typeface="JetBrains Mono"/>
            </a:endParaRPr>
          </a:p>
          <a:p>
            <a:pPr marL="0" marR="0" lvl="0" indent="0" algn="l" defTabSz="914400" rtl="0" eaLnBrk="0" fontAlgn="base" latinLnBrk="0" hangingPunct="0">
              <a:lnSpc>
                <a:spcPct val="100000"/>
              </a:lnSpc>
              <a:spcBef>
                <a:spcPct val="0"/>
              </a:spcBef>
              <a:spcAft>
                <a:spcPct val="0"/>
              </a:spcAft>
              <a:buClrTx/>
              <a:buSzTx/>
              <a:buFontTx/>
              <a:buNone/>
            </a:pPr>
            <a:r>
              <a:rPr lang="en-US" altLang="en-US" sz="2400" dirty="0">
                <a:solidFill>
                  <a:srgbClr val="CC7832"/>
                </a:solidFill>
                <a:latin typeface="JetBrains Mono"/>
              </a:rPr>
              <a:t> </a:t>
            </a:r>
            <a:r>
              <a:rPr kumimoji="0" lang="en-US" altLang="en-US" sz="2400" b="0" i="0" u="none" strike="noStrike" cap="none" normalizeH="0" baseline="0" dirty="0">
                <a:ln>
                  <a:noFill/>
                </a:ln>
                <a:solidFill>
                  <a:srgbClr val="CC7832"/>
                </a:solidFill>
                <a:effectLst/>
                <a:latin typeface="JetBrains Mono"/>
              </a:rPr>
              <a:t>import </a:t>
            </a:r>
            <a:r>
              <a:rPr kumimoji="0" lang="en-US" altLang="en-US" sz="2400" b="0" i="0" u="none" strike="noStrike" cap="none" normalizeH="0" baseline="0" dirty="0" err="1">
                <a:ln>
                  <a:noFill/>
                </a:ln>
                <a:solidFill>
                  <a:srgbClr val="A9B7C6"/>
                </a:solidFill>
                <a:effectLst/>
                <a:latin typeface="JetBrains Mono"/>
              </a:rPr>
              <a:t>os</a:t>
            </a:r>
            <a:r>
              <a:rPr kumimoji="0" lang="en-US" altLang="en-US" sz="2400" b="0" i="0" u="none" strike="noStrike" cap="none" normalizeH="0" baseline="0" dirty="0">
                <a:ln>
                  <a:noFill/>
                </a:ln>
                <a:solidFill>
                  <a:srgbClr val="A9B7C6"/>
                </a:solidFill>
                <a:effectLst/>
                <a:latin typeface="JetBrains Mono"/>
              </a:rPr>
              <a:t> </a:t>
            </a:r>
            <a:endParaRPr kumimoji="0" lang="en-US" altLang="en-US" sz="2400" b="0" i="0" u="none" strike="noStrike" cap="none" normalizeH="0" baseline="0" dirty="0">
              <a:ln>
                <a:noFill/>
              </a:ln>
              <a:solidFill>
                <a:srgbClr val="A9B7C6"/>
              </a:solidFill>
              <a:effectLst/>
              <a:latin typeface="JetBrains Mono"/>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838199" y="3059668"/>
            <a:ext cx="10515599" cy="2677656"/>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2400" b="0" i="0" u="none" strike="noStrike" cap="none" normalizeH="0" baseline="0" dirty="0">
              <a:ln>
                <a:noFill/>
              </a:ln>
              <a:solidFill>
                <a:srgbClr val="CC7832"/>
              </a:solidFill>
              <a:effectLst/>
              <a:latin typeface="JetBrains Mono"/>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400" b="0" i="0" u="none" strike="noStrike" cap="none" normalizeH="0" baseline="0" dirty="0" err="1">
                <a:ln>
                  <a:noFill/>
                </a:ln>
                <a:solidFill>
                  <a:srgbClr val="CC7832"/>
                </a:solidFill>
                <a:effectLst/>
                <a:latin typeface="JetBrains Mono"/>
              </a:rPr>
              <a:t>elif</a:t>
            </a:r>
            <a:r>
              <a:rPr kumimoji="0" lang="en-US" altLang="en-US" sz="2400" b="0" i="0" u="none" strike="noStrike" cap="none" normalizeH="0" baseline="0" dirty="0">
                <a:ln>
                  <a:noFill/>
                </a:ln>
                <a:solidFill>
                  <a:srgbClr val="CC7832"/>
                </a:solidFill>
                <a:effectLst/>
                <a:latin typeface="JetBrains Mono"/>
              </a:rPr>
              <a:t> </a:t>
            </a:r>
            <a:r>
              <a:rPr kumimoji="0" lang="en-US" altLang="en-US" sz="2400" b="0" i="0" u="none" strike="noStrike" cap="none" normalizeH="0" baseline="0" dirty="0">
                <a:ln>
                  <a:noFill/>
                </a:ln>
                <a:solidFill>
                  <a:srgbClr val="6A8759"/>
                </a:solidFill>
                <a:effectLst/>
                <a:latin typeface="JetBrains Mono"/>
              </a:rPr>
              <a:t>'play movie' </a:t>
            </a:r>
            <a:r>
              <a:rPr kumimoji="0" lang="en-US" altLang="en-US" sz="2400" b="0" i="0" u="none" strike="noStrike" cap="none" normalizeH="0" baseline="0" dirty="0">
                <a:ln>
                  <a:noFill/>
                </a:ln>
                <a:solidFill>
                  <a:srgbClr val="CC7832"/>
                </a:solidFill>
                <a:effectLst/>
                <a:latin typeface="JetBrains Mono"/>
              </a:rPr>
              <a:t>in </a:t>
            </a:r>
            <a:r>
              <a:rPr kumimoji="0" lang="en-US" altLang="en-US" sz="2400" b="0" i="0" u="none" strike="noStrike" cap="none" normalizeH="0" baseline="0" dirty="0">
                <a:ln>
                  <a:noFill/>
                </a:ln>
                <a:solidFill>
                  <a:srgbClr val="A9B7C6"/>
                </a:solidFill>
                <a:effectLst/>
                <a:latin typeface="JetBrains Mono"/>
              </a:rPr>
              <a:t>query:</a:t>
            </a:r>
            <a:br>
              <a:rPr kumimoji="0" lang="en-US" altLang="en-US" sz="2400" b="0" i="0" u="none" strike="noStrike" cap="none" normalizeH="0" baseline="0" dirty="0">
                <a:ln>
                  <a:noFill/>
                </a:ln>
                <a:solidFill>
                  <a:srgbClr val="A9B7C6"/>
                </a:solidFill>
                <a:effectLst/>
                <a:latin typeface="JetBrains Mono"/>
              </a:rPr>
            </a:br>
            <a:r>
              <a:rPr kumimoji="0" lang="en-US" altLang="en-US" sz="2400" b="0" i="0" u="none" strike="noStrike" cap="none" normalizeH="0" baseline="0" dirty="0">
                <a:ln>
                  <a:noFill/>
                </a:ln>
                <a:solidFill>
                  <a:srgbClr val="A9B7C6"/>
                </a:solidFill>
                <a:effectLst/>
                <a:latin typeface="JetBrains Mono"/>
              </a:rPr>
              <a:t>    </a:t>
            </a:r>
            <a:r>
              <a:rPr kumimoji="0" lang="en-US" altLang="en-US" sz="2400" b="0" i="0" u="none" strike="noStrike" cap="none" normalizeH="0" baseline="0" dirty="0" err="1">
                <a:ln>
                  <a:noFill/>
                </a:ln>
                <a:solidFill>
                  <a:srgbClr val="A9B7C6"/>
                </a:solidFill>
                <a:effectLst/>
                <a:latin typeface="JetBrains Mono"/>
              </a:rPr>
              <a:t>movie_dir</a:t>
            </a:r>
            <a:r>
              <a:rPr kumimoji="0" lang="en-US" altLang="en-US" sz="2400" b="0" i="0" u="none" strike="noStrike" cap="none" normalizeH="0" baseline="0" dirty="0">
                <a:ln>
                  <a:noFill/>
                </a:ln>
                <a:solidFill>
                  <a:srgbClr val="A9B7C6"/>
                </a:solidFill>
                <a:effectLst/>
                <a:latin typeface="JetBrains Mono"/>
              </a:rPr>
              <a:t> = </a:t>
            </a:r>
            <a:r>
              <a:rPr kumimoji="0" lang="en-US" altLang="en-US" sz="2400" b="0" i="0" u="none" strike="noStrike" cap="none" normalizeH="0" baseline="0" dirty="0">
                <a:ln>
                  <a:noFill/>
                </a:ln>
                <a:solidFill>
                  <a:srgbClr val="6A8759"/>
                </a:solidFill>
                <a:effectLst/>
                <a:latin typeface="JetBrains Mono"/>
              </a:rPr>
              <a:t>'C:</a:t>
            </a:r>
            <a:r>
              <a:rPr kumimoji="0" lang="en-US" altLang="en-US" sz="2400" b="0" i="0" u="none" strike="noStrike" cap="none" normalizeH="0" baseline="0" dirty="0">
                <a:ln>
                  <a:noFill/>
                </a:ln>
                <a:solidFill>
                  <a:srgbClr val="CC7832"/>
                </a:solidFill>
                <a:effectLst/>
                <a:latin typeface="JetBrains Mono"/>
              </a:rPr>
              <a:t>\\</a:t>
            </a:r>
            <a:r>
              <a:rPr kumimoji="0" lang="en-US" altLang="en-US" sz="2400" b="0" i="0" u="none" strike="noStrike" cap="none" normalizeH="0" baseline="0" dirty="0">
                <a:ln>
                  <a:noFill/>
                </a:ln>
                <a:solidFill>
                  <a:srgbClr val="6A8759"/>
                </a:solidFill>
                <a:effectLst/>
                <a:latin typeface="JetBrains Mono"/>
              </a:rPr>
              <a:t>Users</a:t>
            </a:r>
            <a:r>
              <a:rPr kumimoji="0" lang="en-US" altLang="en-US" sz="2400" b="0" i="0" u="none" strike="noStrike" cap="none" normalizeH="0" baseline="0" dirty="0">
                <a:ln>
                  <a:noFill/>
                </a:ln>
                <a:solidFill>
                  <a:srgbClr val="CC7832"/>
                </a:solidFill>
                <a:effectLst/>
                <a:latin typeface="JetBrains Mono"/>
              </a:rPr>
              <a:t>\\</a:t>
            </a:r>
            <a:r>
              <a:rPr kumimoji="0" lang="en-US" altLang="en-US" sz="2400" b="0" i="0" u="none" strike="noStrike" cap="none" normalizeH="0" baseline="0" dirty="0">
                <a:ln>
                  <a:noFill/>
                </a:ln>
                <a:solidFill>
                  <a:srgbClr val="6A8759"/>
                </a:solidFill>
                <a:effectLst/>
                <a:latin typeface="JetBrains Mono"/>
              </a:rPr>
              <a:t>parth</a:t>
            </a:r>
            <a:r>
              <a:rPr kumimoji="0" lang="en-US" altLang="en-US" sz="2400" b="0" i="0" u="none" strike="noStrike" cap="none" normalizeH="0" baseline="0" dirty="0">
                <a:ln>
                  <a:noFill/>
                </a:ln>
                <a:solidFill>
                  <a:srgbClr val="CC7832"/>
                </a:solidFill>
                <a:effectLst/>
                <a:latin typeface="JetBrains Mono"/>
              </a:rPr>
              <a:t>\\</a:t>
            </a:r>
            <a:r>
              <a:rPr kumimoji="0" lang="en-US" altLang="en-US" sz="2400" b="0" i="0" u="none" strike="noStrike" cap="none" normalizeH="0" baseline="0" dirty="0">
                <a:ln>
                  <a:noFill/>
                </a:ln>
                <a:solidFill>
                  <a:srgbClr val="6A8759"/>
                </a:solidFill>
                <a:effectLst/>
                <a:latin typeface="JetBrains Mono"/>
              </a:rPr>
              <a:t>Videos</a:t>
            </a:r>
            <a:r>
              <a:rPr kumimoji="0" lang="en-US" altLang="en-US" sz="2400" b="0" i="0" u="none" strike="noStrike" cap="none" normalizeH="0" baseline="0" dirty="0">
                <a:ln>
                  <a:noFill/>
                </a:ln>
                <a:solidFill>
                  <a:srgbClr val="CC7832"/>
                </a:solidFill>
                <a:effectLst/>
                <a:latin typeface="JetBrains Mono"/>
              </a:rPr>
              <a:t>\\</a:t>
            </a:r>
            <a:r>
              <a:rPr kumimoji="0" lang="en-US" altLang="en-US" sz="2400" b="0" i="0" u="none" strike="noStrike" cap="none" normalizeH="0" baseline="0" dirty="0">
                <a:ln>
                  <a:noFill/>
                </a:ln>
                <a:solidFill>
                  <a:srgbClr val="6A8759"/>
                </a:solidFill>
                <a:effectLst/>
                <a:latin typeface="JetBrains Mono"/>
              </a:rPr>
              <a:t>BOLLOYWOOD'</a:t>
            </a:r>
            <a:br>
              <a:rPr kumimoji="0" lang="en-US" altLang="en-US" sz="2400" b="0" i="0" u="none" strike="noStrike" cap="none" normalizeH="0" baseline="0" dirty="0">
                <a:ln>
                  <a:noFill/>
                </a:ln>
                <a:solidFill>
                  <a:srgbClr val="6A8759"/>
                </a:solidFill>
                <a:effectLst/>
                <a:latin typeface="JetBrains Mono"/>
              </a:rPr>
            </a:br>
            <a:r>
              <a:rPr kumimoji="0" lang="en-US" altLang="en-US" sz="2400" b="0" i="0" u="none" strike="noStrike" cap="none" normalizeH="0" baseline="0" dirty="0">
                <a:ln>
                  <a:noFill/>
                </a:ln>
                <a:solidFill>
                  <a:srgbClr val="6A8759"/>
                </a:solidFill>
                <a:effectLst/>
                <a:latin typeface="JetBrains Mono"/>
              </a:rPr>
              <a:t>    </a:t>
            </a:r>
            <a:r>
              <a:rPr kumimoji="0" lang="en-US" altLang="en-US" sz="2400" b="0" i="0" u="none" strike="noStrike" cap="none" normalizeH="0" baseline="0" dirty="0">
                <a:ln>
                  <a:noFill/>
                </a:ln>
                <a:solidFill>
                  <a:srgbClr val="A9B7C6"/>
                </a:solidFill>
                <a:effectLst/>
                <a:latin typeface="JetBrains Mono"/>
              </a:rPr>
              <a:t>movie = </a:t>
            </a:r>
            <a:r>
              <a:rPr kumimoji="0" lang="en-US" altLang="en-US" sz="2400" b="0" i="0" u="none" strike="noStrike" cap="none" normalizeH="0" baseline="0" dirty="0" err="1">
                <a:ln>
                  <a:noFill/>
                </a:ln>
                <a:solidFill>
                  <a:srgbClr val="A9B7C6"/>
                </a:solidFill>
                <a:effectLst/>
                <a:latin typeface="JetBrains Mono"/>
              </a:rPr>
              <a:t>os.listdir</a:t>
            </a:r>
            <a:r>
              <a:rPr kumimoji="0" lang="en-US" altLang="en-US" sz="2400" b="0" i="0" u="none" strike="noStrike" cap="none" normalizeH="0" baseline="0" dirty="0">
                <a:ln>
                  <a:noFill/>
                </a:ln>
                <a:solidFill>
                  <a:srgbClr val="A9B7C6"/>
                </a:solidFill>
                <a:effectLst/>
                <a:latin typeface="JetBrains Mono"/>
              </a:rPr>
              <a:t>(</a:t>
            </a:r>
            <a:r>
              <a:rPr kumimoji="0" lang="en-US" altLang="en-US" sz="2400" b="0" i="0" u="none" strike="noStrike" cap="none" normalizeH="0" baseline="0" dirty="0" err="1">
                <a:ln>
                  <a:noFill/>
                </a:ln>
                <a:solidFill>
                  <a:srgbClr val="A9B7C6"/>
                </a:solidFill>
                <a:effectLst/>
                <a:latin typeface="JetBrains Mono"/>
              </a:rPr>
              <a:t>movie_dir</a:t>
            </a:r>
            <a:r>
              <a:rPr kumimoji="0" lang="en-US" altLang="en-US" sz="2400" b="0" i="0" u="none" strike="noStrike" cap="none" normalizeH="0" baseline="0" dirty="0">
                <a:ln>
                  <a:noFill/>
                </a:ln>
                <a:solidFill>
                  <a:srgbClr val="A9B7C6"/>
                </a:solidFill>
                <a:effectLst/>
                <a:latin typeface="JetBrains Mono"/>
              </a:rPr>
              <a:t>)</a:t>
            </a:r>
            <a:br>
              <a:rPr kumimoji="0" lang="en-US" altLang="en-US" sz="2400" b="0" i="0" u="none" strike="noStrike" cap="none" normalizeH="0" baseline="0" dirty="0">
                <a:ln>
                  <a:noFill/>
                </a:ln>
                <a:solidFill>
                  <a:srgbClr val="A9B7C6"/>
                </a:solidFill>
                <a:effectLst/>
                <a:latin typeface="JetBrains Mono"/>
              </a:rPr>
            </a:br>
            <a:r>
              <a:rPr kumimoji="0" lang="en-US" altLang="en-US" sz="2400" b="0" i="0" u="none" strike="noStrike" cap="none" normalizeH="0" baseline="0" dirty="0">
                <a:ln>
                  <a:noFill/>
                </a:ln>
                <a:solidFill>
                  <a:srgbClr val="A9B7C6"/>
                </a:solidFill>
                <a:effectLst/>
                <a:latin typeface="JetBrains Mono"/>
              </a:rPr>
              <a:t>    </a:t>
            </a:r>
            <a:r>
              <a:rPr kumimoji="0" lang="en-US" altLang="en-US" sz="2400" b="0" i="0" u="none" strike="noStrike" cap="none" normalizeH="0" baseline="0" dirty="0">
                <a:ln>
                  <a:noFill/>
                </a:ln>
                <a:solidFill>
                  <a:srgbClr val="8888C6"/>
                </a:solidFill>
                <a:effectLst/>
                <a:latin typeface="JetBrains Mono"/>
              </a:rPr>
              <a:t>print</a:t>
            </a:r>
            <a:r>
              <a:rPr kumimoji="0" lang="en-US" altLang="en-US" sz="2400" b="0" i="0" u="none" strike="noStrike" cap="none" normalizeH="0" baseline="0" dirty="0">
                <a:ln>
                  <a:noFill/>
                </a:ln>
                <a:solidFill>
                  <a:srgbClr val="A9B7C6"/>
                </a:solidFill>
                <a:effectLst/>
                <a:latin typeface="JetBrains Mono"/>
              </a:rPr>
              <a:t>(</a:t>
            </a:r>
            <a:r>
              <a:rPr kumimoji="0" lang="en-US" altLang="en-US" sz="2400" b="0" i="0" u="none" strike="noStrike" cap="none" normalizeH="0" baseline="0" dirty="0" err="1">
                <a:ln>
                  <a:noFill/>
                </a:ln>
                <a:solidFill>
                  <a:srgbClr val="A9B7C6"/>
                </a:solidFill>
                <a:effectLst/>
                <a:latin typeface="JetBrains Mono"/>
              </a:rPr>
              <a:t>movie_dir</a:t>
            </a:r>
            <a:r>
              <a:rPr kumimoji="0" lang="en-US" altLang="en-US" sz="2400" b="0" i="0" u="none" strike="noStrike" cap="none" normalizeH="0" baseline="0" dirty="0">
                <a:ln>
                  <a:noFill/>
                </a:ln>
                <a:solidFill>
                  <a:srgbClr val="A9B7C6"/>
                </a:solidFill>
                <a:effectLst/>
                <a:latin typeface="JetBrains Mono"/>
              </a:rPr>
              <a:t>)</a:t>
            </a:r>
            <a:br>
              <a:rPr kumimoji="0" lang="en-US" altLang="en-US" sz="2400" b="0" i="0" u="none" strike="noStrike" cap="none" normalizeH="0" baseline="0" dirty="0">
                <a:ln>
                  <a:noFill/>
                </a:ln>
                <a:solidFill>
                  <a:srgbClr val="A9B7C6"/>
                </a:solidFill>
                <a:effectLst/>
                <a:latin typeface="JetBrains Mono"/>
              </a:rPr>
            </a:br>
            <a:r>
              <a:rPr kumimoji="0" lang="en-US" altLang="en-US" sz="2400" b="0" i="0" u="none" strike="noStrike" cap="none" normalizeH="0" baseline="0" dirty="0">
                <a:ln>
                  <a:noFill/>
                </a:ln>
                <a:solidFill>
                  <a:srgbClr val="A9B7C6"/>
                </a:solidFill>
                <a:effectLst/>
                <a:latin typeface="JetBrains Mono"/>
              </a:rPr>
              <a:t>    </a:t>
            </a:r>
            <a:r>
              <a:rPr kumimoji="0" lang="en-US" altLang="en-US" sz="2400" b="0" i="0" u="none" strike="noStrike" cap="none" normalizeH="0" baseline="0" dirty="0" err="1">
                <a:ln>
                  <a:noFill/>
                </a:ln>
                <a:solidFill>
                  <a:srgbClr val="A9B7C6"/>
                </a:solidFill>
                <a:effectLst/>
                <a:latin typeface="JetBrains Mono"/>
              </a:rPr>
              <a:t>os.startfile</a:t>
            </a:r>
            <a:r>
              <a:rPr kumimoji="0" lang="en-US" altLang="en-US" sz="2400" b="0" i="0" u="none" strike="noStrike" cap="none" normalizeH="0" baseline="0" dirty="0">
                <a:ln>
                  <a:noFill/>
                </a:ln>
                <a:solidFill>
                  <a:srgbClr val="A9B7C6"/>
                </a:solidFill>
                <a:effectLst/>
                <a:latin typeface="JetBrains Mono"/>
              </a:rPr>
              <a:t>(</a:t>
            </a:r>
            <a:r>
              <a:rPr kumimoji="0" lang="en-US" altLang="en-US" sz="2400" b="0" i="0" u="none" strike="noStrike" cap="none" normalizeH="0" baseline="0" dirty="0" err="1">
                <a:ln>
                  <a:noFill/>
                </a:ln>
                <a:solidFill>
                  <a:srgbClr val="A9B7C6"/>
                </a:solidFill>
                <a:effectLst/>
                <a:latin typeface="JetBrains Mono"/>
              </a:rPr>
              <a:t>os.path.join</a:t>
            </a:r>
            <a:r>
              <a:rPr kumimoji="0" lang="en-US" altLang="en-US" sz="2400" b="0" i="0" u="none" strike="noStrike" cap="none" normalizeH="0" baseline="0" dirty="0">
                <a:ln>
                  <a:noFill/>
                </a:ln>
                <a:solidFill>
                  <a:srgbClr val="A9B7C6"/>
                </a:solidFill>
                <a:effectLst/>
                <a:latin typeface="JetBrains Mono"/>
              </a:rPr>
              <a:t>(</a:t>
            </a:r>
            <a:r>
              <a:rPr kumimoji="0" lang="en-US" altLang="en-US" sz="2400" b="0" i="0" u="none" strike="noStrike" cap="none" normalizeH="0" baseline="0" dirty="0" err="1">
                <a:ln>
                  <a:noFill/>
                </a:ln>
                <a:solidFill>
                  <a:srgbClr val="A9B7C6"/>
                </a:solidFill>
                <a:effectLst/>
                <a:latin typeface="JetBrains Mono"/>
              </a:rPr>
              <a:t>movie_dir</a:t>
            </a:r>
            <a:r>
              <a:rPr kumimoji="0" lang="en-US" altLang="en-US" sz="2400" b="0" i="0" u="none" strike="noStrike" cap="none" normalizeH="0" baseline="0" dirty="0" err="1">
                <a:ln>
                  <a:noFill/>
                </a:ln>
                <a:solidFill>
                  <a:srgbClr val="CC7832"/>
                </a:solidFill>
                <a:effectLst/>
                <a:latin typeface="JetBrains Mono"/>
              </a:rPr>
              <a:t>,</a:t>
            </a:r>
            <a:r>
              <a:rPr kumimoji="0" lang="en-US" altLang="en-US" sz="2400" b="0" i="0" u="none" strike="noStrike" cap="none" normalizeH="0" baseline="0" dirty="0" err="1">
                <a:ln>
                  <a:noFill/>
                </a:ln>
                <a:solidFill>
                  <a:srgbClr val="A9B7C6"/>
                </a:solidFill>
                <a:effectLst/>
                <a:latin typeface="JetBrains Mono"/>
              </a:rPr>
              <a:t>movie</a:t>
            </a:r>
            <a:r>
              <a:rPr kumimoji="0" lang="en-US" altLang="en-US" sz="2400" b="0" i="0" u="none" strike="noStrike" cap="none" normalizeH="0" baseline="0" dirty="0">
                <a:ln>
                  <a:noFill/>
                </a:ln>
                <a:solidFill>
                  <a:srgbClr val="A9B7C6"/>
                </a:solidFill>
                <a:effectLst/>
                <a:latin typeface="JetBrains Mono"/>
              </a:rPr>
              <a:t>[</a:t>
            </a:r>
            <a:r>
              <a:rPr kumimoji="0" lang="en-US" altLang="en-US" sz="2400" b="0" i="0" u="none" strike="noStrike" cap="none" normalizeH="0" baseline="0" dirty="0">
                <a:ln>
                  <a:noFill/>
                </a:ln>
                <a:solidFill>
                  <a:srgbClr val="6897BB"/>
                </a:solidFill>
                <a:effectLst/>
                <a:latin typeface="JetBrains Mono"/>
              </a:rPr>
              <a:t>0</a:t>
            </a:r>
            <a:r>
              <a:rPr kumimoji="0" lang="en-US" altLang="en-US" sz="2400" b="0" i="0" u="none" strike="noStrike" cap="none" normalizeH="0" baseline="0" dirty="0">
                <a:ln>
                  <a:noFill/>
                </a:ln>
                <a:solidFill>
                  <a:srgbClr val="A9B7C6"/>
                </a:solidFill>
                <a:effectLst/>
                <a:latin typeface="JetBrains Mono"/>
              </a:rPr>
              <a:t>]))</a:t>
            </a:r>
            <a:endParaRPr kumimoji="0" lang="en-US" altLang="en-US" sz="2400" b="0" i="0" u="none" strike="noStrike" cap="none" normalizeH="0" baseline="0" dirty="0">
              <a:ln>
                <a:noFill/>
              </a:ln>
              <a:solidFill>
                <a:srgbClr val="A9B7C6"/>
              </a:solidFill>
              <a:effectLst/>
              <a:latin typeface="JetBrains Mono"/>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0" dirty="0">
                <a:effectLst/>
                <a:latin typeface="Karla" pitchFamily="2" charset="0"/>
              </a:rPr>
              <a:t>Defining Task 7: What’s the Time</a:t>
            </a:r>
            <a:br>
              <a:rPr lang="en-US" b="1" i="0" dirty="0">
                <a:effectLst/>
                <a:latin typeface="Karla" pitchFamily="2" charset="0"/>
              </a:rPr>
            </a:br>
            <a:endParaRPr lang="en-IN" dirty="0"/>
          </a:p>
        </p:txBody>
      </p:sp>
      <p:sp>
        <p:nvSpPr>
          <p:cNvPr id="3" name="Content Placeholder 2"/>
          <p:cNvSpPr>
            <a:spLocks noGrp="1"/>
          </p:cNvSpPr>
          <p:nvPr>
            <p:ph idx="1"/>
          </p:nvPr>
        </p:nvSpPr>
        <p:spPr>
          <a:xfrm>
            <a:off x="838200" y="1825625"/>
            <a:ext cx="10515600" cy="759531"/>
          </a:xfrm>
        </p:spPr>
        <p:txBody>
          <a:bodyPr/>
          <a:lstStyle/>
          <a:p>
            <a:endParaRPr lang="en-IN" dirty="0"/>
          </a:p>
        </p:txBody>
      </p:sp>
      <p:sp>
        <p:nvSpPr>
          <p:cNvPr id="4" name="Rectangle 1"/>
          <p:cNvSpPr>
            <a:spLocks noChangeArrowheads="1"/>
          </p:cNvSpPr>
          <p:nvPr/>
        </p:nvSpPr>
        <p:spPr bwMode="auto">
          <a:xfrm>
            <a:off x="838199" y="3303349"/>
            <a:ext cx="10515599" cy="1938992"/>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2400" b="0" i="0" u="none" strike="noStrike" cap="none" normalizeH="0" baseline="0" dirty="0">
              <a:ln>
                <a:noFill/>
              </a:ln>
              <a:solidFill>
                <a:srgbClr val="CC7832"/>
              </a:solidFill>
              <a:effectLst/>
              <a:latin typeface="JetBrains Mono"/>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400" b="0" i="0" u="none" strike="noStrike" cap="none" normalizeH="0" baseline="0" dirty="0" err="1">
                <a:ln>
                  <a:noFill/>
                </a:ln>
                <a:solidFill>
                  <a:srgbClr val="CC7832"/>
                </a:solidFill>
                <a:effectLst/>
                <a:latin typeface="JetBrains Mono"/>
              </a:rPr>
              <a:t>elif</a:t>
            </a:r>
            <a:r>
              <a:rPr kumimoji="0" lang="en-US" altLang="en-US" sz="2400" b="0" i="0" u="none" strike="noStrike" cap="none" normalizeH="0" baseline="0" dirty="0">
                <a:ln>
                  <a:noFill/>
                </a:ln>
                <a:solidFill>
                  <a:srgbClr val="CC7832"/>
                </a:solidFill>
                <a:effectLst/>
                <a:latin typeface="JetBrains Mono"/>
              </a:rPr>
              <a:t> </a:t>
            </a:r>
            <a:r>
              <a:rPr kumimoji="0" lang="en-US" altLang="en-US" sz="2400" b="0" i="0" u="none" strike="noStrike" cap="none" normalizeH="0" baseline="0" dirty="0">
                <a:ln>
                  <a:noFill/>
                </a:ln>
                <a:solidFill>
                  <a:srgbClr val="6A8759"/>
                </a:solidFill>
                <a:effectLst/>
                <a:latin typeface="JetBrains Mono"/>
              </a:rPr>
              <a:t>'the time' </a:t>
            </a:r>
            <a:r>
              <a:rPr kumimoji="0" lang="en-US" altLang="en-US" sz="2400" b="0" i="0" u="none" strike="noStrike" cap="none" normalizeH="0" baseline="0" dirty="0">
                <a:ln>
                  <a:noFill/>
                </a:ln>
                <a:solidFill>
                  <a:srgbClr val="CC7832"/>
                </a:solidFill>
                <a:effectLst/>
                <a:latin typeface="JetBrains Mono"/>
              </a:rPr>
              <a:t>in </a:t>
            </a:r>
            <a:r>
              <a:rPr kumimoji="0" lang="en-US" altLang="en-US" sz="2400" b="0" i="0" u="none" strike="noStrike" cap="none" normalizeH="0" baseline="0" dirty="0">
                <a:ln>
                  <a:noFill/>
                </a:ln>
                <a:solidFill>
                  <a:srgbClr val="A9B7C6"/>
                </a:solidFill>
                <a:effectLst/>
                <a:latin typeface="JetBrains Mono"/>
              </a:rPr>
              <a:t>query:</a:t>
            </a:r>
            <a:br>
              <a:rPr kumimoji="0" lang="en-US" altLang="en-US" sz="2400" b="0" i="0" u="none" strike="noStrike" cap="none" normalizeH="0" baseline="0" dirty="0">
                <a:ln>
                  <a:noFill/>
                </a:ln>
                <a:solidFill>
                  <a:srgbClr val="A9B7C6"/>
                </a:solidFill>
                <a:effectLst/>
                <a:latin typeface="JetBrains Mono"/>
              </a:rPr>
            </a:br>
            <a:r>
              <a:rPr kumimoji="0" lang="en-US" altLang="en-US" sz="2400" b="0" i="0" u="none" strike="noStrike" cap="none" normalizeH="0" baseline="0" dirty="0">
                <a:ln>
                  <a:noFill/>
                </a:ln>
                <a:solidFill>
                  <a:srgbClr val="A9B7C6"/>
                </a:solidFill>
                <a:effectLst/>
                <a:latin typeface="JetBrains Mono"/>
              </a:rPr>
              <a:t>    </a:t>
            </a:r>
            <a:r>
              <a:rPr kumimoji="0" lang="en-US" altLang="en-US" sz="2400" b="0" i="0" u="none" strike="noStrike" cap="none" normalizeH="0" baseline="0" dirty="0" err="1">
                <a:ln>
                  <a:noFill/>
                </a:ln>
                <a:solidFill>
                  <a:srgbClr val="A9B7C6"/>
                </a:solidFill>
                <a:effectLst/>
                <a:latin typeface="JetBrains Mono"/>
              </a:rPr>
              <a:t>strTime</a:t>
            </a:r>
            <a:r>
              <a:rPr kumimoji="0" lang="en-US" altLang="en-US" sz="2400" b="0" i="0" u="none" strike="noStrike" cap="none" normalizeH="0" baseline="0" dirty="0">
                <a:ln>
                  <a:noFill/>
                </a:ln>
                <a:solidFill>
                  <a:srgbClr val="A9B7C6"/>
                </a:solidFill>
                <a:effectLst/>
                <a:latin typeface="JetBrains Mono"/>
              </a:rPr>
              <a:t> = </a:t>
            </a:r>
            <a:r>
              <a:rPr kumimoji="0" lang="en-US" altLang="en-US" sz="2400" b="0" i="0" u="none" strike="noStrike" cap="none" normalizeH="0" baseline="0" dirty="0" err="1">
                <a:ln>
                  <a:noFill/>
                </a:ln>
                <a:solidFill>
                  <a:srgbClr val="A9B7C6"/>
                </a:solidFill>
                <a:effectLst/>
                <a:latin typeface="JetBrains Mono"/>
              </a:rPr>
              <a:t>datetime.datetime.now</a:t>
            </a:r>
            <a:r>
              <a:rPr kumimoji="0" lang="en-US" altLang="en-US" sz="2400" b="0" i="0" u="none" strike="noStrike" cap="none" normalizeH="0" baseline="0" dirty="0">
                <a:ln>
                  <a:noFill/>
                </a:ln>
                <a:solidFill>
                  <a:srgbClr val="A9B7C6"/>
                </a:solidFill>
                <a:effectLst/>
                <a:latin typeface="JetBrains Mono"/>
              </a:rPr>
              <a:t>().</a:t>
            </a:r>
            <a:r>
              <a:rPr kumimoji="0" lang="en-US" altLang="en-US" sz="2400" b="0" i="0" u="none" strike="noStrike" cap="none" normalizeH="0" baseline="0" dirty="0" err="1">
                <a:ln>
                  <a:noFill/>
                </a:ln>
                <a:solidFill>
                  <a:srgbClr val="A9B7C6"/>
                </a:solidFill>
                <a:effectLst/>
                <a:latin typeface="JetBrains Mono"/>
              </a:rPr>
              <a:t>strftime</a:t>
            </a:r>
            <a:r>
              <a:rPr kumimoji="0" lang="en-US" altLang="en-US" sz="2400" b="0" i="0" u="none" strike="noStrike" cap="none" normalizeH="0" baseline="0" dirty="0">
                <a:ln>
                  <a:noFill/>
                </a:ln>
                <a:solidFill>
                  <a:srgbClr val="A9B7C6"/>
                </a:solidFill>
                <a:effectLst/>
                <a:latin typeface="JetBrains Mono"/>
              </a:rPr>
              <a:t>(</a:t>
            </a:r>
            <a:r>
              <a:rPr kumimoji="0" lang="en-US" altLang="en-US" sz="2400" b="0" i="0" u="none" strike="noStrike" cap="none" normalizeH="0" baseline="0" dirty="0">
                <a:ln>
                  <a:noFill/>
                </a:ln>
                <a:solidFill>
                  <a:srgbClr val="6A8759"/>
                </a:solidFill>
                <a:effectLst/>
                <a:latin typeface="JetBrains Mono"/>
              </a:rPr>
              <a:t>"%H:%M:%S"</a:t>
            </a:r>
            <a:r>
              <a:rPr kumimoji="0" lang="en-US" altLang="en-US" sz="2400" b="0" i="0" u="none" strike="noStrike" cap="none" normalizeH="0" baseline="0" dirty="0">
                <a:ln>
                  <a:noFill/>
                </a:ln>
                <a:solidFill>
                  <a:srgbClr val="A9B7C6"/>
                </a:solidFill>
                <a:effectLst/>
                <a:latin typeface="JetBrains Mono"/>
              </a:rPr>
              <a:t>)</a:t>
            </a:r>
            <a:br>
              <a:rPr kumimoji="0" lang="en-US" altLang="en-US" sz="2400" b="0" i="0" u="none" strike="noStrike" cap="none" normalizeH="0" baseline="0" dirty="0">
                <a:ln>
                  <a:noFill/>
                </a:ln>
                <a:solidFill>
                  <a:srgbClr val="A9B7C6"/>
                </a:solidFill>
                <a:effectLst/>
                <a:latin typeface="JetBrains Mono"/>
              </a:rPr>
            </a:br>
            <a:r>
              <a:rPr kumimoji="0" lang="en-US" altLang="en-US" sz="2400" b="0" i="0" u="none" strike="noStrike" cap="none" normalizeH="0" baseline="0" dirty="0">
                <a:ln>
                  <a:noFill/>
                </a:ln>
                <a:solidFill>
                  <a:srgbClr val="A9B7C6"/>
                </a:solidFill>
                <a:effectLst/>
                <a:latin typeface="JetBrains Mono"/>
              </a:rPr>
              <a:t>    speak(</a:t>
            </a:r>
            <a:r>
              <a:rPr kumimoji="0" lang="en-US" altLang="en-US" sz="2400" b="0" i="0" u="none" strike="noStrike" cap="none" normalizeH="0" baseline="0" dirty="0">
                <a:ln>
                  <a:noFill/>
                </a:ln>
                <a:solidFill>
                  <a:srgbClr val="6A8759"/>
                </a:solidFill>
                <a:effectLst/>
                <a:latin typeface="JetBrains Mono"/>
              </a:rPr>
              <a:t>f" Sir, the time is </a:t>
            </a:r>
            <a:r>
              <a:rPr kumimoji="0" lang="en-US" altLang="en-US" sz="2400" b="0" i="0" u="none" strike="noStrike" cap="none" normalizeH="0" baseline="0" dirty="0">
                <a:ln>
                  <a:noFill/>
                </a:ln>
                <a:solidFill>
                  <a:srgbClr val="CC7832"/>
                </a:solidFill>
                <a:effectLst/>
                <a:latin typeface="JetBrains Mono"/>
              </a:rPr>
              <a:t>{</a:t>
            </a:r>
            <a:r>
              <a:rPr kumimoji="0" lang="en-US" altLang="en-US" sz="2400" b="0" i="0" u="none" strike="noStrike" cap="none" normalizeH="0" baseline="0" dirty="0" err="1">
                <a:ln>
                  <a:noFill/>
                </a:ln>
                <a:solidFill>
                  <a:srgbClr val="A9B7C6"/>
                </a:solidFill>
                <a:effectLst/>
                <a:latin typeface="JetBrains Mono"/>
              </a:rPr>
              <a:t>strTime</a:t>
            </a:r>
            <a:r>
              <a:rPr kumimoji="0" lang="en-US" altLang="en-US" sz="2400" b="0" i="0" u="none" strike="noStrike" cap="none" normalizeH="0" baseline="0" dirty="0">
                <a:ln>
                  <a:noFill/>
                </a:ln>
                <a:solidFill>
                  <a:srgbClr val="CC7832"/>
                </a:solidFill>
                <a:effectLst/>
                <a:latin typeface="JetBrains Mono"/>
              </a:rPr>
              <a:t>}</a:t>
            </a:r>
            <a:r>
              <a:rPr kumimoji="0" lang="en-US" altLang="en-US" sz="2400" b="0" i="0" u="none" strike="noStrike" cap="none" normalizeH="0" baseline="0" dirty="0">
                <a:ln>
                  <a:noFill/>
                </a:ln>
                <a:solidFill>
                  <a:srgbClr val="6A8759"/>
                </a:solidFill>
                <a:effectLst/>
                <a:latin typeface="JetBrains Mono"/>
              </a:rPr>
              <a:t>"</a:t>
            </a:r>
            <a:r>
              <a:rPr kumimoji="0" lang="en-US" altLang="en-US" sz="2400" b="0" i="0" u="none" strike="noStrike" cap="none" normalizeH="0" baseline="0" dirty="0">
                <a:ln>
                  <a:noFill/>
                </a:ln>
                <a:solidFill>
                  <a:srgbClr val="A9B7C6"/>
                </a:solidFill>
                <a:effectLst/>
                <a:latin typeface="JetBrains Mono"/>
              </a:rPr>
              <a:t>)</a:t>
            </a:r>
            <a:endParaRPr kumimoji="0" lang="en-US" altLang="en-US" sz="2400" b="0" i="0" u="none" strike="noStrike" cap="none" normalizeH="0" baseline="0" dirty="0">
              <a:ln>
                <a:noFill/>
              </a:ln>
              <a:solidFill>
                <a:srgbClr val="A9B7C6"/>
              </a:solidFill>
              <a:effectLst/>
              <a:latin typeface="JetBrains Mono"/>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838198" y="1525320"/>
            <a:ext cx="10515599" cy="1200329"/>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2400" b="0" i="0" u="none" strike="noStrike" cap="none" normalizeH="0" baseline="0" dirty="0">
              <a:ln>
                <a:noFill/>
              </a:ln>
              <a:solidFill>
                <a:srgbClr val="CC7832"/>
              </a:solidFill>
              <a:effectLst/>
              <a:latin typeface="JetBrains Mono"/>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400" b="0" i="0" u="none" strike="noStrike" cap="none" normalizeH="0" baseline="0" dirty="0">
                <a:ln>
                  <a:noFill/>
                </a:ln>
                <a:solidFill>
                  <a:srgbClr val="CC7832"/>
                </a:solidFill>
                <a:effectLst/>
                <a:latin typeface="JetBrains Mono"/>
              </a:rPr>
              <a:t>import </a:t>
            </a:r>
            <a:r>
              <a:rPr kumimoji="0" lang="en-US" altLang="en-US" sz="2400" b="0" i="0" u="none" strike="noStrike" cap="none" normalizeH="0" baseline="0" dirty="0">
                <a:ln>
                  <a:noFill/>
                </a:ln>
                <a:solidFill>
                  <a:srgbClr val="A9B7C6"/>
                </a:solidFill>
                <a:effectLst/>
                <a:latin typeface="JetBrains Mono"/>
              </a:rPr>
              <a:t>datetime</a:t>
            </a:r>
            <a:endParaRPr kumimoji="0" lang="en-US" altLang="en-US" sz="2400" b="0" i="0" u="none" strike="noStrike" cap="none" normalizeH="0" baseline="0" dirty="0">
              <a:ln>
                <a:noFill/>
              </a:ln>
              <a:solidFill>
                <a:srgbClr val="A9B7C6"/>
              </a:solidFill>
              <a:effectLst/>
              <a:latin typeface="JetBrains Mono"/>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1"/>
          <a:stretch>
            <a:fillRect/>
          </a:stretch>
        </p:blipFill>
        <p:spPr>
          <a:xfrm>
            <a:off x="1219200" y="990600"/>
            <a:ext cx="9753600" cy="4876800"/>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184726"/>
            <a:ext cx="10353761" cy="2120648"/>
          </a:xfrm>
        </p:spPr>
        <p:txBody>
          <a:bodyPr/>
          <a:lstStyle/>
          <a:p>
            <a:r>
              <a:rPr lang="en-US" dirty="0">
                <a:effectLst/>
                <a:latin typeface="Karla" pitchFamily="2" charset="0"/>
              </a:rPr>
              <a:t>Defining Task </a:t>
            </a:r>
            <a:r>
              <a:rPr lang="en-US" dirty="0" smtClean="0">
                <a:effectLst/>
                <a:latin typeface="Karla" pitchFamily="2" charset="0"/>
              </a:rPr>
              <a:t>8: Email sending</a:t>
            </a:r>
            <a:endParaRPr lang="en-CA" dirty="0"/>
          </a:p>
        </p:txBody>
      </p:sp>
      <p:sp>
        <p:nvSpPr>
          <p:cNvPr id="3" name="Content Placeholder 2"/>
          <p:cNvSpPr>
            <a:spLocks noGrp="1"/>
          </p:cNvSpPr>
          <p:nvPr>
            <p:ph idx="1"/>
          </p:nvPr>
        </p:nvSpPr>
        <p:spPr/>
        <p:txBody>
          <a:bodyPr/>
          <a:lstStyle/>
          <a:p>
            <a:pPr marL="0" indent="0">
              <a:buNone/>
            </a:pPr>
            <a:endParaRPr lang="en-CA" dirty="0">
              <a:effectLst/>
            </a:endParaRPr>
          </a:p>
          <a:p>
            <a:endParaRPr lang="en-CA" dirty="0"/>
          </a:p>
        </p:txBody>
      </p:sp>
      <p:sp>
        <p:nvSpPr>
          <p:cNvPr id="4" name="Rectangle 2"/>
          <p:cNvSpPr>
            <a:spLocks noChangeArrowheads="1"/>
          </p:cNvSpPr>
          <p:nvPr/>
        </p:nvSpPr>
        <p:spPr bwMode="auto">
          <a:xfrm>
            <a:off x="1042296" y="1267123"/>
            <a:ext cx="10225260" cy="1200329"/>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2400" b="0" i="0" u="none" strike="noStrike" cap="none" normalizeH="0" baseline="0" dirty="0">
              <a:ln>
                <a:noFill/>
              </a:ln>
              <a:solidFill>
                <a:srgbClr val="CC7832"/>
              </a:solidFill>
              <a:effectLst/>
              <a:latin typeface="JetBrains Mono"/>
            </a:endParaRPr>
          </a:p>
          <a:p>
            <a:pPr defTabSz="914400" eaLnBrk="0" fontAlgn="base" hangingPunct="0">
              <a:spcBef>
                <a:spcPct val="0"/>
              </a:spcBef>
              <a:spcAft>
                <a:spcPct val="0"/>
              </a:spcAft>
            </a:pPr>
            <a:r>
              <a:rPr lang="en-CA" sz="2400" dirty="0">
                <a:latin typeface="JetBrains Mono"/>
                <a:cs typeface="Times New Roman" panose="02020603050405020304" pitchFamily="18" charset="0"/>
              </a:rPr>
              <a:t>import smtplib</a:t>
            </a:r>
            <a:endParaRPr lang="en-CA" sz="2400" dirty="0">
              <a:latin typeface="JetBrains Mono"/>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
        <p:nvSpPr>
          <p:cNvPr id="6" name="Rectangle 1"/>
          <p:cNvSpPr>
            <a:spLocks noChangeArrowheads="1"/>
          </p:cNvSpPr>
          <p:nvPr/>
        </p:nvSpPr>
        <p:spPr bwMode="auto">
          <a:xfrm>
            <a:off x="978045" y="2639856"/>
            <a:ext cx="4865961" cy="4062651"/>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r>
              <a:rPr lang="en-US" dirty="0" err="1"/>
              <a:t>elif</a:t>
            </a:r>
            <a:r>
              <a:rPr lang="en-US" dirty="0"/>
              <a:t> 'send email' in query:</a:t>
            </a:r>
            <a:endParaRPr lang="en-US" dirty="0"/>
          </a:p>
          <a:p>
            <a:r>
              <a:rPr lang="en-US" dirty="0"/>
              <a:t>            try:</a:t>
            </a:r>
            <a:endParaRPr lang="en-US" dirty="0"/>
          </a:p>
          <a:p>
            <a:r>
              <a:rPr lang="en-US" dirty="0"/>
              <a:t>                speak("What Should I Say Sir?")</a:t>
            </a:r>
            <a:endParaRPr lang="en-US" dirty="0"/>
          </a:p>
          <a:p>
            <a:r>
              <a:rPr lang="en-US" dirty="0"/>
              <a:t>                content = takeCommand()</a:t>
            </a:r>
            <a:endParaRPr lang="en-US" dirty="0"/>
          </a:p>
          <a:p>
            <a:r>
              <a:rPr lang="en-US" dirty="0"/>
              <a:t>                to = "parthsharma7016@gmail.com"</a:t>
            </a:r>
            <a:endParaRPr lang="en-US" dirty="0"/>
          </a:p>
          <a:p>
            <a:r>
              <a:rPr lang="en-US" dirty="0"/>
              <a:t>                </a:t>
            </a:r>
            <a:r>
              <a:rPr lang="en-US" dirty="0" err="1"/>
              <a:t>sendEmail</a:t>
            </a:r>
            <a:r>
              <a:rPr lang="en-US" dirty="0"/>
              <a:t>(</a:t>
            </a:r>
            <a:r>
              <a:rPr lang="en-US" dirty="0" err="1"/>
              <a:t>to,content</a:t>
            </a:r>
            <a:r>
              <a:rPr lang="en-US" dirty="0"/>
              <a:t>)</a:t>
            </a:r>
            <a:endParaRPr lang="en-US" dirty="0"/>
          </a:p>
          <a:p>
            <a:r>
              <a:rPr lang="en-US" dirty="0"/>
              <a:t>                speak("Email has been sent")</a:t>
            </a:r>
            <a:endParaRPr lang="en-US" dirty="0"/>
          </a:p>
          <a:p>
            <a:br>
              <a:rPr lang="en-US" dirty="0"/>
            </a:br>
            <a:r>
              <a:rPr lang="en-US" dirty="0"/>
              <a:t>            except Exception as e:</a:t>
            </a:r>
            <a:endParaRPr lang="en-US" dirty="0"/>
          </a:p>
          <a:p>
            <a:r>
              <a:rPr lang="en-US" dirty="0"/>
              <a:t>                print(e)</a:t>
            </a:r>
            <a:endParaRPr lang="en-US" dirty="0"/>
          </a:p>
          <a:p>
            <a:r>
              <a:rPr lang="en-US" dirty="0"/>
              <a:t>                speak(" sorry sir! </a:t>
            </a:r>
            <a:r>
              <a:rPr lang="en-US" dirty="0" err="1"/>
              <a:t>i</a:t>
            </a:r>
            <a:r>
              <a:rPr lang="en-US" dirty="0"/>
              <a:t> cannot sent mail")</a:t>
            </a:r>
            <a:endParaRPr lang="en-US" dirty="0"/>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
        <p:nvSpPr>
          <p:cNvPr id="8" name="Rectangle 1"/>
          <p:cNvSpPr>
            <a:spLocks noChangeArrowheads="1"/>
          </p:cNvSpPr>
          <p:nvPr/>
        </p:nvSpPr>
        <p:spPr bwMode="auto">
          <a:xfrm>
            <a:off x="5908256" y="2842795"/>
            <a:ext cx="5423551" cy="2585323"/>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r>
              <a:rPr lang="en-CA" dirty="0" err="1"/>
              <a:t>def</a:t>
            </a:r>
            <a:r>
              <a:rPr lang="en-CA" dirty="0"/>
              <a:t> </a:t>
            </a:r>
            <a:r>
              <a:rPr lang="en-CA" dirty="0" err="1"/>
              <a:t>sendEmail</a:t>
            </a:r>
            <a:r>
              <a:rPr lang="en-CA" dirty="0"/>
              <a:t>(</a:t>
            </a:r>
            <a:r>
              <a:rPr lang="en-CA" dirty="0" err="1"/>
              <a:t>to,content</a:t>
            </a:r>
            <a:r>
              <a:rPr lang="en-CA" dirty="0"/>
              <a:t>):</a:t>
            </a:r>
            <a:endParaRPr lang="en-CA" dirty="0"/>
          </a:p>
          <a:p>
            <a:r>
              <a:rPr lang="en-CA" dirty="0"/>
              <a:t>    server = </a:t>
            </a:r>
            <a:r>
              <a:rPr lang="en-CA" dirty="0" err="1"/>
              <a:t>smtplib.SMTP</a:t>
            </a:r>
            <a:r>
              <a:rPr lang="en-CA" dirty="0"/>
              <a:t>('smtp.gmail.com',587)</a:t>
            </a:r>
            <a:endParaRPr lang="en-CA" dirty="0"/>
          </a:p>
          <a:p>
            <a:r>
              <a:rPr lang="en-CA" dirty="0"/>
              <a:t>    </a:t>
            </a:r>
            <a:r>
              <a:rPr lang="en-CA" dirty="0" err="1"/>
              <a:t>server.ehlo</a:t>
            </a:r>
            <a:r>
              <a:rPr lang="en-CA" dirty="0"/>
              <a:t>()</a:t>
            </a:r>
            <a:endParaRPr lang="en-CA" dirty="0"/>
          </a:p>
          <a:p>
            <a:r>
              <a:rPr lang="en-CA" dirty="0"/>
              <a:t>    </a:t>
            </a:r>
            <a:r>
              <a:rPr lang="en-CA" dirty="0" err="1"/>
              <a:t>server.starttls</a:t>
            </a:r>
            <a:r>
              <a:rPr lang="en-CA" dirty="0"/>
              <a:t>()</a:t>
            </a:r>
            <a:endParaRPr lang="en-CA" dirty="0"/>
          </a:p>
          <a:p>
            <a:r>
              <a:rPr lang="en-CA" dirty="0"/>
              <a:t>    </a:t>
            </a:r>
            <a:r>
              <a:rPr lang="en-CA" dirty="0" err="1"/>
              <a:t>server.login</a:t>
            </a:r>
            <a:r>
              <a:rPr lang="en-CA" dirty="0"/>
              <a:t>(' sharmaparth2250@mail.com ','7874726933')</a:t>
            </a:r>
            <a:endParaRPr lang="en-CA" dirty="0"/>
          </a:p>
          <a:p>
            <a:r>
              <a:rPr lang="en-CA" dirty="0"/>
              <a:t>    </a:t>
            </a:r>
            <a:r>
              <a:rPr lang="en-CA" dirty="0" err="1"/>
              <a:t>server.sendmail</a:t>
            </a:r>
            <a:r>
              <a:rPr lang="en-CA" dirty="0"/>
              <a:t>('parthsharma7016@gmail.com',to ,content)</a:t>
            </a:r>
            <a:endParaRPr lang="en-CA" dirty="0"/>
          </a:p>
          <a:p>
            <a:r>
              <a:rPr lang="en-CA" dirty="0"/>
              <a:t>    </a:t>
            </a:r>
            <a:r>
              <a:rPr lang="en-CA" dirty="0" err="1"/>
              <a:t>server.close</a:t>
            </a:r>
            <a:r>
              <a:rPr lang="en-CA" dirty="0"/>
              <a:t>()</a:t>
            </a:r>
            <a:endParaRPr lang="en-CA"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effectLst/>
                <a:latin typeface="Times New Roman" panose="02020603050405020304" pitchFamily="18" charset="0"/>
                <a:ea typeface="Calibri" panose="020F0502020204030204" pitchFamily="34" charset="0"/>
                <a:cs typeface="Times New Roman" panose="02020603050405020304" pitchFamily="18" charset="0"/>
              </a:rPr>
              <a:t>Roles and </a:t>
            </a:r>
            <a:r>
              <a:rPr lang="en-CA" dirty="0" smtClean="0">
                <a:effectLst/>
                <a:latin typeface="Times New Roman" panose="02020603050405020304" pitchFamily="18" charset="0"/>
                <a:ea typeface="Calibri" panose="020F0502020204030204" pitchFamily="34" charset="0"/>
                <a:cs typeface="Times New Roman" panose="02020603050405020304" pitchFamily="18" charset="0"/>
              </a:rPr>
              <a:t>responsibilities</a:t>
            </a:r>
            <a:endParaRPr lang="en-CA" dirty="0"/>
          </a:p>
        </p:txBody>
      </p:sp>
      <p:sp>
        <p:nvSpPr>
          <p:cNvPr id="3" name="Content Placeholder 2"/>
          <p:cNvSpPr>
            <a:spLocks noGrp="1"/>
          </p:cNvSpPr>
          <p:nvPr>
            <p:ph idx="1"/>
          </p:nvPr>
        </p:nvSpPr>
        <p:spPr/>
        <p:txBody>
          <a:bodyPr/>
          <a:lstStyle/>
          <a:p>
            <a:pPr marL="0" indent="0">
              <a:buNone/>
            </a:pPr>
            <a:br>
              <a:rPr lang="en-CA" dirty="0">
                <a:effectLst/>
                <a:latin typeface="Times New Roman" panose="02020603050405020304" pitchFamily="18" charset="0"/>
                <a:ea typeface="Calibri" panose="020F0502020204030204" pitchFamily="34" charset="0"/>
                <a:cs typeface="Times New Roman" panose="02020603050405020304" pitchFamily="18" charset="0"/>
              </a:rPr>
            </a:br>
            <a:r>
              <a:rPr lang="en-CA" sz="2800" u="sng" dirty="0" smtClean="0">
                <a:effectLst/>
                <a:latin typeface="Times New Roman" panose="02020603050405020304" pitchFamily="18" charset="0"/>
                <a:ea typeface="Calibri" panose="020F0502020204030204" pitchFamily="34" charset="0"/>
                <a:cs typeface="Times New Roman" panose="02020603050405020304" pitchFamily="18" charset="0"/>
              </a:rPr>
              <a:t>Jaydeep</a:t>
            </a:r>
            <a:r>
              <a:rPr lang="en-CA" sz="2800"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CA" sz="2800" dirty="0">
                <a:effectLst/>
                <a:latin typeface="Times New Roman" panose="02020603050405020304" pitchFamily="18" charset="0"/>
                <a:ea typeface="Calibri" panose="020F0502020204030204" pitchFamily="34" charset="0"/>
                <a:cs typeface="Times New Roman" panose="02020603050405020304" pitchFamily="18" charset="0"/>
              </a:rPr>
              <a:t>Speaking Module, Required Research</a:t>
            </a:r>
            <a:br>
              <a:rPr lang="en-IN" sz="2800" dirty="0">
                <a:effectLst/>
                <a:latin typeface="Times New Roman" panose="02020603050405020304" pitchFamily="18" charset="0"/>
                <a:ea typeface="Calibri" panose="020F0502020204030204" pitchFamily="34" charset="0"/>
                <a:cs typeface="Times New Roman" panose="02020603050405020304" pitchFamily="18" charset="0"/>
              </a:rPr>
            </a:br>
            <a:r>
              <a:rPr lang="en-CA" sz="2800" u="sng" dirty="0">
                <a:effectLst/>
                <a:latin typeface="Times New Roman" panose="02020603050405020304" pitchFamily="18" charset="0"/>
                <a:ea typeface="Calibri" panose="020F0502020204030204" pitchFamily="34" charset="0"/>
                <a:cs typeface="Times New Roman" panose="02020603050405020304" pitchFamily="18" charset="0"/>
              </a:rPr>
              <a:t>Parth</a:t>
            </a:r>
            <a:r>
              <a:rPr lang="en-CA"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CA" sz="2800" dirty="0" smtClean="0">
                <a:effectLst/>
                <a:latin typeface="Times New Roman" panose="02020603050405020304" pitchFamily="18" charset="0"/>
                <a:ea typeface="Calibri" panose="020F0502020204030204" pitchFamily="34" charset="0"/>
                <a:cs typeface="Times New Roman" panose="02020603050405020304" pitchFamily="18" charset="0"/>
              </a:rPr>
              <a:t>Listening </a:t>
            </a:r>
            <a:r>
              <a:rPr lang="en-CA" sz="2800" dirty="0">
                <a:effectLst/>
                <a:latin typeface="Times New Roman" panose="02020603050405020304" pitchFamily="18" charset="0"/>
                <a:ea typeface="Calibri" panose="020F0502020204030204" pitchFamily="34" charset="0"/>
                <a:cs typeface="Times New Roman" panose="02020603050405020304" pitchFamily="18" charset="0"/>
              </a:rPr>
              <a:t>Module, Overall build</a:t>
            </a:r>
            <a:br>
              <a:rPr lang="en-IN" sz="2800" dirty="0">
                <a:effectLst/>
                <a:latin typeface="Times New Roman" panose="02020603050405020304" pitchFamily="18" charset="0"/>
                <a:ea typeface="Calibri" panose="020F0502020204030204" pitchFamily="34" charset="0"/>
                <a:cs typeface="Times New Roman" panose="02020603050405020304" pitchFamily="18" charset="0"/>
              </a:rPr>
            </a:br>
            <a:r>
              <a:rPr lang="en-CA" sz="2800" u="sng" dirty="0">
                <a:effectLst/>
                <a:latin typeface="Times New Roman" panose="02020603050405020304" pitchFamily="18" charset="0"/>
                <a:ea typeface="Calibri" panose="020F0502020204030204" pitchFamily="34" charset="0"/>
                <a:cs typeface="Times New Roman" panose="02020603050405020304" pitchFamily="18" charset="0"/>
              </a:rPr>
              <a:t>Anirudh</a:t>
            </a:r>
            <a:r>
              <a:rPr lang="en-CA" sz="2800" dirty="0">
                <a:effectLst/>
                <a:latin typeface="Times New Roman" panose="02020603050405020304" pitchFamily="18" charset="0"/>
                <a:ea typeface="Calibri" panose="020F0502020204030204" pitchFamily="34" charset="0"/>
                <a:cs typeface="Times New Roman" panose="02020603050405020304" pitchFamily="18" charset="0"/>
              </a:rPr>
              <a:t>: Implementation, Connecting modules</a:t>
            </a:r>
            <a:br>
              <a:rPr lang="en-IN" sz="2800" dirty="0">
                <a:effectLst/>
                <a:latin typeface="Times New Roman" panose="02020603050405020304" pitchFamily="18" charset="0"/>
                <a:ea typeface="Calibri" panose="020F0502020204030204" pitchFamily="34" charset="0"/>
                <a:cs typeface="Times New Roman" panose="02020603050405020304" pitchFamily="18" charset="0"/>
              </a:rPr>
            </a:br>
            <a:r>
              <a:rPr lang="en-CA" sz="2800" u="sng" dirty="0">
                <a:effectLst/>
                <a:latin typeface="Times New Roman" panose="02020603050405020304" pitchFamily="18" charset="0"/>
                <a:ea typeface="Calibri" panose="020F0502020204030204" pitchFamily="34" charset="0"/>
                <a:cs typeface="Times New Roman" panose="02020603050405020304" pitchFamily="18" charset="0"/>
              </a:rPr>
              <a:t>Vishal</a:t>
            </a:r>
            <a:r>
              <a:rPr lang="en-CA" sz="2800" dirty="0">
                <a:effectLst/>
                <a:latin typeface="Times New Roman" panose="02020603050405020304" pitchFamily="18" charset="0"/>
                <a:ea typeface="Calibri" panose="020F0502020204030204" pitchFamily="34" charset="0"/>
                <a:cs typeface="Times New Roman" panose="02020603050405020304" pitchFamily="18" charset="0"/>
              </a:rPr>
              <a:t>: Testing, Maintenance ,Documentation </a:t>
            </a:r>
            <a:endParaRPr lang="en-CA"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References</a:t>
            </a:r>
            <a:endParaRPr lang="en-CA" dirty="0"/>
          </a:p>
        </p:txBody>
      </p:sp>
      <p:sp>
        <p:nvSpPr>
          <p:cNvPr id="3" name="Content Placeholder 2"/>
          <p:cNvSpPr>
            <a:spLocks noGrp="1"/>
          </p:cNvSpPr>
          <p:nvPr>
            <p:ph idx="1"/>
          </p:nvPr>
        </p:nvSpPr>
        <p:spPr>
          <a:xfrm>
            <a:off x="913795" y="1763554"/>
            <a:ext cx="10353762" cy="4544881"/>
          </a:xfrm>
        </p:spPr>
        <p:txBody>
          <a:bodyPr/>
          <a:lstStyle/>
          <a:p>
            <a:r>
              <a:rPr lang="en-IN" dirty="0"/>
              <a:t>1&gt; </a:t>
            </a:r>
            <a:r>
              <a:rPr lang="en-IN" dirty="0" smtClean="0"/>
              <a:t>Application </a:t>
            </a:r>
            <a:r>
              <a:rPr lang="en-IN" dirty="0"/>
              <a:t>of </a:t>
            </a:r>
            <a:r>
              <a:rPr lang="en-IN" dirty="0" smtClean="0"/>
              <a:t>pywhatkit</a:t>
            </a:r>
            <a:r>
              <a:rPr lang="en-IN" dirty="0"/>
              <a:t> Module : </a:t>
            </a:r>
            <a:r>
              <a:rPr lang="en-IN" dirty="0">
                <a:hlinkClick r:id="rId1"/>
              </a:rPr>
              <a:t>https://www.geeksforgeeks.org/introduction-to-pywhatkit-module</a:t>
            </a:r>
            <a:r>
              <a:rPr lang="en-IN" dirty="0" smtClean="0">
                <a:hlinkClick r:id="rId1"/>
              </a:rPr>
              <a:t>/</a:t>
            </a:r>
            <a:endParaRPr lang="en-IN" dirty="0" smtClean="0"/>
          </a:p>
          <a:p>
            <a:r>
              <a:rPr lang="en-IN" b="1" dirty="0">
                <a:hlinkClick r:id="rId2"/>
              </a:rPr>
              <a:t>https://poopcode.com/play-a-youtube-video-using-pywhatkit-in-python</a:t>
            </a:r>
            <a:r>
              <a:rPr lang="en-IN" b="1" dirty="0" smtClean="0">
                <a:hlinkClick r:id="rId2"/>
              </a:rPr>
              <a:t>/</a:t>
            </a:r>
            <a:endParaRPr lang="en-IN" b="1" dirty="0" smtClean="0"/>
          </a:p>
          <a:p>
            <a:r>
              <a:rPr lang="en-IN" dirty="0" smtClean="0"/>
              <a:t>2&gt; SpeechRecognition</a:t>
            </a:r>
            <a:r>
              <a:rPr lang="en-IN" dirty="0"/>
              <a:t> : </a:t>
            </a:r>
            <a:r>
              <a:rPr lang="en-IN" dirty="0">
                <a:hlinkClick r:id="rId3"/>
              </a:rPr>
              <a:t>https://pypi.org/project/SpeechRecognition/1.3.0</a:t>
            </a:r>
            <a:r>
              <a:rPr lang="en-IN" dirty="0" smtClean="0">
                <a:hlinkClick r:id="rId3"/>
              </a:rPr>
              <a:t>/</a:t>
            </a:r>
            <a:endParaRPr lang="en-IN" dirty="0" smtClean="0"/>
          </a:p>
          <a:p>
            <a:r>
              <a:rPr lang="en-IN" dirty="0" smtClean="0"/>
              <a:t>3&gt; datetime</a:t>
            </a:r>
            <a:r>
              <a:rPr lang="en-IN" dirty="0"/>
              <a:t> module : </a:t>
            </a:r>
            <a:r>
              <a:rPr lang="en-IN" dirty="0">
                <a:hlinkClick r:id="rId4"/>
              </a:rPr>
              <a:t>https://</a:t>
            </a:r>
            <a:r>
              <a:rPr lang="en-IN" dirty="0" smtClean="0">
                <a:hlinkClick r:id="rId4"/>
              </a:rPr>
              <a:t>docs.python.org/3/library/datetime.html</a:t>
            </a:r>
            <a:endParaRPr lang="en-IN" dirty="0" smtClean="0"/>
          </a:p>
          <a:p>
            <a:r>
              <a:rPr lang="en-IN" dirty="0" smtClean="0"/>
              <a:t>4</a:t>
            </a:r>
            <a:r>
              <a:rPr lang="en-IN" dirty="0"/>
              <a:t>&gt; </a:t>
            </a:r>
            <a:r>
              <a:rPr lang="en-IN" dirty="0" smtClean="0"/>
              <a:t>pyttsx3 </a:t>
            </a:r>
            <a:r>
              <a:rPr lang="en-IN" dirty="0"/>
              <a:t>: </a:t>
            </a:r>
            <a:r>
              <a:rPr lang="en-IN" dirty="0">
                <a:hlinkClick r:id="rId5"/>
              </a:rPr>
              <a:t>https://pypi.org/project/pyttsx3</a:t>
            </a:r>
            <a:r>
              <a:rPr lang="en-IN" dirty="0" smtClean="0">
                <a:hlinkClick r:id="rId5"/>
              </a:rPr>
              <a:t>/</a:t>
            </a:r>
            <a:endParaRPr lang="en-IN" dirty="0" smtClean="0"/>
          </a:p>
          <a:p>
            <a:r>
              <a:rPr lang="en-IN" dirty="0" smtClean="0"/>
              <a:t>5&gt; sapi5 </a:t>
            </a:r>
            <a:r>
              <a:rPr lang="en-IN" dirty="0"/>
              <a:t>: </a:t>
            </a:r>
            <a:r>
              <a:rPr lang="en-IN" dirty="0">
                <a:hlinkClick r:id="rId6"/>
              </a:rPr>
              <a:t>https://docs.microsoft.com/en-us/previous-versions/windows/desktop/ms723627(v=vs.85</a:t>
            </a:r>
            <a:r>
              <a:rPr lang="en-IN" dirty="0" smtClean="0">
                <a:hlinkClick r:id="rId6"/>
              </a:rPr>
              <a:t>)</a:t>
            </a:r>
            <a:endParaRPr lang="en-IN" dirty="0" smtClean="0"/>
          </a:p>
          <a:p>
            <a:r>
              <a:rPr lang="en-IN" dirty="0" smtClean="0"/>
              <a:t>6&gt; </a:t>
            </a:r>
            <a:r>
              <a:rPr lang="en-IN" dirty="0"/>
              <a:t>Sending email : </a:t>
            </a:r>
            <a:r>
              <a:rPr lang="en-IN" dirty="0">
                <a:hlinkClick r:id="rId7"/>
              </a:rPr>
              <a:t>https://</a:t>
            </a:r>
            <a:r>
              <a:rPr lang="en-IN" dirty="0" smtClean="0">
                <a:hlinkClick r:id="rId7"/>
              </a:rPr>
              <a:t>stackoverflow.com/questions/6270782/how-to-send-an-email-with-python</a:t>
            </a:r>
            <a:endParaRPr lang="en-IN" dirty="0" smtClean="0"/>
          </a:p>
          <a:p>
            <a:endParaRPr lang="en-IN" dirty="0" smtClean="0"/>
          </a:p>
          <a:p>
            <a:endParaRPr lang="en-IN" dirty="0" smtClean="0"/>
          </a:p>
          <a:p>
            <a:endParaRPr lang="en-IN" dirty="0" smtClean="0"/>
          </a:p>
          <a:p>
            <a:endParaRPr lang="en-CA"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9119" y="2541607"/>
            <a:ext cx="10353761" cy="1774785"/>
          </a:xfrm>
        </p:spPr>
        <p:txBody>
          <a:bodyPr>
            <a:normAutofit/>
          </a:bodyPr>
          <a:lstStyle/>
          <a:p>
            <a:r>
              <a:rPr lang="en-US" sz="8800" dirty="0">
                <a:pattFill prst="pct80">
                  <a:fgClr>
                    <a:schemeClr val="bg1"/>
                  </a:fgClr>
                  <a:bgClr>
                    <a:schemeClr val="bg2"/>
                  </a:bgClr>
                </a:pattFill>
              </a:rPr>
              <a:t>Thank YOU</a:t>
            </a:r>
            <a:endParaRPr lang="en-IN" sz="8800" dirty="0">
              <a:pattFill prst="pct80">
                <a:fgClr>
                  <a:schemeClr val="bg1"/>
                </a:fgClr>
                <a:bgClr>
                  <a:schemeClr val="bg2"/>
                </a:bgClr>
              </a:patt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42483" y="180753"/>
            <a:ext cx="8980967" cy="712382"/>
          </a:xfrm>
        </p:spPr>
        <p:txBody>
          <a:bodyPr>
            <a:normAutofit fontScale="90000"/>
          </a:bodyPr>
          <a:lstStyle/>
          <a:p>
            <a:r>
              <a:rPr lang="en-US" dirty="0"/>
              <a:t>Description</a:t>
            </a:r>
            <a:endParaRPr lang="en-IN" dirty="0"/>
          </a:p>
        </p:txBody>
      </p:sp>
      <p:sp>
        <p:nvSpPr>
          <p:cNvPr id="3" name="Subtitle 2"/>
          <p:cNvSpPr>
            <a:spLocks noGrp="1"/>
          </p:cNvSpPr>
          <p:nvPr>
            <p:ph type="subTitle" idx="1"/>
          </p:nvPr>
        </p:nvSpPr>
        <p:spPr>
          <a:xfrm>
            <a:off x="1442483" y="893135"/>
            <a:ext cx="9144000" cy="5688418"/>
          </a:xfrm>
        </p:spPr>
        <p:txBody>
          <a:bodyPr>
            <a:noAutofit/>
          </a:bodyPr>
          <a:lstStyle/>
          <a:p>
            <a:pPr lvl="0" algn="l">
              <a:lnSpc>
                <a:spcPct val="200000"/>
              </a:lnSpc>
            </a:pPr>
            <a:r>
              <a:rPr lang="en-US" sz="1800" b="1" i="0" dirty="0">
                <a:effectLst/>
                <a:latin typeface="Times New Roman" panose="02020603050405020304" pitchFamily="18" charset="0"/>
                <a:cs typeface="Times New Roman" panose="02020603050405020304" pitchFamily="18" charset="0"/>
              </a:rPr>
              <a:t>Have you ever wondered how cool it would be to have your own A.I. assistant? Imagine how easier it would be to send emails without typing a single word, doing Wikipedia searches without opening web browsers, and performing many other daily tasks like playing music with the help of a single voice command.</a:t>
            </a:r>
            <a:endParaRPr lang="en-CA" sz="18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l">
              <a:lnSpc>
                <a:spcPct val="200000"/>
              </a:lnSpc>
              <a:buFont typeface="Symbol" panose="05050102010706020507" pitchFamily="18" charset="2"/>
              <a:buChar char=""/>
            </a:pPr>
            <a:r>
              <a:rPr lang="en-CA" sz="1800" b="1" dirty="0">
                <a:effectLst/>
                <a:latin typeface="Times New Roman" panose="02020603050405020304" pitchFamily="18" charset="0"/>
                <a:ea typeface="Calibri" panose="020F0502020204030204" pitchFamily="34" charset="0"/>
                <a:cs typeface="Times New Roman" panose="02020603050405020304" pitchFamily="18" charset="0"/>
              </a:rPr>
              <a:t>It can send emails on your behalf.</a:t>
            </a:r>
            <a:endParaRPr lang="en-IN" sz="18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l">
              <a:lnSpc>
                <a:spcPct val="200000"/>
              </a:lnSpc>
              <a:buFont typeface="Symbol" panose="05050102010706020507" pitchFamily="18" charset="2"/>
              <a:buChar char=""/>
            </a:pPr>
            <a:r>
              <a:rPr lang="en-CA" sz="1800" b="1" dirty="0">
                <a:effectLst/>
                <a:latin typeface="Times New Roman" panose="02020603050405020304" pitchFamily="18" charset="0"/>
                <a:ea typeface="Calibri" panose="020F0502020204030204" pitchFamily="34" charset="0"/>
                <a:cs typeface="Times New Roman" panose="02020603050405020304" pitchFamily="18" charset="0"/>
              </a:rPr>
              <a:t>It can play music for you.</a:t>
            </a:r>
            <a:endParaRPr lang="en-IN" sz="18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l">
              <a:lnSpc>
                <a:spcPct val="200000"/>
              </a:lnSpc>
              <a:buFont typeface="Symbol" panose="05050102010706020507" pitchFamily="18" charset="2"/>
              <a:buChar char=""/>
            </a:pPr>
            <a:r>
              <a:rPr lang="en-CA" sz="1800" b="1" dirty="0">
                <a:effectLst/>
                <a:latin typeface="Times New Roman" panose="02020603050405020304" pitchFamily="18" charset="0"/>
                <a:ea typeface="Calibri" panose="020F0502020204030204" pitchFamily="34" charset="0"/>
                <a:cs typeface="Times New Roman" panose="02020603050405020304" pitchFamily="18" charset="0"/>
              </a:rPr>
              <a:t>It can do Wikipedia searches for you.</a:t>
            </a:r>
            <a:endParaRPr lang="en-IN" sz="18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l">
              <a:lnSpc>
                <a:spcPct val="200000"/>
              </a:lnSpc>
              <a:buFont typeface="Symbol" panose="05050102010706020507" pitchFamily="18" charset="2"/>
              <a:buChar char=""/>
            </a:pPr>
            <a:r>
              <a:rPr lang="en-CA" sz="1800" b="1" dirty="0">
                <a:effectLst/>
                <a:latin typeface="Times New Roman" panose="02020603050405020304" pitchFamily="18" charset="0"/>
                <a:ea typeface="Calibri" panose="020F0502020204030204" pitchFamily="34" charset="0"/>
                <a:cs typeface="Times New Roman" panose="02020603050405020304" pitchFamily="18" charset="0"/>
              </a:rPr>
              <a:t>It is capable of opening websites like Google, YouTube, etc., in a web browser.</a:t>
            </a:r>
            <a:endParaRPr lang="en-IN" sz="18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l">
              <a:lnSpc>
                <a:spcPct val="200000"/>
              </a:lnSpc>
              <a:spcAft>
                <a:spcPts val="800"/>
              </a:spcAft>
              <a:buFont typeface="Symbol" panose="05050102010706020507" pitchFamily="18" charset="2"/>
              <a:buChar char=""/>
            </a:pPr>
            <a:r>
              <a:rPr lang="en-CA" sz="1800" b="1" dirty="0">
                <a:effectLst/>
                <a:latin typeface="Times New Roman" panose="02020603050405020304" pitchFamily="18" charset="0"/>
                <a:ea typeface="Calibri" panose="020F0502020204030204" pitchFamily="34" charset="0"/>
                <a:cs typeface="Times New Roman" panose="02020603050405020304" pitchFamily="18" charset="0"/>
              </a:rPr>
              <a:t>It is capable of opening your code editor or IDE with a single voice command.</a:t>
            </a:r>
            <a:endParaRPr lang="en-IN" sz="1800" b="1"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1800" b="1"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1"/>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i="0" dirty="0">
                <a:solidFill>
                  <a:srgbClr val="000000"/>
                </a:solidFill>
                <a:effectLst/>
                <a:latin typeface="Karla" pitchFamily="2" charset="0"/>
              </a:rPr>
              <a:t>Defining Speak Function</a:t>
            </a:r>
            <a:br>
              <a:rPr lang="en-IN" b="1" i="0" dirty="0">
                <a:solidFill>
                  <a:srgbClr val="000000"/>
                </a:solidFill>
                <a:effectLst/>
                <a:latin typeface="Karla" pitchFamily="2" charset="0"/>
              </a:rPr>
            </a:br>
            <a:endParaRPr lang="en-IN" dirty="0"/>
          </a:p>
        </p:txBody>
      </p:sp>
      <p:sp>
        <p:nvSpPr>
          <p:cNvPr id="3" name="Content Placeholder 2"/>
          <p:cNvSpPr>
            <a:spLocks noGrp="1"/>
          </p:cNvSpPr>
          <p:nvPr>
            <p:ph idx="1"/>
          </p:nvPr>
        </p:nvSpPr>
        <p:spPr>
          <a:xfrm>
            <a:off x="838200" y="1825626"/>
            <a:ext cx="10515600" cy="1741664"/>
          </a:xfrm>
        </p:spPr>
        <p:txBody>
          <a:bodyPr/>
          <a:lstStyle/>
          <a:p>
            <a:r>
              <a:rPr lang="en-US" b="0" i="0" dirty="0">
                <a:solidFill>
                  <a:srgbClr val="000000"/>
                </a:solidFill>
                <a:effectLst/>
                <a:latin typeface="Karla" pitchFamily="2" charset="0"/>
              </a:rPr>
              <a:t>The first and foremost thing for an A.I. assistant is that it should be able to speak. To make our </a:t>
            </a:r>
            <a:r>
              <a:rPr lang="en-US" b="1" u="sng" dirty="0" smtClean="0">
                <a:solidFill>
                  <a:srgbClr val="000000"/>
                </a:solidFill>
                <a:effectLst/>
                <a:latin typeface="Karla" pitchFamily="2" charset="0"/>
              </a:rPr>
              <a:t>Baby</a:t>
            </a:r>
            <a:r>
              <a:rPr lang="en-US" b="0" i="0" dirty="0" smtClean="0">
                <a:solidFill>
                  <a:srgbClr val="000000"/>
                </a:solidFill>
                <a:effectLst/>
                <a:latin typeface="Karla" pitchFamily="2" charset="0"/>
              </a:rPr>
              <a:t>. </a:t>
            </a:r>
            <a:r>
              <a:rPr lang="en-US" b="0" i="0" dirty="0">
                <a:solidFill>
                  <a:srgbClr val="000000"/>
                </a:solidFill>
                <a:effectLst/>
                <a:latin typeface="Karla" pitchFamily="2" charset="0"/>
              </a:rPr>
              <a:t>talk, we will make a function called </a:t>
            </a:r>
            <a:r>
              <a:rPr lang="en-US" b="1" i="0" dirty="0">
                <a:solidFill>
                  <a:srgbClr val="000000"/>
                </a:solidFill>
                <a:effectLst/>
                <a:latin typeface="Karla" pitchFamily="2" charset="0"/>
              </a:rPr>
              <a:t>speak(). </a:t>
            </a:r>
            <a:r>
              <a:rPr lang="en-US" b="0" i="0" dirty="0">
                <a:solidFill>
                  <a:srgbClr val="000000"/>
                </a:solidFill>
                <a:effectLst/>
                <a:latin typeface="Karla" pitchFamily="2" charset="0"/>
              </a:rPr>
              <a:t>This function will take audio as an argument, and then it will pronounce it.</a:t>
            </a:r>
            <a:endParaRPr lang="en-US" b="0" i="0" dirty="0">
              <a:solidFill>
                <a:srgbClr val="000000"/>
              </a:solidFill>
              <a:effectLst/>
              <a:latin typeface="Karla" pitchFamily="2" charset="0"/>
            </a:endParaRPr>
          </a:p>
          <a:p>
            <a:endParaRPr lang="en-IN" dirty="0"/>
          </a:p>
        </p:txBody>
      </p:sp>
      <p:sp>
        <p:nvSpPr>
          <p:cNvPr id="7" name="Rectangle 5"/>
          <p:cNvSpPr>
            <a:spLocks noChangeArrowheads="1"/>
          </p:cNvSpPr>
          <p:nvPr/>
        </p:nvSpPr>
        <p:spPr bwMode="auto">
          <a:xfrm>
            <a:off x="1117599" y="3342016"/>
            <a:ext cx="9589164" cy="1637577"/>
          </a:xfrm>
          <a:prstGeom prst="rect">
            <a:avLst/>
          </a:prstGeom>
          <a:solidFill>
            <a:srgbClr val="27282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79350" rIns="0" bIns="7935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2400" b="0" i="0" u="none" strike="noStrike" cap="none" normalizeH="0" baseline="0" dirty="0">
              <a:ln>
                <a:noFill/>
              </a:ln>
              <a:solidFill>
                <a:srgbClr val="66D9EF"/>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400" b="0" i="0" u="none" strike="noStrike" cap="none" normalizeH="0" baseline="0" dirty="0">
                <a:ln>
                  <a:noFill/>
                </a:ln>
                <a:solidFill>
                  <a:srgbClr val="66D9EF"/>
                </a:solidFill>
                <a:effectLst/>
                <a:latin typeface="Consolas" panose="020B0609020204030204" pitchFamily="49" charset="0"/>
              </a:rPr>
              <a:t>def</a:t>
            </a:r>
            <a:r>
              <a:rPr kumimoji="0" lang="en-US" altLang="en-US" sz="2400" b="0" i="0" u="none" strike="noStrike" cap="none" normalizeH="0" baseline="0" dirty="0">
                <a:ln>
                  <a:noFill/>
                </a:ln>
                <a:solidFill>
                  <a:srgbClr val="F8F8F2"/>
                </a:solidFill>
                <a:effectLst/>
                <a:latin typeface="Consolas" panose="020B0609020204030204" pitchFamily="49" charset="0"/>
              </a:rPr>
              <a:t> </a:t>
            </a:r>
            <a:r>
              <a:rPr kumimoji="0" lang="en-US" altLang="en-US" sz="2400" b="0" i="0" u="none" strike="noStrike" cap="none" normalizeH="0" baseline="0" dirty="0">
                <a:ln>
                  <a:noFill/>
                </a:ln>
                <a:solidFill>
                  <a:srgbClr val="E6DB74"/>
                </a:solidFill>
                <a:effectLst/>
                <a:latin typeface="Consolas" panose="020B0609020204030204" pitchFamily="49" charset="0"/>
              </a:rPr>
              <a:t>speak</a:t>
            </a:r>
            <a:r>
              <a:rPr kumimoji="0" lang="en-US" altLang="en-US" sz="2400" b="0" i="0" u="none" strike="noStrike" cap="none" normalizeH="0" baseline="0" dirty="0">
                <a:ln>
                  <a:noFill/>
                </a:ln>
                <a:solidFill>
                  <a:srgbClr val="F8F8F2"/>
                </a:solidFill>
                <a:effectLst/>
                <a:latin typeface="Consolas" panose="020B0609020204030204" pitchFamily="49" charset="0"/>
              </a:rPr>
              <a:t>(audio):</a:t>
            </a:r>
            <a:endParaRPr kumimoji="0" lang="en-US" altLang="en-US" sz="2400" b="0" i="0" u="none" strike="noStrike" cap="none" normalizeH="0" baseline="0" dirty="0">
              <a:ln>
                <a:noFill/>
              </a:ln>
              <a:solidFill>
                <a:srgbClr val="F8F8F2"/>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lang="en-US" altLang="en-US" sz="2400" dirty="0">
                <a:solidFill>
                  <a:srgbClr val="F8F8F2"/>
                </a:solidFill>
                <a:latin typeface="Consolas" panose="020B0609020204030204" pitchFamily="49" charset="0"/>
              </a:rPr>
              <a:t>	</a:t>
            </a:r>
            <a:r>
              <a:rPr kumimoji="0" lang="en-US" altLang="en-US" sz="2400" b="0" i="0" u="none" strike="noStrike" cap="none" normalizeH="0" baseline="0" dirty="0">
                <a:ln>
                  <a:noFill/>
                </a:ln>
                <a:solidFill>
                  <a:srgbClr val="F8F8F2"/>
                </a:solidFill>
                <a:effectLst/>
                <a:latin typeface="Consolas" panose="020B0609020204030204" pitchFamily="49" charset="0"/>
              </a:rPr>
              <a:t> </a:t>
            </a:r>
            <a:r>
              <a:rPr kumimoji="0" lang="en-US" altLang="en-US" sz="2400" b="0" i="0" u="none" strike="noStrike" cap="none" normalizeH="0" baseline="0" dirty="0">
                <a:ln>
                  <a:noFill/>
                </a:ln>
                <a:solidFill>
                  <a:srgbClr val="66D9EF"/>
                </a:solidFill>
                <a:effectLst/>
                <a:latin typeface="Consolas" panose="020B0609020204030204" pitchFamily="49" charset="0"/>
              </a:rPr>
              <a:t>pass</a:t>
            </a:r>
            <a:r>
              <a:rPr kumimoji="0" lang="en-US" altLang="en-US" sz="2400" b="0" i="0" u="none" strike="noStrike" cap="none" normalizeH="0" baseline="0" dirty="0">
                <a:ln>
                  <a:noFill/>
                </a:ln>
                <a:solidFill>
                  <a:srgbClr val="F8F8F2"/>
                </a:solidFill>
                <a:effectLst/>
                <a:latin typeface="Consolas" panose="020B0609020204030204" pitchFamily="49" charset="0"/>
              </a:rPr>
              <a:t> </a:t>
            </a:r>
            <a:r>
              <a:rPr kumimoji="0" lang="en-US" altLang="en-US" sz="2400" b="0" i="0" u="none" strike="noStrike" cap="none" normalizeH="0" baseline="0" dirty="0">
                <a:ln>
                  <a:noFill/>
                </a:ln>
                <a:solidFill>
                  <a:srgbClr val="8292A2"/>
                </a:solidFill>
                <a:effectLst/>
                <a:latin typeface="Consolas" panose="020B0609020204030204" pitchFamily="49" charset="0"/>
              </a:rPr>
              <a:t>#For now, we will write the conditions later.</a:t>
            </a:r>
            <a:endParaRPr kumimoji="0" lang="en-US" altLang="en-US" sz="2400" b="0" i="0" u="none" strike="noStrike" cap="none" normalizeH="0" baseline="0" dirty="0">
              <a:ln>
                <a:noFill/>
              </a:ln>
              <a:solidFill>
                <a:srgbClr val="8292A2"/>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4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1"/>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18608"/>
          </a:xfrm>
        </p:spPr>
        <p:txBody>
          <a:bodyPr>
            <a:normAutofit fontScale="90000"/>
          </a:bodyPr>
          <a:lstStyle/>
          <a:p>
            <a:r>
              <a:rPr lang="en-IN" b="1" i="0" dirty="0">
                <a:solidFill>
                  <a:srgbClr val="000000"/>
                </a:solidFill>
                <a:effectLst/>
                <a:latin typeface="Karla" pitchFamily="2" charset="0"/>
              </a:rPr>
              <a:t>What is pyttsx3?</a:t>
            </a:r>
            <a:br>
              <a:rPr lang="en-IN" b="1" i="0" dirty="0">
                <a:solidFill>
                  <a:srgbClr val="000000"/>
                </a:solidFill>
                <a:effectLst/>
                <a:latin typeface="Karla" pitchFamily="2" charset="0"/>
              </a:rPr>
            </a:br>
            <a:endParaRPr lang="en-IN" dirty="0"/>
          </a:p>
        </p:txBody>
      </p:sp>
      <p:sp>
        <p:nvSpPr>
          <p:cNvPr id="3" name="Content Placeholder 2"/>
          <p:cNvSpPr>
            <a:spLocks noGrp="1"/>
          </p:cNvSpPr>
          <p:nvPr>
            <p:ph idx="1"/>
          </p:nvPr>
        </p:nvSpPr>
        <p:spPr>
          <a:xfrm>
            <a:off x="838200" y="1825625"/>
            <a:ext cx="10515600" cy="1888419"/>
          </a:xfrm>
        </p:spPr>
        <p:txBody>
          <a:bodyPr/>
          <a:lstStyle/>
          <a:p>
            <a:pPr algn="l">
              <a:buFont typeface="Arial" panose="020B0604020202020204" pitchFamily="34" charset="0"/>
              <a:buChar char="•"/>
            </a:pPr>
            <a:r>
              <a:rPr lang="en-US" b="0" i="0" dirty="0">
                <a:solidFill>
                  <a:srgbClr val="000000"/>
                </a:solidFill>
                <a:effectLst/>
                <a:latin typeface="Karla" pitchFamily="2" charset="0"/>
              </a:rPr>
              <a:t>A python library that will help us to convert text to speech. In short, it is a text-to-speech library.</a:t>
            </a:r>
            <a:endParaRPr lang="en-US" b="0" i="0" dirty="0">
              <a:solidFill>
                <a:srgbClr val="000000"/>
              </a:solidFill>
              <a:effectLst/>
              <a:latin typeface="Karla" pitchFamily="2" charset="0"/>
            </a:endParaRPr>
          </a:p>
          <a:p>
            <a:pPr algn="l">
              <a:buFont typeface="Arial" panose="020B0604020202020204" pitchFamily="34" charset="0"/>
              <a:buChar char="•"/>
            </a:pPr>
            <a:r>
              <a:rPr lang="en-US" b="0" i="0" dirty="0">
                <a:solidFill>
                  <a:srgbClr val="000000"/>
                </a:solidFill>
                <a:effectLst/>
                <a:latin typeface="Karla" pitchFamily="2" charset="0"/>
              </a:rPr>
              <a:t>It works offline, and it is compatible with Python 2 as well as Python 3.</a:t>
            </a:r>
            <a:endParaRPr lang="en-US" b="0" i="0" dirty="0">
              <a:solidFill>
                <a:srgbClr val="000000"/>
              </a:solidFill>
              <a:effectLst/>
              <a:latin typeface="Karla" pitchFamily="2" charset="0"/>
            </a:endParaRPr>
          </a:p>
          <a:p>
            <a:endParaRPr lang="en-IN" dirty="0"/>
          </a:p>
        </p:txBody>
      </p:sp>
      <p:sp>
        <p:nvSpPr>
          <p:cNvPr id="5" name="Rectangle 3"/>
          <p:cNvSpPr>
            <a:spLocks noChangeArrowheads="1"/>
          </p:cNvSpPr>
          <p:nvPr/>
        </p:nvSpPr>
        <p:spPr bwMode="auto">
          <a:xfrm>
            <a:off x="1185333" y="3987909"/>
            <a:ext cx="2737929" cy="468026"/>
          </a:xfrm>
          <a:prstGeom prst="rect">
            <a:avLst/>
          </a:prstGeom>
          <a:solidFill>
            <a:srgbClr val="27282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79350" rIns="0" bIns="7935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000" b="0" i="0" u="none" strike="noStrike" cap="none" normalizeH="0" baseline="0" dirty="0">
                <a:ln>
                  <a:noFill/>
                </a:ln>
                <a:solidFill>
                  <a:srgbClr val="F8F8F2"/>
                </a:solidFill>
                <a:effectLst/>
                <a:latin typeface="Consolas" panose="020B0609020204030204" pitchFamily="49" charset="0"/>
              </a:rPr>
              <a:t>pip install pyttsx3</a:t>
            </a:r>
            <a:r>
              <a:rPr kumimoji="0" lang="en-US" altLang="en-US" sz="2000" b="0" i="0" u="none" strike="noStrike" cap="none" normalizeH="0" baseline="0" dirty="0">
                <a:ln>
                  <a:noFill/>
                </a:ln>
                <a:solidFill>
                  <a:schemeClr val="tx1"/>
                </a:solidFill>
                <a:effectLst/>
              </a:rPr>
              <a:t> </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1"/>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838200" y="2156177"/>
            <a:ext cx="10515600" cy="4020785"/>
          </a:xfrm>
        </p:spPr>
        <p:txBody>
          <a:bodyPr>
            <a:normAutofit/>
          </a:bodyPr>
          <a:lstStyle/>
          <a:p>
            <a:pPr algn="l"/>
            <a:r>
              <a:rPr lang="en-US" b="1" i="0" dirty="0">
                <a:solidFill>
                  <a:srgbClr val="000000"/>
                </a:solidFill>
                <a:effectLst/>
                <a:latin typeface="Karla" pitchFamily="2" charset="0"/>
              </a:rPr>
              <a:t>What is sapi5?</a:t>
            </a:r>
            <a:endParaRPr lang="en-US" b="1" i="0" dirty="0">
              <a:solidFill>
                <a:srgbClr val="000000"/>
              </a:solidFill>
              <a:effectLst/>
              <a:latin typeface="Karla" pitchFamily="2" charset="0"/>
            </a:endParaRPr>
          </a:p>
          <a:p>
            <a:pPr algn="l">
              <a:buFont typeface="Arial" panose="020B0604020202020204" pitchFamily="34" charset="0"/>
              <a:buChar char="•"/>
            </a:pPr>
            <a:r>
              <a:rPr lang="en-US" b="0" i="0" dirty="0">
                <a:solidFill>
                  <a:srgbClr val="000000"/>
                </a:solidFill>
                <a:effectLst/>
                <a:latin typeface="Karla" pitchFamily="2" charset="0"/>
              </a:rPr>
              <a:t>Microsoft developed speech API.</a:t>
            </a:r>
            <a:endParaRPr lang="en-US" b="0" i="0" dirty="0">
              <a:solidFill>
                <a:srgbClr val="000000"/>
              </a:solidFill>
              <a:effectLst/>
              <a:latin typeface="Karla" pitchFamily="2" charset="0"/>
            </a:endParaRPr>
          </a:p>
          <a:p>
            <a:pPr algn="l">
              <a:buFont typeface="Arial" panose="020B0604020202020204" pitchFamily="34" charset="0"/>
              <a:buChar char="•"/>
            </a:pPr>
            <a:r>
              <a:rPr lang="en-US" b="0" i="0" dirty="0">
                <a:solidFill>
                  <a:srgbClr val="000000"/>
                </a:solidFill>
                <a:effectLst/>
                <a:latin typeface="Karla" pitchFamily="2" charset="0"/>
              </a:rPr>
              <a:t>Helps in synthesis and recognition of voice.</a:t>
            </a:r>
            <a:endParaRPr lang="en-US" b="0" i="0" dirty="0">
              <a:solidFill>
                <a:srgbClr val="000000"/>
              </a:solidFill>
              <a:effectLst/>
              <a:latin typeface="Karla" pitchFamily="2" charset="0"/>
            </a:endParaRPr>
          </a:p>
          <a:p>
            <a:pPr marL="0" indent="0" algn="l">
              <a:buNone/>
            </a:pPr>
            <a:endParaRPr lang="en-US" b="0" i="0" dirty="0">
              <a:solidFill>
                <a:srgbClr val="000000"/>
              </a:solidFill>
              <a:effectLst/>
              <a:latin typeface="Karla" pitchFamily="2" charset="0"/>
            </a:endParaRPr>
          </a:p>
          <a:p>
            <a:pPr algn="l"/>
            <a:r>
              <a:rPr lang="en-US" b="1" i="0" dirty="0">
                <a:solidFill>
                  <a:srgbClr val="000000"/>
                </a:solidFill>
                <a:effectLst/>
                <a:latin typeface="Karla" pitchFamily="2" charset="0"/>
              </a:rPr>
              <a:t>What Is VoiceId?</a:t>
            </a:r>
            <a:endParaRPr lang="en-US" b="1" i="0" dirty="0">
              <a:solidFill>
                <a:srgbClr val="000000"/>
              </a:solidFill>
              <a:effectLst/>
              <a:latin typeface="Karla" pitchFamily="2" charset="0"/>
            </a:endParaRPr>
          </a:p>
          <a:p>
            <a:pPr algn="l">
              <a:buFont typeface="Arial" panose="020B0604020202020204" pitchFamily="34" charset="0"/>
              <a:buChar char="•"/>
            </a:pPr>
            <a:r>
              <a:rPr lang="en-US" b="0" i="0" dirty="0">
                <a:solidFill>
                  <a:srgbClr val="000000"/>
                </a:solidFill>
                <a:effectLst/>
                <a:latin typeface="Karla" pitchFamily="2" charset="0"/>
              </a:rPr>
              <a:t>Voice id helps us to select different voices.</a:t>
            </a:r>
            <a:endParaRPr lang="en-US" b="0" i="0" dirty="0">
              <a:solidFill>
                <a:srgbClr val="000000"/>
              </a:solidFill>
              <a:effectLst/>
              <a:latin typeface="Karla" pitchFamily="2" charset="0"/>
            </a:endParaRPr>
          </a:p>
          <a:p>
            <a:pPr algn="l">
              <a:buFont typeface="Arial" panose="020B0604020202020204" pitchFamily="34" charset="0"/>
              <a:buChar char="•"/>
            </a:pPr>
            <a:r>
              <a:rPr lang="en-US" b="0" i="0" dirty="0">
                <a:solidFill>
                  <a:srgbClr val="000000"/>
                </a:solidFill>
                <a:effectLst/>
                <a:latin typeface="Karla" pitchFamily="2" charset="0"/>
              </a:rPr>
              <a:t>voice[0].id = Male voice </a:t>
            </a:r>
            <a:endParaRPr lang="en-US" b="0" i="0" dirty="0">
              <a:solidFill>
                <a:srgbClr val="000000"/>
              </a:solidFill>
              <a:effectLst/>
              <a:latin typeface="Karla" pitchFamily="2" charset="0"/>
            </a:endParaRPr>
          </a:p>
          <a:p>
            <a:pPr algn="l">
              <a:buFont typeface="Arial" panose="020B0604020202020204" pitchFamily="34" charset="0"/>
              <a:buChar char="•"/>
            </a:pPr>
            <a:r>
              <a:rPr lang="en-US" b="0" i="0" dirty="0">
                <a:solidFill>
                  <a:srgbClr val="000000"/>
                </a:solidFill>
                <a:effectLst/>
                <a:latin typeface="Karla" pitchFamily="2" charset="0"/>
              </a:rPr>
              <a:t>voice[1].id = Female voice</a:t>
            </a:r>
            <a:endParaRPr lang="en-US" b="0" i="0" dirty="0">
              <a:solidFill>
                <a:srgbClr val="000000"/>
              </a:solidFill>
              <a:effectLst/>
              <a:latin typeface="Karla" pitchFamily="2" charset="0"/>
            </a:endParaRPr>
          </a:p>
          <a:p>
            <a:endParaRPr lang="en-IN" dirty="0"/>
          </a:p>
        </p:txBody>
      </p:sp>
      <p:sp>
        <p:nvSpPr>
          <p:cNvPr id="4" name="Rectangle 2"/>
          <p:cNvSpPr>
            <a:spLocks noChangeArrowheads="1"/>
          </p:cNvSpPr>
          <p:nvPr/>
        </p:nvSpPr>
        <p:spPr bwMode="auto">
          <a:xfrm>
            <a:off x="838200" y="393784"/>
            <a:ext cx="10515600" cy="1268245"/>
          </a:xfrm>
          <a:prstGeom prst="rect">
            <a:avLst/>
          </a:prstGeom>
          <a:solidFill>
            <a:srgbClr val="27282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79350" rIns="0" bIns="7935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b="0" i="0" u="none" strike="noStrike" cap="none" normalizeH="0" baseline="0" dirty="0">
                <a:ln>
                  <a:noFill/>
                </a:ln>
                <a:solidFill>
                  <a:srgbClr val="66D9EF"/>
                </a:solidFill>
                <a:effectLst/>
                <a:latin typeface="Consolas" panose="020B0609020204030204" pitchFamily="49" charset="0"/>
              </a:rPr>
              <a:t>import</a:t>
            </a:r>
            <a:r>
              <a:rPr kumimoji="0" lang="en-US" altLang="en-US" b="0" i="0" u="none" strike="noStrike" cap="none" normalizeH="0" baseline="0" dirty="0">
                <a:ln>
                  <a:noFill/>
                </a:ln>
                <a:solidFill>
                  <a:srgbClr val="F8F8F2"/>
                </a:solidFill>
                <a:effectLst/>
                <a:latin typeface="Consolas" panose="020B0609020204030204" pitchFamily="49" charset="0"/>
              </a:rPr>
              <a:t> pyttsx3 </a:t>
            </a:r>
            <a:endParaRPr kumimoji="0" lang="en-US" altLang="en-US" b="0" i="0" u="none" strike="noStrike" cap="none" normalizeH="0" baseline="0" dirty="0">
              <a:ln>
                <a:noFill/>
              </a:ln>
              <a:solidFill>
                <a:srgbClr val="F8F8F2"/>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b="0" i="0" u="none" strike="noStrike" cap="none" normalizeH="0" baseline="0" dirty="0">
                <a:ln>
                  <a:noFill/>
                </a:ln>
                <a:solidFill>
                  <a:srgbClr val="F8F8F2"/>
                </a:solidFill>
                <a:effectLst/>
                <a:latin typeface="Consolas" panose="020B0609020204030204" pitchFamily="49" charset="0"/>
              </a:rPr>
              <a:t>engine = pyttsx3.init(</a:t>
            </a:r>
            <a:r>
              <a:rPr kumimoji="0" lang="en-US" altLang="en-US" b="0" i="0" u="none" strike="noStrike" cap="none" normalizeH="0" baseline="0" dirty="0">
                <a:ln>
                  <a:noFill/>
                </a:ln>
                <a:solidFill>
                  <a:srgbClr val="A6E22E"/>
                </a:solidFill>
                <a:effectLst/>
                <a:latin typeface="Consolas" panose="020B0609020204030204" pitchFamily="49" charset="0"/>
              </a:rPr>
              <a:t>'sapi5’</a:t>
            </a:r>
            <a:r>
              <a:rPr kumimoji="0" lang="en-US" altLang="en-US" b="0" i="0" u="none" strike="noStrike" cap="none" normalizeH="0" baseline="0" dirty="0">
                <a:ln>
                  <a:noFill/>
                </a:ln>
                <a:solidFill>
                  <a:srgbClr val="F8F8F2"/>
                </a:solidFill>
                <a:effectLst/>
                <a:latin typeface="Consolas" panose="020B0609020204030204" pitchFamily="49" charset="0"/>
              </a:rPr>
              <a:t>) </a:t>
            </a:r>
            <a:endParaRPr kumimoji="0" lang="en-US" altLang="en-US" b="0" i="0" u="none" strike="noStrike" cap="none" normalizeH="0" baseline="0" dirty="0">
              <a:ln>
                <a:noFill/>
              </a:ln>
              <a:solidFill>
                <a:srgbClr val="F8F8F2"/>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b="0" i="0" u="none" strike="noStrike" cap="none" normalizeH="0" baseline="0" dirty="0">
                <a:ln>
                  <a:noFill/>
                </a:ln>
                <a:solidFill>
                  <a:srgbClr val="F8F8F2"/>
                </a:solidFill>
                <a:effectLst/>
                <a:latin typeface="Consolas" panose="020B0609020204030204" pitchFamily="49" charset="0"/>
              </a:rPr>
              <a:t>voices= </a:t>
            </a:r>
            <a:r>
              <a:rPr kumimoji="0" lang="en-US" altLang="en-US" b="0" i="0" u="none" strike="noStrike" cap="none" normalizeH="0" baseline="0" dirty="0" err="1">
                <a:ln>
                  <a:noFill/>
                </a:ln>
                <a:solidFill>
                  <a:srgbClr val="F8F8F2"/>
                </a:solidFill>
                <a:effectLst/>
                <a:latin typeface="Consolas" panose="020B0609020204030204" pitchFamily="49" charset="0"/>
              </a:rPr>
              <a:t>engine.getProperty</a:t>
            </a:r>
            <a:r>
              <a:rPr kumimoji="0" lang="en-US" altLang="en-US" b="0" i="0" u="none" strike="noStrike" cap="none" normalizeH="0" baseline="0" dirty="0">
                <a:ln>
                  <a:noFill/>
                </a:ln>
                <a:solidFill>
                  <a:srgbClr val="F8F8F2"/>
                </a:solidFill>
                <a:effectLst/>
                <a:latin typeface="Consolas" panose="020B0609020204030204" pitchFamily="49" charset="0"/>
              </a:rPr>
              <a:t>(</a:t>
            </a:r>
            <a:r>
              <a:rPr kumimoji="0" lang="en-US" altLang="en-US" b="0" i="0" u="none" strike="noStrike" cap="none" normalizeH="0" baseline="0" dirty="0">
                <a:ln>
                  <a:noFill/>
                </a:ln>
                <a:solidFill>
                  <a:srgbClr val="A6E22E"/>
                </a:solidFill>
                <a:effectLst/>
                <a:latin typeface="Consolas" panose="020B0609020204030204" pitchFamily="49" charset="0"/>
              </a:rPr>
              <a:t>'voices'</a:t>
            </a:r>
            <a:r>
              <a:rPr kumimoji="0" lang="en-US" altLang="en-US" b="0" i="0" u="none" strike="noStrike" cap="none" normalizeH="0" baseline="0" dirty="0">
                <a:ln>
                  <a:noFill/>
                </a:ln>
                <a:solidFill>
                  <a:srgbClr val="F8F8F2"/>
                </a:solidFill>
                <a:effectLst/>
                <a:latin typeface="Consolas" panose="020B0609020204030204" pitchFamily="49" charset="0"/>
              </a:rPr>
              <a:t>) </a:t>
            </a:r>
            <a:r>
              <a:rPr kumimoji="0" lang="en-US" altLang="en-US" b="0" i="0" u="none" strike="noStrike" cap="none" normalizeH="0" baseline="0" dirty="0">
                <a:ln>
                  <a:noFill/>
                </a:ln>
                <a:solidFill>
                  <a:srgbClr val="8292A2"/>
                </a:solidFill>
                <a:effectLst/>
                <a:latin typeface="Consolas" panose="020B0609020204030204" pitchFamily="49" charset="0"/>
              </a:rPr>
              <a:t>#getting details of current voice</a:t>
            </a:r>
            <a:r>
              <a:rPr kumimoji="0" lang="en-US" altLang="en-US" b="0" i="0" u="none" strike="noStrike" cap="none" normalizeH="0" baseline="0" dirty="0">
                <a:ln>
                  <a:noFill/>
                </a:ln>
                <a:solidFill>
                  <a:srgbClr val="F8F8F2"/>
                </a:solidFill>
                <a:effectLst/>
                <a:latin typeface="Consolas" panose="020B0609020204030204" pitchFamily="49" charset="0"/>
              </a:rPr>
              <a:t> </a:t>
            </a:r>
            <a:endParaRPr kumimoji="0" lang="en-US" altLang="en-US" b="0" i="0" u="none" strike="noStrike" cap="none" normalizeH="0" baseline="0" dirty="0">
              <a:ln>
                <a:noFill/>
              </a:ln>
              <a:solidFill>
                <a:srgbClr val="F8F8F2"/>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b="0" i="0" u="none" strike="noStrike" cap="none" normalizeH="0" baseline="0" dirty="0">
                <a:ln>
                  <a:noFill/>
                </a:ln>
                <a:solidFill>
                  <a:srgbClr val="F8F8F2"/>
                </a:solidFill>
                <a:effectLst/>
                <a:latin typeface="Consolas" panose="020B0609020204030204" pitchFamily="49" charset="0"/>
              </a:rPr>
              <a:t>engine.setProperty(</a:t>
            </a:r>
            <a:r>
              <a:rPr kumimoji="0" lang="en-US" altLang="en-US" b="0" i="0" u="none" strike="noStrike" cap="none" normalizeH="0" baseline="0" dirty="0">
                <a:ln>
                  <a:noFill/>
                </a:ln>
                <a:solidFill>
                  <a:srgbClr val="A6E22E"/>
                </a:solidFill>
                <a:effectLst/>
                <a:latin typeface="Consolas" panose="020B0609020204030204" pitchFamily="49" charset="0"/>
              </a:rPr>
              <a:t>'voice'</a:t>
            </a:r>
            <a:r>
              <a:rPr kumimoji="0" lang="en-US" altLang="en-US" b="0" i="0" u="none" strike="noStrike" cap="none" normalizeH="0" baseline="0" dirty="0">
                <a:ln>
                  <a:noFill/>
                </a:ln>
                <a:solidFill>
                  <a:srgbClr val="F8F8F2"/>
                </a:solidFill>
                <a:effectLst/>
                <a:latin typeface="Consolas" panose="020B0609020204030204" pitchFamily="49" charset="0"/>
              </a:rPr>
              <a:t>, voice[</a:t>
            </a:r>
            <a:r>
              <a:rPr lang="en-US" altLang="en-US" dirty="0">
                <a:solidFill>
                  <a:srgbClr val="AE81FF"/>
                </a:solidFill>
                <a:latin typeface="Consolas" panose="020B0609020204030204" pitchFamily="49" charset="0"/>
              </a:rPr>
              <a:t>1</a:t>
            </a:r>
            <a:r>
              <a:rPr kumimoji="0" lang="en-US" altLang="en-US" b="0" i="0" u="none" strike="noStrike" cap="none" normalizeH="0" baseline="0" dirty="0">
                <a:ln>
                  <a:noFill/>
                </a:ln>
                <a:solidFill>
                  <a:srgbClr val="F8F8F2"/>
                </a:solidFill>
                <a:effectLst/>
                <a:latin typeface="Consolas" panose="020B0609020204030204" pitchFamily="49" charset="0"/>
              </a:rPr>
              <a:t>].</a:t>
            </a:r>
            <a:r>
              <a:rPr kumimoji="0" lang="en-US" altLang="en-US" b="0" i="0" u="none" strike="noStrike" cap="none" normalizeH="0" baseline="0" dirty="0">
                <a:ln>
                  <a:noFill/>
                </a:ln>
                <a:solidFill>
                  <a:srgbClr val="A6E22E"/>
                </a:solidFill>
                <a:effectLst/>
                <a:latin typeface="Consolas" panose="020B0609020204030204" pitchFamily="49" charset="0"/>
              </a:rPr>
              <a:t>id</a:t>
            </a:r>
            <a:r>
              <a:rPr kumimoji="0" lang="en-US" altLang="en-US" b="0" i="0" u="none" strike="noStrike" cap="none" normalizeH="0" baseline="0" dirty="0">
                <a:ln>
                  <a:noFill/>
                </a:ln>
                <a:solidFill>
                  <a:srgbClr val="F8F8F2"/>
                </a:solidFill>
                <a:effectLst/>
                <a:latin typeface="Consolas" panose="020B0609020204030204" pitchFamily="49" charset="0"/>
              </a:rPr>
              <a:t>)</a:t>
            </a:r>
            <a:r>
              <a:rPr kumimoji="0" lang="en-US" altLang="en-US" b="0" i="0" u="none" strike="noStrike" cap="none" normalizeH="0" baseline="0" dirty="0">
                <a:ln>
                  <a:noFill/>
                </a:ln>
                <a:solidFill>
                  <a:schemeClr val="tx1"/>
                </a:solidFill>
                <a:effectLst/>
              </a:rPr>
              <a:t> </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1"/>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i="0" dirty="0">
                <a:solidFill>
                  <a:srgbClr val="000000"/>
                </a:solidFill>
                <a:effectLst/>
                <a:latin typeface="Karla" pitchFamily="2" charset="0"/>
              </a:rPr>
              <a:t>Writing Our speak() Function :</a:t>
            </a:r>
            <a:br>
              <a:rPr lang="en-IN" b="1" i="0" dirty="0">
                <a:solidFill>
                  <a:srgbClr val="000000"/>
                </a:solidFill>
                <a:effectLst/>
                <a:latin typeface="Karla" pitchFamily="2" charset="0"/>
              </a:rPr>
            </a:br>
            <a:endParaRPr lang="en-IN" dirty="0"/>
          </a:p>
        </p:txBody>
      </p:sp>
      <p:sp>
        <p:nvSpPr>
          <p:cNvPr id="3" name="Content Placeholder 2"/>
          <p:cNvSpPr>
            <a:spLocks noGrp="1"/>
          </p:cNvSpPr>
          <p:nvPr>
            <p:ph idx="1"/>
          </p:nvPr>
        </p:nvSpPr>
        <p:spPr>
          <a:xfrm>
            <a:off x="838200" y="1825625"/>
            <a:ext cx="10515600" cy="1603375"/>
          </a:xfrm>
        </p:spPr>
        <p:txBody>
          <a:bodyPr/>
          <a:lstStyle/>
          <a:p>
            <a:r>
              <a:rPr lang="en-US" b="0" i="0" dirty="0">
                <a:solidFill>
                  <a:srgbClr val="000000"/>
                </a:solidFill>
                <a:effectLst/>
                <a:latin typeface="Karla" pitchFamily="2" charset="0"/>
              </a:rPr>
              <a:t>We made a function called speak() at the starting of this tutorial. Now, we will write our speak() function to convert our text to speech.</a:t>
            </a:r>
            <a:endParaRPr lang="en-IN" dirty="0"/>
          </a:p>
        </p:txBody>
      </p:sp>
      <p:sp>
        <p:nvSpPr>
          <p:cNvPr id="5" name="Rectangle 3"/>
          <p:cNvSpPr>
            <a:spLocks noChangeArrowheads="1"/>
          </p:cNvSpPr>
          <p:nvPr/>
        </p:nvSpPr>
        <p:spPr bwMode="auto">
          <a:xfrm>
            <a:off x="1016000" y="3540478"/>
            <a:ext cx="10720884" cy="1391356"/>
          </a:xfrm>
          <a:prstGeom prst="rect">
            <a:avLst/>
          </a:prstGeom>
          <a:solidFill>
            <a:srgbClr val="27282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79350" rIns="0" bIns="7935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000" b="0" i="0" u="none" strike="noStrike" cap="none" normalizeH="0" baseline="0" dirty="0">
                <a:ln>
                  <a:noFill/>
                </a:ln>
                <a:solidFill>
                  <a:srgbClr val="66D9EF"/>
                </a:solidFill>
                <a:effectLst/>
                <a:latin typeface="Consolas" panose="020B0609020204030204" pitchFamily="49" charset="0"/>
              </a:rPr>
              <a:t>def</a:t>
            </a:r>
            <a:r>
              <a:rPr kumimoji="0" lang="en-US" altLang="en-US" sz="2000" b="0" i="0" u="none" strike="noStrike" cap="none" normalizeH="0" baseline="0" dirty="0">
                <a:ln>
                  <a:noFill/>
                </a:ln>
                <a:solidFill>
                  <a:srgbClr val="F8F8F2"/>
                </a:solidFill>
                <a:effectLst/>
                <a:latin typeface="Consolas" panose="020B0609020204030204" pitchFamily="49" charset="0"/>
              </a:rPr>
              <a:t> </a:t>
            </a:r>
            <a:r>
              <a:rPr kumimoji="0" lang="en-US" altLang="en-US" sz="2000" b="0" i="0" u="none" strike="noStrike" cap="none" normalizeH="0" baseline="0" dirty="0">
                <a:ln>
                  <a:noFill/>
                </a:ln>
                <a:solidFill>
                  <a:srgbClr val="E6DB74"/>
                </a:solidFill>
                <a:effectLst/>
                <a:latin typeface="Consolas" panose="020B0609020204030204" pitchFamily="49" charset="0"/>
              </a:rPr>
              <a:t>speak</a:t>
            </a:r>
            <a:r>
              <a:rPr kumimoji="0" lang="en-US" altLang="en-US" sz="2000" b="0" i="0" u="none" strike="noStrike" cap="none" normalizeH="0" baseline="0" dirty="0">
                <a:ln>
                  <a:noFill/>
                </a:ln>
                <a:solidFill>
                  <a:srgbClr val="F8F8F2"/>
                </a:solidFill>
                <a:effectLst/>
                <a:latin typeface="Consolas" panose="020B0609020204030204" pitchFamily="49" charset="0"/>
              </a:rPr>
              <a:t>(audio): </a:t>
            </a:r>
            <a:endParaRPr kumimoji="0" lang="en-US" altLang="en-US" sz="2000" b="0" i="0" u="none" strike="noStrike" cap="none" normalizeH="0" baseline="0" dirty="0">
              <a:ln>
                <a:noFill/>
              </a:ln>
              <a:solidFill>
                <a:srgbClr val="F8F8F2"/>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000" b="0" i="0" u="none" strike="noStrike" cap="none" normalizeH="0" baseline="0" dirty="0" err="1">
                <a:ln>
                  <a:noFill/>
                </a:ln>
                <a:solidFill>
                  <a:srgbClr val="F8F8F2"/>
                </a:solidFill>
                <a:effectLst/>
                <a:latin typeface="Consolas" panose="020B0609020204030204" pitchFamily="49" charset="0"/>
              </a:rPr>
              <a:t>engine.say</a:t>
            </a:r>
            <a:r>
              <a:rPr kumimoji="0" lang="en-US" altLang="en-US" sz="2000" b="0" i="0" u="none" strike="noStrike" cap="none" normalizeH="0" baseline="0" dirty="0">
                <a:ln>
                  <a:noFill/>
                </a:ln>
                <a:solidFill>
                  <a:srgbClr val="F8F8F2"/>
                </a:solidFill>
                <a:effectLst/>
                <a:latin typeface="Consolas" panose="020B0609020204030204" pitchFamily="49" charset="0"/>
              </a:rPr>
              <a:t>(audio) </a:t>
            </a:r>
            <a:endParaRPr kumimoji="0" lang="en-US" altLang="en-US" sz="2000" b="0" i="0" u="none" strike="noStrike" cap="none" normalizeH="0" baseline="0" dirty="0">
              <a:ln>
                <a:noFill/>
              </a:ln>
              <a:solidFill>
                <a:srgbClr val="F8F8F2"/>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000" b="0" i="0" u="none" strike="noStrike" cap="none" normalizeH="0" baseline="0" dirty="0" err="1">
                <a:ln>
                  <a:noFill/>
                </a:ln>
                <a:solidFill>
                  <a:srgbClr val="F8F8F2"/>
                </a:solidFill>
                <a:effectLst/>
                <a:latin typeface="Consolas" panose="020B0609020204030204" pitchFamily="49" charset="0"/>
              </a:rPr>
              <a:t>engine.runAndWait</a:t>
            </a:r>
            <a:r>
              <a:rPr kumimoji="0" lang="en-US" altLang="en-US" sz="2000" b="0" i="0" u="none" strike="noStrike" cap="none" normalizeH="0" baseline="0" dirty="0">
                <a:ln>
                  <a:noFill/>
                </a:ln>
                <a:solidFill>
                  <a:srgbClr val="F8F8F2"/>
                </a:solidFill>
                <a:effectLst/>
                <a:latin typeface="Consolas" panose="020B0609020204030204" pitchFamily="49" charset="0"/>
              </a:rPr>
              <a:t>() </a:t>
            </a:r>
            <a:r>
              <a:rPr kumimoji="0" lang="en-US" altLang="en-US" sz="2000" b="0" i="0" u="none" strike="noStrike" cap="none" normalizeH="0" baseline="0" dirty="0">
                <a:ln>
                  <a:noFill/>
                </a:ln>
                <a:solidFill>
                  <a:srgbClr val="8292A2"/>
                </a:solidFill>
                <a:effectLst/>
                <a:latin typeface="Consolas" panose="020B0609020204030204" pitchFamily="49" charset="0"/>
              </a:rPr>
              <a:t>#Without this command, speech will not be audible to us.</a:t>
            </a:r>
            <a:endParaRPr kumimoji="0" lang="en-US" altLang="en-US" sz="2000" b="0" i="0" u="none" strike="noStrike" cap="none" normalizeH="0" baseline="0" dirty="0">
              <a:ln>
                <a:noFill/>
              </a:ln>
              <a:solidFill>
                <a:srgbClr val="8292A2"/>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000" b="0" i="0" u="none" strike="noStrike" cap="none" normalizeH="0" baseline="0" dirty="0">
                <a:ln>
                  <a:noFill/>
                </a:ln>
                <a:solidFill>
                  <a:schemeClr val="tx1"/>
                </a:solidFill>
                <a:effectLst/>
              </a:rPr>
              <a:t> </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1"/>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i="0" dirty="0">
                <a:solidFill>
                  <a:srgbClr val="000000"/>
                </a:solidFill>
                <a:effectLst/>
                <a:latin typeface="Karla" pitchFamily="2" charset="0"/>
              </a:rPr>
              <a:t>Creating Our main() function: </a:t>
            </a:r>
            <a:br>
              <a:rPr lang="en-IN" b="1" i="0" dirty="0">
                <a:solidFill>
                  <a:srgbClr val="000000"/>
                </a:solidFill>
                <a:effectLst/>
                <a:latin typeface="Karla" pitchFamily="2" charset="0"/>
              </a:rPr>
            </a:br>
            <a:endParaRPr lang="en-IN" dirty="0"/>
          </a:p>
        </p:txBody>
      </p:sp>
      <p:sp>
        <p:nvSpPr>
          <p:cNvPr id="3" name="Content Placeholder 2"/>
          <p:cNvSpPr>
            <a:spLocks noGrp="1"/>
          </p:cNvSpPr>
          <p:nvPr>
            <p:ph idx="1"/>
          </p:nvPr>
        </p:nvSpPr>
        <p:spPr>
          <a:xfrm>
            <a:off x="838200" y="1825625"/>
            <a:ext cx="10515600" cy="1041753"/>
          </a:xfrm>
        </p:spPr>
        <p:txBody>
          <a:bodyPr/>
          <a:lstStyle/>
          <a:p>
            <a:r>
              <a:rPr lang="en-US" b="0" i="0" dirty="0">
                <a:solidFill>
                  <a:srgbClr val="000000"/>
                </a:solidFill>
                <a:effectLst/>
                <a:latin typeface="Karla" pitchFamily="2" charset="0"/>
              </a:rPr>
              <a:t>We will create a main() function, and inside this main() Function, we will call our speak function.</a:t>
            </a:r>
            <a:endParaRPr lang="en-IN" dirty="0"/>
          </a:p>
        </p:txBody>
      </p:sp>
      <p:sp>
        <p:nvSpPr>
          <p:cNvPr id="4" name="Rectangle 2"/>
          <p:cNvSpPr>
            <a:spLocks noChangeArrowheads="1"/>
          </p:cNvSpPr>
          <p:nvPr/>
        </p:nvSpPr>
        <p:spPr bwMode="auto">
          <a:xfrm>
            <a:off x="1264355" y="2871510"/>
            <a:ext cx="3522134" cy="714248"/>
          </a:xfrm>
          <a:prstGeom prst="rect">
            <a:avLst/>
          </a:prstGeom>
          <a:solidFill>
            <a:srgbClr val="27282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79350" rIns="0" bIns="7935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b="0" i="0" u="none" strike="noStrike" cap="none" normalizeH="0" baseline="0" dirty="0">
                <a:ln>
                  <a:noFill/>
                </a:ln>
                <a:solidFill>
                  <a:srgbClr val="66D9EF"/>
                </a:solidFill>
                <a:effectLst/>
                <a:latin typeface="Consolas" panose="020B0609020204030204" pitchFamily="49" charset="0"/>
              </a:rPr>
              <a:t>if</a:t>
            </a:r>
            <a:r>
              <a:rPr kumimoji="0" lang="en-US" altLang="en-US" b="0" i="0" u="none" strike="noStrike" cap="none" normalizeH="0" baseline="0" dirty="0">
                <a:ln>
                  <a:noFill/>
                </a:ln>
                <a:solidFill>
                  <a:srgbClr val="F8F8F2"/>
                </a:solidFill>
                <a:effectLst/>
                <a:latin typeface="Consolas" panose="020B0609020204030204" pitchFamily="49" charset="0"/>
              </a:rPr>
              <a:t> __name__==</a:t>
            </a:r>
            <a:r>
              <a:rPr kumimoji="0" lang="en-US" altLang="en-US" b="0" i="0" u="none" strike="noStrike" cap="none" normalizeH="0" baseline="0" dirty="0">
                <a:ln>
                  <a:noFill/>
                </a:ln>
                <a:solidFill>
                  <a:srgbClr val="A6E22E"/>
                </a:solidFill>
                <a:effectLst/>
                <a:latin typeface="Consolas" panose="020B0609020204030204" pitchFamily="49" charset="0"/>
              </a:rPr>
              <a:t>"__main__"</a:t>
            </a:r>
            <a:r>
              <a:rPr kumimoji="0" lang="en-US" altLang="en-US" b="0" i="0" u="none" strike="noStrike" cap="none" normalizeH="0" baseline="0" dirty="0">
                <a:ln>
                  <a:noFill/>
                </a:ln>
                <a:solidFill>
                  <a:srgbClr val="F8F8F2"/>
                </a:solidFill>
                <a:effectLst/>
                <a:latin typeface="Consolas" panose="020B0609020204030204" pitchFamily="49" charset="0"/>
              </a:rPr>
              <a:t> :</a:t>
            </a:r>
            <a:r>
              <a:rPr kumimoji="0" lang="en-US" altLang="en-US" b="0" i="0" u="none" strike="noStrike" cap="none" normalizeH="0" baseline="0" dirty="0">
                <a:ln>
                  <a:noFill/>
                </a:ln>
                <a:solidFill>
                  <a:schemeClr val="tx1"/>
                </a:solidFill>
                <a:effectLst/>
              </a:rPr>
              <a:t> </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r>
              <a:rPr lang="en-US" altLang="en-US" dirty="0">
                <a:solidFill>
                  <a:schemeClr val="bg1"/>
                </a:solidFill>
                <a:latin typeface="Arial" panose="020B0604020202020204" pitchFamily="34" charset="0"/>
              </a:rPr>
              <a:t>	</a:t>
            </a:r>
            <a:r>
              <a:rPr lang="en-US" altLang="en-US" dirty="0" err="1">
                <a:solidFill>
                  <a:schemeClr val="bg1"/>
                </a:solidFill>
                <a:latin typeface="Arial" panose="020B0604020202020204" pitchFamily="34" charset="0"/>
              </a:rPr>
              <a:t>WishMe</a:t>
            </a:r>
            <a:r>
              <a:rPr lang="en-US" altLang="en-US" dirty="0">
                <a:solidFill>
                  <a:schemeClr val="bg1"/>
                </a:solidFill>
                <a:latin typeface="Arial" panose="020B0604020202020204" pitchFamily="34" charset="0"/>
              </a:rPr>
              <a:t>()</a:t>
            </a:r>
            <a:endParaRPr kumimoji="0" lang="en-US" altLang="en-US" b="0" i="0" u="none" strike="noStrike" cap="none" normalizeH="0" baseline="0" dirty="0">
              <a:ln>
                <a:noFill/>
              </a:ln>
              <a:solidFill>
                <a:schemeClr val="bg1"/>
              </a:solidFill>
              <a:effectLst/>
              <a:latin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1"/>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i="0" dirty="0">
                <a:solidFill>
                  <a:srgbClr val="000000"/>
                </a:solidFill>
                <a:effectLst/>
                <a:latin typeface="Karla" pitchFamily="2" charset="0"/>
              </a:rPr>
              <a:t>Defining Wish me Function :</a:t>
            </a:r>
            <a:br>
              <a:rPr lang="en-IN" b="1" i="0" dirty="0">
                <a:solidFill>
                  <a:srgbClr val="000000"/>
                </a:solidFill>
                <a:effectLst/>
                <a:latin typeface="Karla" pitchFamily="2" charset="0"/>
              </a:rPr>
            </a:br>
            <a:endParaRPr lang="en-IN" dirty="0"/>
          </a:p>
        </p:txBody>
      </p:sp>
      <p:sp>
        <p:nvSpPr>
          <p:cNvPr id="3" name="Content Placeholder 2"/>
          <p:cNvSpPr>
            <a:spLocks noGrp="1"/>
          </p:cNvSpPr>
          <p:nvPr>
            <p:ph idx="1"/>
          </p:nvPr>
        </p:nvSpPr>
        <p:spPr>
          <a:xfrm>
            <a:off x="838200" y="1825625"/>
            <a:ext cx="10515600" cy="1154641"/>
          </a:xfrm>
        </p:spPr>
        <p:txBody>
          <a:bodyPr>
            <a:normAutofit fontScale="90000"/>
          </a:bodyPr>
          <a:lstStyle/>
          <a:p>
            <a:r>
              <a:rPr lang="en-US" b="0" i="0" dirty="0">
                <a:solidFill>
                  <a:srgbClr val="000000"/>
                </a:solidFill>
                <a:effectLst/>
                <a:latin typeface="Karla" pitchFamily="2" charset="0"/>
              </a:rPr>
              <a:t>Now, we will make a </a:t>
            </a:r>
            <a:r>
              <a:rPr lang="en-US" b="1" i="0" dirty="0" err="1">
                <a:solidFill>
                  <a:srgbClr val="000000"/>
                </a:solidFill>
                <a:effectLst/>
                <a:latin typeface="terminal"/>
              </a:rPr>
              <a:t>wishme</a:t>
            </a:r>
            <a:r>
              <a:rPr lang="en-US" b="1" i="0" dirty="0">
                <a:solidFill>
                  <a:srgbClr val="000000"/>
                </a:solidFill>
                <a:effectLst/>
                <a:latin typeface="terminal"/>
              </a:rPr>
              <a:t>()</a:t>
            </a:r>
            <a:r>
              <a:rPr lang="en-US" b="1" i="0" dirty="0">
                <a:solidFill>
                  <a:srgbClr val="000000"/>
                </a:solidFill>
                <a:effectLst/>
                <a:latin typeface="Karla" pitchFamily="2" charset="0"/>
              </a:rPr>
              <a:t> </a:t>
            </a:r>
            <a:r>
              <a:rPr lang="en-US" b="0" i="0" dirty="0">
                <a:solidFill>
                  <a:srgbClr val="000000"/>
                </a:solidFill>
                <a:effectLst/>
                <a:latin typeface="Karla" pitchFamily="2" charset="0"/>
              </a:rPr>
              <a:t>function that will make our BABY wish or greet the user according to the time of computer or pc. To provide current or live time to A.I., we need to import a module called </a:t>
            </a:r>
            <a:r>
              <a:rPr lang="en-US" b="0" i="0" dirty="0">
                <a:solidFill>
                  <a:srgbClr val="000000"/>
                </a:solidFill>
                <a:effectLst/>
                <a:latin typeface="terminal"/>
              </a:rPr>
              <a:t>datetime</a:t>
            </a:r>
            <a:r>
              <a:rPr lang="en-US" b="0" i="0" dirty="0">
                <a:solidFill>
                  <a:srgbClr val="000000"/>
                </a:solidFill>
                <a:effectLst/>
                <a:latin typeface="Karla" pitchFamily="2" charset="0"/>
              </a:rPr>
              <a:t>. Import this module to your program by:</a:t>
            </a:r>
            <a:endParaRPr lang="en-IN" dirty="0"/>
          </a:p>
        </p:txBody>
      </p:sp>
      <p:sp>
        <p:nvSpPr>
          <p:cNvPr id="4" name="Rectangle 2"/>
          <p:cNvSpPr>
            <a:spLocks noChangeArrowheads="1"/>
          </p:cNvSpPr>
          <p:nvPr/>
        </p:nvSpPr>
        <p:spPr bwMode="auto">
          <a:xfrm>
            <a:off x="1456267" y="3429000"/>
            <a:ext cx="2712281" cy="714248"/>
          </a:xfrm>
          <a:prstGeom prst="rect">
            <a:avLst/>
          </a:prstGeom>
          <a:solidFill>
            <a:srgbClr val="27282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79350" rIns="0" bIns="7935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b="0" i="0" u="none" strike="noStrike" cap="none" normalizeH="0" baseline="0" dirty="0">
                <a:ln>
                  <a:noFill/>
                </a:ln>
                <a:solidFill>
                  <a:srgbClr val="66D9EF"/>
                </a:solidFill>
                <a:effectLst/>
                <a:latin typeface="Consolas" panose="020B0609020204030204" pitchFamily="49" charset="0"/>
              </a:rPr>
              <a:t> import</a:t>
            </a:r>
            <a:r>
              <a:rPr kumimoji="0" lang="en-US" altLang="en-US" b="0" i="0" u="none" strike="noStrike" cap="none" normalizeH="0" baseline="0" dirty="0">
                <a:ln>
                  <a:noFill/>
                </a:ln>
                <a:solidFill>
                  <a:srgbClr val="F8F8F2"/>
                </a:solidFill>
                <a:effectLst/>
                <a:latin typeface="Consolas" panose="020B0609020204030204" pitchFamily="49" charset="0"/>
              </a:rPr>
              <a:t> datetime     </a:t>
            </a:r>
            <a:r>
              <a:rPr kumimoji="0" lang="en-US" altLang="en-US" b="0" i="0" u="none" strike="noStrike" cap="none" normalizeH="0" baseline="0" dirty="0">
                <a:ln>
                  <a:noFill/>
                </a:ln>
                <a:solidFill>
                  <a:schemeClr val="tx1"/>
                </a:solidFill>
                <a:effectLst/>
              </a:rPr>
              <a:t> </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3"/>
          <p:cNvSpPr>
            <a:spLocks noChangeArrowheads="1"/>
          </p:cNvSpPr>
          <p:nvPr/>
        </p:nvSpPr>
        <p:spPr bwMode="auto">
          <a:xfrm>
            <a:off x="5709356" y="3007482"/>
            <a:ext cx="5746044" cy="3816429"/>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400" b="0" i="0" u="none" strike="noStrike" cap="none" normalizeH="0" baseline="0" dirty="0">
                <a:ln>
                  <a:noFill/>
                </a:ln>
                <a:solidFill>
                  <a:srgbClr val="CC7832"/>
                </a:solidFill>
                <a:effectLst/>
                <a:latin typeface="JetBrains Mono"/>
              </a:rPr>
              <a:t>def </a:t>
            </a:r>
            <a:r>
              <a:rPr kumimoji="0" lang="en-US" altLang="en-US" sz="1400" b="0" i="0" u="none" strike="noStrike" cap="none" normalizeH="0" baseline="0" dirty="0" err="1">
                <a:ln>
                  <a:noFill/>
                </a:ln>
                <a:solidFill>
                  <a:srgbClr val="FFC66D"/>
                </a:solidFill>
                <a:effectLst/>
                <a:latin typeface="JetBrains Mono"/>
              </a:rPr>
              <a:t>wishMe</a:t>
            </a:r>
            <a:r>
              <a:rPr kumimoji="0" lang="en-US" altLang="en-US" sz="1400" b="0" i="0" u="none" strike="noStrike" cap="none" normalizeH="0" baseline="0" dirty="0">
                <a:ln>
                  <a:noFill/>
                </a:ln>
                <a:solidFill>
                  <a:srgbClr val="A9B7C6"/>
                </a:solidFill>
                <a:effectLst/>
                <a:latin typeface="JetBrains Mono"/>
              </a:rPr>
              <a:t>():</a:t>
            </a:r>
            <a:endParaRPr kumimoji="0" lang="en-US" altLang="en-US" sz="1400" b="0" i="0" u="none" strike="noStrike" cap="none" normalizeH="0" baseline="0" dirty="0">
              <a:ln>
                <a:noFill/>
              </a:ln>
              <a:solidFill>
                <a:srgbClr val="A9B7C6"/>
              </a:solidFill>
              <a:effectLst/>
              <a:latin typeface="JetBrains Mono"/>
            </a:endParaRPr>
          </a:p>
          <a:p>
            <a:pPr marL="0" marR="0" lvl="0" indent="0" algn="l" defTabSz="914400" rtl="0" eaLnBrk="0" fontAlgn="base" latinLnBrk="0" hangingPunct="0">
              <a:lnSpc>
                <a:spcPct val="100000"/>
              </a:lnSpc>
              <a:spcBef>
                <a:spcPct val="0"/>
              </a:spcBef>
              <a:spcAft>
                <a:spcPct val="0"/>
              </a:spcAft>
              <a:buClrTx/>
              <a:buSzTx/>
              <a:buFontTx/>
              <a:buNone/>
            </a:pPr>
            <a:br>
              <a:rPr kumimoji="0" lang="en-US" altLang="en-US" sz="1400" b="0" i="0" u="none" strike="noStrike" cap="none" normalizeH="0" baseline="0" dirty="0">
                <a:ln>
                  <a:noFill/>
                </a:ln>
                <a:solidFill>
                  <a:srgbClr val="A9B7C6"/>
                </a:solidFill>
                <a:effectLst/>
                <a:latin typeface="JetBrains Mono"/>
              </a:rPr>
            </a:br>
            <a:r>
              <a:rPr kumimoji="0" lang="en-US" altLang="en-US" sz="1400" b="0" i="0" u="none" strike="noStrike" cap="none" normalizeH="0" baseline="0" dirty="0">
                <a:ln>
                  <a:noFill/>
                </a:ln>
                <a:solidFill>
                  <a:srgbClr val="A9B7C6"/>
                </a:solidFill>
                <a:effectLst/>
                <a:latin typeface="JetBrains Mono"/>
              </a:rPr>
              <a:t>    hour = </a:t>
            </a:r>
            <a:r>
              <a:rPr kumimoji="0" lang="en-US" altLang="en-US" sz="1400" b="0" i="0" u="none" strike="noStrike" cap="none" normalizeH="0" baseline="0" dirty="0">
                <a:ln>
                  <a:noFill/>
                </a:ln>
                <a:solidFill>
                  <a:srgbClr val="8888C6"/>
                </a:solidFill>
                <a:effectLst/>
                <a:latin typeface="JetBrains Mono"/>
              </a:rPr>
              <a:t>int</a:t>
            </a:r>
            <a:r>
              <a:rPr kumimoji="0" lang="en-US" altLang="en-US" sz="1400" b="0" i="0" u="none" strike="noStrike" cap="none" normalizeH="0" baseline="0" dirty="0">
                <a:ln>
                  <a:noFill/>
                </a:ln>
                <a:solidFill>
                  <a:srgbClr val="A9B7C6"/>
                </a:solidFill>
                <a:effectLst/>
                <a:latin typeface="JetBrains Mono"/>
              </a:rPr>
              <a:t>(</a:t>
            </a:r>
            <a:r>
              <a:rPr kumimoji="0" lang="en-US" altLang="en-US" sz="1400" b="0" i="0" u="none" strike="noStrike" cap="none" normalizeH="0" baseline="0" dirty="0" err="1">
                <a:ln>
                  <a:noFill/>
                </a:ln>
                <a:solidFill>
                  <a:srgbClr val="A9B7C6"/>
                </a:solidFill>
                <a:effectLst/>
                <a:latin typeface="JetBrains Mono"/>
              </a:rPr>
              <a:t>datetime.datetime.now</a:t>
            </a:r>
            <a:r>
              <a:rPr kumimoji="0" lang="en-US" altLang="en-US" sz="1400" b="0" i="0" u="none" strike="noStrike" cap="none" normalizeH="0" baseline="0" dirty="0">
                <a:ln>
                  <a:noFill/>
                </a:ln>
                <a:solidFill>
                  <a:srgbClr val="A9B7C6"/>
                </a:solidFill>
                <a:effectLst/>
                <a:latin typeface="JetBrains Mono"/>
              </a:rPr>
              <a:t>().hour)</a:t>
            </a:r>
            <a:endParaRPr kumimoji="0" lang="en-US" altLang="en-US" sz="1400" b="0" i="0" u="none" strike="noStrike" cap="none" normalizeH="0" baseline="0" dirty="0">
              <a:ln>
                <a:noFill/>
              </a:ln>
              <a:solidFill>
                <a:srgbClr val="A9B7C6"/>
              </a:solidFill>
              <a:effectLst/>
              <a:latin typeface="JetBrains Mono"/>
            </a:endParaRPr>
          </a:p>
          <a:p>
            <a:pPr marL="0" marR="0" lvl="0" indent="0" algn="l" defTabSz="914400" rtl="0" eaLnBrk="0" fontAlgn="base" latinLnBrk="0" hangingPunct="0">
              <a:lnSpc>
                <a:spcPct val="100000"/>
              </a:lnSpc>
              <a:spcBef>
                <a:spcPct val="0"/>
              </a:spcBef>
              <a:spcAft>
                <a:spcPct val="0"/>
              </a:spcAft>
              <a:buClrTx/>
              <a:buSzTx/>
              <a:buFontTx/>
              <a:buNone/>
            </a:pPr>
            <a:br>
              <a:rPr kumimoji="0" lang="en-US" altLang="en-US" sz="1400" b="0" i="0" u="none" strike="noStrike" cap="none" normalizeH="0" baseline="0" dirty="0">
                <a:ln>
                  <a:noFill/>
                </a:ln>
                <a:solidFill>
                  <a:srgbClr val="A9B7C6"/>
                </a:solidFill>
                <a:effectLst/>
                <a:latin typeface="JetBrains Mono"/>
              </a:rPr>
            </a:br>
            <a:r>
              <a:rPr kumimoji="0" lang="en-US" altLang="en-US" sz="1400" b="0" i="0" u="none" strike="noStrike" cap="none" normalizeH="0" baseline="0" dirty="0">
                <a:ln>
                  <a:noFill/>
                </a:ln>
                <a:solidFill>
                  <a:srgbClr val="A9B7C6"/>
                </a:solidFill>
                <a:effectLst/>
                <a:latin typeface="JetBrains Mono"/>
              </a:rPr>
              <a:t>    </a:t>
            </a:r>
            <a:r>
              <a:rPr kumimoji="0" lang="en-US" altLang="en-US" sz="1400" b="0" i="0" u="none" strike="noStrike" cap="none" normalizeH="0" baseline="0" dirty="0">
                <a:ln>
                  <a:noFill/>
                </a:ln>
                <a:solidFill>
                  <a:srgbClr val="CC7832"/>
                </a:solidFill>
                <a:effectLst/>
                <a:latin typeface="JetBrains Mono"/>
              </a:rPr>
              <a:t>if </a:t>
            </a:r>
            <a:r>
              <a:rPr kumimoji="0" lang="en-US" altLang="en-US" sz="1400" b="0" i="0" u="none" strike="noStrike" cap="none" normalizeH="0" baseline="0" dirty="0">
                <a:ln>
                  <a:noFill/>
                </a:ln>
                <a:solidFill>
                  <a:srgbClr val="A9B7C6"/>
                </a:solidFill>
                <a:effectLst/>
                <a:latin typeface="JetBrains Mono"/>
              </a:rPr>
              <a:t>hour &gt;= </a:t>
            </a:r>
            <a:r>
              <a:rPr kumimoji="0" lang="en-US" altLang="en-US" sz="1400" b="0" i="0" u="none" strike="noStrike" cap="none" normalizeH="0" baseline="0" dirty="0">
                <a:ln>
                  <a:noFill/>
                </a:ln>
                <a:solidFill>
                  <a:srgbClr val="6897BB"/>
                </a:solidFill>
                <a:effectLst/>
                <a:latin typeface="JetBrains Mono"/>
              </a:rPr>
              <a:t>0 </a:t>
            </a:r>
            <a:r>
              <a:rPr kumimoji="0" lang="en-US" altLang="en-US" sz="1400" b="0" i="0" u="none" strike="noStrike" cap="none" normalizeH="0" baseline="0" dirty="0">
                <a:ln>
                  <a:noFill/>
                </a:ln>
                <a:solidFill>
                  <a:srgbClr val="CC7832"/>
                </a:solidFill>
                <a:effectLst/>
                <a:latin typeface="JetBrains Mono"/>
              </a:rPr>
              <a:t>and </a:t>
            </a:r>
            <a:r>
              <a:rPr kumimoji="0" lang="en-US" altLang="en-US" sz="1400" b="0" i="0" u="none" strike="noStrike" cap="none" normalizeH="0" baseline="0" dirty="0">
                <a:ln>
                  <a:noFill/>
                </a:ln>
                <a:solidFill>
                  <a:srgbClr val="A9B7C6"/>
                </a:solidFill>
                <a:effectLst/>
                <a:latin typeface="JetBrains Mono"/>
              </a:rPr>
              <a:t>hour &lt; </a:t>
            </a:r>
            <a:r>
              <a:rPr kumimoji="0" lang="en-US" altLang="en-US" sz="1400" b="0" i="0" u="none" strike="noStrike" cap="none" normalizeH="0" baseline="0" dirty="0">
                <a:ln>
                  <a:noFill/>
                </a:ln>
                <a:solidFill>
                  <a:srgbClr val="6897BB"/>
                </a:solidFill>
                <a:effectLst/>
                <a:latin typeface="JetBrains Mono"/>
              </a:rPr>
              <a:t>12</a:t>
            </a:r>
            <a:r>
              <a:rPr kumimoji="0" lang="en-US" altLang="en-US" sz="1400" b="0" i="0" u="none" strike="noStrike" cap="none" normalizeH="0" baseline="0" dirty="0">
                <a:ln>
                  <a:noFill/>
                </a:ln>
                <a:solidFill>
                  <a:srgbClr val="A9B7C6"/>
                </a:solidFill>
                <a:effectLst/>
                <a:latin typeface="JetBrains Mono"/>
              </a:rPr>
              <a:t>:</a:t>
            </a:r>
            <a:br>
              <a:rPr kumimoji="0" lang="en-US" altLang="en-US" sz="1400" b="0" i="0" u="none" strike="noStrike" cap="none" normalizeH="0" baseline="0" dirty="0">
                <a:ln>
                  <a:noFill/>
                </a:ln>
                <a:solidFill>
                  <a:srgbClr val="A9B7C6"/>
                </a:solidFill>
                <a:effectLst/>
                <a:latin typeface="JetBrains Mono"/>
              </a:rPr>
            </a:br>
            <a:r>
              <a:rPr kumimoji="0" lang="en-US" altLang="en-US" sz="1400" b="0" i="0" u="none" strike="noStrike" cap="none" normalizeH="0" baseline="0" dirty="0">
                <a:ln>
                  <a:noFill/>
                </a:ln>
                <a:solidFill>
                  <a:srgbClr val="A9B7C6"/>
                </a:solidFill>
                <a:effectLst/>
                <a:latin typeface="JetBrains Mono"/>
              </a:rPr>
              <a:t>        speak(</a:t>
            </a:r>
            <a:r>
              <a:rPr kumimoji="0" lang="en-US" altLang="en-US" sz="1400" b="0" i="0" u="none" strike="noStrike" cap="none" normalizeH="0" baseline="0" dirty="0">
                <a:ln>
                  <a:noFill/>
                </a:ln>
                <a:solidFill>
                  <a:srgbClr val="6A8759"/>
                </a:solidFill>
                <a:effectLst/>
                <a:latin typeface="JetBrains Mono"/>
              </a:rPr>
              <a:t>"Good Morning Sir!"</a:t>
            </a:r>
            <a:r>
              <a:rPr kumimoji="0" lang="en-US" altLang="en-US" sz="1400" b="0" i="0" u="none" strike="noStrike" cap="none" normalizeH="0" baseline="0" dirty="0">
                <a:ln>
                  <a:noFill/>
                </a:ln>
                <a:solidFill>
                  <a:srgbClr val="A9B7C6"/>
                </a:solidFill>
                <a:effectLst/>
                <a:latin typeface="JetBrains Mono"/>
              </a:rPr>
              <a:t>)</a:t>
            </a:r>
            <a:br>
              <a:rPr kumimoji="0" lang="en-US" altLang="en-US" sz="1400" b="0" i="0" u="none" strike="noStrike" cap="none" normalizeH="0" baseline="0" dirty="0">
                <a:ln>
                  <a:noFill/>
                </a:ln>
                <a:solidFill>
                  <a:srgbClr val="A9B7C6"/>
                </a:solidFill>
                <a:effectLst/>
                <a:latin typeface="JetBrains Mono"/>
              </a:rPr>
            </a:br>
            <a:br>
              <a:rPr kumimoji="0" lang="en-US" altLang="en-US" sz="1400" b="0" i="0" u="none" strike="noStrike" cap="none" normalizeH="0" baseline="0" dirty="0">
                <a:ln>
                  <a:noFill/>
                </a:ln>
                <a:solidFill>
                  <a:srgbClr val="A9B7C6"/>
                </a:solidFill>
                <a:effectLst/>
                <a:latin typeface="JetBrains Mono"/>
              </a:rPr>
            </a:br>
            <a:r>
              <a:rPr kumimoji="0" lang="en-US" altLang="en-US" sz="1400" b="0" i="0" u="none" strike="noStrike" cap="none" normalizeH="0" baseline="0" dirty="0">
                <a:ln>
                  <a:noFill/>
                </a:ln>
                <a:solidFill>
                  <a:srgbClr val="A9B7C6"/>
                </a:solidFill>
                <a:effectLst/>
                <a:latin typeface="JetBrains Mono"/>
              </a:rPr>
              <a:t>    </a:t>
            </a:r>
            <a:r>
              <a:rPr kumimoji="0" lang="en-US" altLang="en-US" sz="1400" b="0" i="0" u="none" strike="noStrike" cap="none" normalizeH="0" baseline="0" dirty="0" err="1">
                <a:ln>
                  <a:noFill/>
                </a:ln>
                <a:solidFill>
                  <a:srgbClr val="CC7832"/>
                </a:solidFill>
                <a:effectLst/>
                <a:latin typeface="JetBrains Mono"/>
              </a:rPr>
              <a:t>elif</a:t>
            </a:r>
            <a:r>
              <a:rPr kumimoji="0" lang="en-US" altLang="en-US" sz="1400" b="0" i="0" u="none" strike="noStrike" cap="none" normalizeH="0" baseline="0" dirty="0">
                <a:ln>
                  <a:noFill/>
                </a:ln>
                <a:solidFill>
                  <a:srgbClr val="CC7832"/>
                </a:solidFill>
                <a:effectLst/>
                <a:latin typeface="JetBrains Mono"/>
              </a:rPr>
              <a:t> </a:t>
            </a:r>
            <a:r>
              <a:rPr kumimoji="0" lang="en-US" altLang="en-US" sz="1400" b="0" i="0" u="none" strike="noStrike" cap="none" normalizeH="0" baseline="0" dirty="0">
                <a:ln>
                  <a:noFill/>
                </a:ln>
                <a:solidFill>
                  <a:srgbClr val="A9B7C6"/>
                </a:solidFill>
                <a:effectLst/>
                <a:latin typeface="JetBrains Mono"/>
              </a:rPr>
              <a:t>hour &gt;= </a:t>
            </a:r>
            <a:r>
              <a:rPr kumimoji="0" lang="en-US" altLang="en-US" sz="1400" b="0" i="0" u="none" strike="noStrike" cap="none" normalizeH="0" baseline="0" dirty="0">
                <a:ln>
                  <a:noFill/>
                </a:ln>
                <a:solidFill>
                  <a:srgbClr val="6897BB"/>
                </a:solidFill>
                <a:effectLst/>
                <a:latin typeface="JetBrains Mono"/>
              </a:rPr>
              <a:t>12 </a:t>
            </a:r>
            <a:r>
              <a:rPr kumimoji="0" lang="en-US" altLang="en-US" sz="1400" b="0" i="0" u="none" strike="noStrike" cap="none" normalizeH="0" baseline="0" dirty="0">
                <a:ln>
                  <a:noFill/>
                </a:ln>
                <a:solidFill>
                  <a:srgbClr val="CC7832"/>
                </a:solidFill>
                <a:effectLst/>
                <a:latin typeface="JetBrains Mono"/>
              </a:rPr>
              <a:t>and </a:t>
            </a:r>
            <a:r>
              <a:rPr kumimoji="0" lang="en-US" altLang="en-US" sz="1400" b="0" i="0" u="none" strike="noStrike" cap="none" normalizeH="0" baseline="0" dirty="0">
                <a:ln>
                  <a:noFill/>
                </a:ln>
                <a:solidFill>
                  <a:srgbClr val="A9B7C6"/>
                </a:solidFill>
                <a:effectLst/>
                <a:latin typeface="JetBrains Mono"/>
              </a:rPr>
              <a:t>hour &lt; </a:t>
            </a:r>
            <a:r>
              <a:rPr kumimoji="0" lang="en-US" altLang="en-US" sz="1400" b="0" i="0" u="none" strike="noStrike" cap="none" normalizeH="0" baseline="0" dirty="0">
                <a:ln>
                  <a:noFill/>
                </a:ln>
                <a:solidFill>
                  <a:srgbClr val="6897BB"/>
                </a:solidFill>
                <a:effectLst/>
                <a:latin typeface="JetBrains Mono"/>
              </a:rPr>
              <a:t>18</a:t>
            </a:r>
            <a:r>
              <a:rPr kumimoji="0" lang="en-US" altLang="en-US" sz="1400" b="0" i="0" u="none" strike="noStrike" cap="none" normalizeH="0" baseline="0" dirty="0">
                <a:ln>
                  <a:noFill/>
                </a:ln>
                <a:solidFill>
                  <a:srgbClr val="A9B7C6"/>
                </a:solidFill>
                <a:effectLst/>
                <a:latin typeface="JetBrains Mono"/>
              </a:rPr>
              <a:t>:</a:t>
            </a:r>
            <a:br>
              <a:rPr kumimoji="0" lang="en-US" altLang="en-US" sz="1400" b="0" i="0" u="none" strike="noStrike" cap="none" normalizeH="0" baseline="0" dirty="0">
                <a:ln>
                  <a:noFill/>
                </a:ln>
                <a:solidFill>
                  <a:srgbClr val="A9B7C6"/>
                </a:solidFill>
                <a:effectLst/>
                <a:latin typeface="JetBrains Mono"/>
              </a:rPr>
            </a:br>
            <a:r>
              <a:rPr kumimoji="0" lang="en-US" altLang="en-US" sz="1400" b="0" i="0" u="none" strike="noStrike" cap="none" normalizeH="0" baseline="0" dirty="0">
                <a:ln>
                  <a:noFill/>
                </a:ln>
                <a:solidFill>
                  <a:srgbClr val="A9B7C6"/>
                </a:solidFill>
                <a:effectLst/>
                <a:latin typeface="JetBrains Mono"/>
              </a:rPr>
              <a:t>        speak(</a:t>
            </a:r>
            <a:r>
              <a:rPr kumimoji="0" lang="en-US" altLang="en-US" sz="1400" b="0" i="0" u="none" strike="noStrike" cap="none" normalizeH="0" baseline="0" dirty="0">
                <a:ln>
                  <a:noFill/>
                </a:ln>
                <a:solidFill>
                  <a:srgbClr val="6A8759"/>
                </a:solidFill>
                <a:effectLst/>
                <a:latin typeface="JetBrains Mono"/>
              </a:rPr>
              <a:t>"Good Afternoon Sir!"</a:t>
            </a:r>
            <a:r>
              <a:rPr kumimoji="0" lang="en-US" altLang="en-US" sz="1400" b="0" i="0" u="none" strike="noStrike" cap="none" normalizeH="0" baseline="0" dirty="0">
                <a:ln>
                  <a:noFill/>
                </a:ln>
                <a:solidFill>
                  <a:srgbClr val="A9B7C6"/>
                </a:solidFill>
                <a:effectLst/>
                <a:latin typeface="JetBrains Mono"/>
              </a:rPr>
              <a:t>)</a:t>
            </a:r>
            <a:endParaRPr kumimoji="0" lang="en-US" altLang="en-US" sz="1400" b="0" i="0" u="none" strike="noStrike" cap="none" normalizeH="0" baseline="0" dirty="0">
              <a:ln>
                <a:noFill/>
              </a:ln>
              <a:solidFill>
                <a:srgbClr val="A9B7C6"/>
              </a:solidFill>
              <a:effectLst/>
              <a:latin typeface="JetBrains Mono"/>
            </a:endParaRPr>
          </a:p>
          <a:p>
            <a:br>
              <a:rPr kumimoji="0" lang="en-US" altLang="en-US" sz="1400" b="0" i="0" u="none" strike="noStrike" cap="none" normalizeH="0" baseline="0" dirty="0">
                <a:ln>
                  <a:noFill/>
                </a:ln>
                <a:solidFill>
                  <a:srgbClr val="A9B7C6"/>
                </a:solidFill>
                <a:effectLst/>
                <a:latin typeface="JetBrains Mono"/>
              </a:rPr>
            </a:br>
            <a:br>
              <a:rPr kumimoji="0" lang="en-US" altLang="en-US" sz="1400" b="0" i="0" u="none" strike="noStrike" cap="none" normalizeH="0" baseline="0" dirty="0">
                <a:ln>
                  <a:noFill/>
                </a:ln>
                <a:solidFill>
                  <a:srgbClr val="A9B7C6"/>
                </a:solidFill>
                <a:effectLst/>
                <a:latin typeface="JetBrains Mono"/>
              </a:rPr>
            </a:br>
            <a:r>
              <a:rPr kumimoji="0" lang="en-US" altLang="en-US" sz="1400" b="0" i="0" u="none" strike="noStrike" cap="none" normalizeH="0" baseline="0" dirty="0">
                <a:ln>
                  <a:noFill/>
                </a:ln>
                <a:solidFill>
                  <a:srgbClr val="A9B7C6"/>
                </a:solidFill>
                <a:effectLst/>
                <a:latin typeface="JetBrains Mono"/>
              </a:rPr>
              <a:t>    </a:t>
            </a:r>
            <a:r>
              <a:rPr kumimoji="0" lang="en-US" altLang="en-US" sz="1400" b="0" i="0" u="none" strike="noStrike" cap="none" normalizeH="0" baseline="0" dirty="0">
                <a:ln>
                  <a:noFill/>
                </a:ln>
                <a:solidFill>
                  <a:srgbClr val="CC7832"/>
                </a:solidFill>
                <a:effectLst/>
                <a:latin typeface="JetBrains Mono"/>
              </a:rPr>
              <a:t>else</a:t>
            </a:r>
            <a:r>
              <a:rPr kumimoji="0" lang="en-US" altLang="en-US" sz="1400" b="0" i="0" u="none" strike="noStrike" cap="none" normalizeH="0" baseline="0" dirty="0">
                <a:ln>
                  <a:noFill/>
                </a:ln>
                <a:solidFill>
                  <a:srgbClr val="A9B7C6"/>
                </a:solidFill>
                <a:effectLst/>
                <a:latin typeface="JetBrains Mono"/>
              </a:rPr>
              <a:t>:</a:t>
            </a:r>
            <a:br>
              <a:rPr kumimoji="0" lang="en-US" altLang="en-US" sz="1400" b="0" i="0" u="none" strike="noStrike" cap="none" normalizeH="0" baseline="0" dirty="0">
                <a:ln>
                  <a:noFill/>
                </a:ln>
                <a:solidFill>
                  <a:srgbClr val="A9B7C6"/>
                </a:solidFill>
                <a:effectLst/>
                <a:latin typeface="JetBrains Mono"/>
              </a:rPr>
            </a:br>
            <a:r>
              <a:rPr kumimoji="0" lang="en-US" altLang="en-US" sz="1400" b="0" i="0" u="none" strike="noStrike" cap="none" normalizeH="0" baseline="0" dirty="0">
                <a:ln>
                  <a:noFill/>
                </a:ln>
                <a:solidFill>
                  <a:srgbClr val="A9B7C6"/>
                </a:solidFill>
                <a:effectLst/>
                <a:latin typeface="JetBrains Mono"/>
              </a:rPr>
              <a:t>        speak(</a:t>
            </a:r>
            <a:r>
              <a:rPr kumimoji="0" lang="en-US" altLang="en-US" sz="1400" b="0" i="0" u="none" strike="noStrike" cap="none" normalizeH="0" baseline="0" dirty="0">
                <a:ln>
                  <a:noFill/>
                </a:ln>
                <a:solidFill>
                  <a:srgbClr val="6A8759"/>
                </a:solidFill>
                <a:effectLst/>
                <a:latin typeface="JetBrains Mono"/>
              </a:rPr>
              <a:t>"Good Evening Sir!"</a:t>
            </a:r>
            <a:r>
              <a:rPr kumimoji="0" lang="en-US" altLang="en-US" sz="1400" b="0" i="0" u="none" strike="noStrike" cap="none" normalizeH="0" baseline="0" dirty="0">
                <a:ln>
                  <a:noFill/>
                </a:ln>
                <a:solidFill>
                  <a:srgbClr val="A9B7C6"/>
                </a:solidFill>
                <a:effectLst/>
                <a:latin typeface="JetBrains Mono"/>
              </a:rPr>
              <a:t>)</a:t>
            </a:r>
            <a:br>
              <a:rPr kumimoji="0" lang="en-US" altLang="en-US" sz="1400" b="0" i="0" u="none" strike="noStrike" cap="none" normalizeH="0" baseline="0" dirty="0">
                <a:ln>
                  <a:noFill/>
                </a:ln>
                <a:solidFill>
                  <a:srgbClr val="A9B7C6"/>
                </a:solidFill>
                <a:effectLst/>
                <a:latin typeface="JetBrains Mono"/>
              </a:rPr>
            </a:br>
            <a:br>
              <a:rPr kumimoji="0" lang="en-US" altLang="en-US" sz="1400" b="0" i="0" u="none" strike="noStrike" cap="none" normalizeH="0" baseline="0" dirty="0">
                <a:ln>
                  <a:noFill/>
                </a:ln>
                <a:solidFill>
                  <a:srgbClr val="A9B7C6"/>
                </a:solidFill>
                <a:effectLst/>
                <a:latin typeface="JetBrains Mono"/>
              </a:rPr>
            </a:br>
            <a:r>
              <a:rPr kumimoji="0" lang="en-US" altLang="en-US" sz="1400" b="0" i="0" u="none" strike="noStrike" cap="none" normalizeH="0" baseline="0" dirty="0">
                <a:ln>
                  <a:noFill/>
                </a:ln>
                <a:solidFill>
                  <a:srgbClr val="A9B7C6"/>
                </a:solidFill>
                <a:effectLst/>
                <a:latin typeface="JetBrains Mono"/>
              </a:rPr>
              <a:t>    </a:t>
            </a:r>
            <a:r>
              <a:rPr lang="en-US" sz="1400" dirty="0">
                <a:latin typeface="JetBrains Mono"/>
              </a:rPr>
              <a:t>speak("Hello this is baby. You are welcome to the Python charmers' world . Please tell me how may I help you")</a:t>
            </a:r>
            <a:endParaRPr lang="en-US" sz="1400" dirty="0">
              <a:latin typeface="JetBrains Mono"/>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6D8C60"/>
      </a:dk2>
      <a:lt2>
        <a:srgbClr val="B1D7A1"/>
      </a:lt2>
      <a:accent1>
        <a:srgbClr val="81B992"/>
      </a:accent1>
      <a:accent2>
        <a:srgbClr val="9ABC65"/>
      </a:accent2>
      <a:accent3>
        <a:srgbClr val="BDB564"/>
      </a:accent3>
      <a:accent4>
        <a:srgbClr val="BD8964"/>
      </a:accent4>
      <a:accent5>
        <a:srgbClr val="BD6466"/>
      </a:accent5>
      <a:accent6>
        <a:srgbClr val="64A4BD"/>
      </a:accent6>
      <a:hlink>
        <a:srgbClr val="8CCC71"/>
      </a:hlink>
      <a:folHlink>
        <a:srgbClr val="A4C795"/>
      </a:folHlink>
    </a:clrScheme>
    <a:fontScheme name="Damask">
      <a:majorFont>
        <a:latin typeface="Bookman Old Style"/>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Damask</Template>
  <TotalTime>0</TotalTime>
  <Words>7738</Words>
  <Application>WPS Presentation</Application>
  <PresentationFormat>Widescreen</PresentationFormat>
  <Paragraphs>219</Paragraphs>
  <Slides>23</Slides>
  <Notes>1</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23</vt:i4>
      </vt:variant>
    </vt:vector>
  </HeadingPairs>
  <TitlesOfParts>
    <vt:vector size="39" baseType="lpstr">
      <vt:lpstr>Arial</vt:lpstr>
      <vt:lpstr>SimSun</vt:lpstr>
      <vt:lpstr>Wingdings</vt:lpstr>
      <vt:lpstr>Times New Roman</vt:lpstr>
      <vt:lpstr>Calibri</vt:lpstr>
      <vt:lpstr>Symbol</vt:lpstr>
      <vt:lpstr>Karla</vt:lpstr>
      <vt:lpstr>Segoe Print</vt:lpstr>
      <vt:lpstr>Consolas</vt:lpstr>
      <vt:lpstr>terminal</vt:lpstr>
      <vt:lpstr>JetBrains Mono</vt:lpstr>
      <vt:lpstr>Bookman Old Style</vt:lpstr>
      <vt:lpstr>Rockwell</vt:lpstr>
      <vt:lpstr>Microsoft YaHei</vt:lpstr>
      <vt:lpstr>Arial Unicode MS</vt:lpstr>
      <vt:lpstr>Damask</vt:lpstr>
      <vt:lpstr>Personal Virtual Assistant</vt:lpstr>
      <vt:lpstr>PowerPoint 演示文稿</vt:lpstr>
      <vt:lpstr>Description</vt:lpstr>
      <vt:lpstr>Defining Speak Function </vt:lpstr>
      <vt:lpstr>What is pyttsx3? </vt:lpstr>
      <vt:lpstr>PowerPoint 演示文稿</vt:lpstr>
      <vt:lpstr>Writing Our speak() Function : </vt:lpstr>
      <vt:lpstr>Creating Our main() function:  </vt:lpstr>
      <vt:lpstr>Defining Wish me Function : </vt:lpstr>
      <vt:lpstr>Defining Take Command Function : </vt:lpstr>
      <vt:lpstr>start coding the takeCommand() function :</vt:lpstr>
      <vt:lpstr>Defining Task 1: To search something on Wikipedia </vt:lpstr>
      <vt:lpstr>Defining Task 2: To open YouTube site in a web-browser </vt:lpstr>
      <vt:lpstr>Defining Task 3: To Search in google</vt:lpstr>
      <vt:lpstr>Defining Task 4: To play music </vt:lpstr>
      <vt:lpstr>Defining Task 5: Today’s News / StackOverflow </vt:lpstr>
      <vt:lpstr>Defining Task 6: Jokes </vt:lpstr>
      <vt:lpstr>Defining Task 7: To play movies </vt:lpstr>
      <vt:lpstr>Defining Task 7: What’s the Time </vt:lpstr>
      <vt:lpstr>Defining Task 8: Email sending</vt:lpstr>
      <vt:lpstr>Roles and responsibilities</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Personal Virtual Assistant</dc:title>
  <dc:creator>parth</dc:creator>
  <cp:lastModifiedBy>Jaydeep</cp:lastModifiedBy>
  <cp:revision>11</cp:revision>
  <dcterms:created xsi:type="dcterms:W3CDTF">2022-08-19T20:06:00Z</dcterms:created>
  <dcterms:modified xsi:type="dcterms:W3CDTF">2022-08-20T14:51:38Z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EF26D7AD42FA47CB9C77A021F219FBC6</vt:lpwstr>
  </property>
  <property fmtid="{D5CDD505-2E9C-101B-9397-08002B2CF9AE}" pid="3" name="KSOProductBuildVer">
    <vt:lpwstr>1033-11.2.0.11254</vt:lpwstr>
  </property>
</Properties>
</file>