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1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8272-F940-481E-A850-30257186EAAB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3077-0E9F-4A5C-9CBC-56AEFDB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rtwigger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INTERNSHIP STUDIO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VIBHUTI PATIL  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Start of internship: 25 </a:t>
            </a:r>
            <a:r>
              <a:rPr lang="en-US" sz="1800" dirty="0" err="1" smtClean="0"/>
              <a:t>july</a:t>
            </a:r>
            <a:r>
              <a:rPr lang="en-US" sz="1800" dirty="0" smtClean="0"/>
              <a:t> 2021</a:t>
            </a:r>
            <a:br>
              <a:rPr lang="en-US" sz="1800" dirty="0" smtClean="0"/>
            </a:br>
            <a:r>
              <a:rPr lang="en-US" sz="2400" b="1" dirty="0" smtClean="0"/>
              <a:t>ETHICAL HACKING 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Through </a:t>
            </a:r>
            <a:r>
              <a:rPr lang="en-US" sz="1600" dirty="0" smtClean="0">
                <a:hlinkClick r:id="rId2"/>
              </a:rPr>
              <a:t>https://portwigger.net/</a:t>
            </a:r>
            <a:r>
              <a:rPr lang="en-US" sz="1600" dirty="0" smtClean="0"/>
              <a:t>  I have solved 5 XSS labs : </a:t>
            </a:r>
          </a:p>
          <a:p>
            <a:r>
              <a:rPr lang="en-US" sz="1600" dirty="0" smtClean="0"/>
              <a:t>Screenshots are given below: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7" y="2009104"/>
            <a:ext cx="8151253" cy="42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9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9" y="450761"/>
            <a:ext cx="10515600" cy="811368"/>
          </a:xfrm>
        </p:spPr>
        <p:txBody>
          <a:bodyPr>
            <a:normAutofit/>
          </a:bodyPr>
          <a:lstStyle/>
          <a:p>
            <a:r>
              <a:rPr lang="en-US" dirty="0" smtClean="0"/>
              <a:t>Task 1 : </a:t>
            </a:r>
            <a:r>
              <a:rPr lang="en-US" sz="2400" dirty="0" smtClean="0"/>
              <a:t>continue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2" y="1439259"/>
            <a:ext cx="8965200" cy="4351338"/>
          </a:xfrm>
        </p:spPr>
      </p:pic>
    </p:spTree>
    <p:extLst>
      <p:ext uri="{BB962C8B-B14F-4D97-AF65-F5344CB8AC3E}">
        <p14:creationId xmlns:p14="http://schemas.microsoft.com/office/powerpoint/2010/main" val="186400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8338" y="1352550"/>
            <a:ext cx="9807262" cy="48244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the next tasks 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000" dirty="0" smtClean="0"/>
              <a:t>Kindly consider that I couldn’t download NETSPARKER , ACUNETIX , NGINX , NESSUS , so I just used kali </a:t>
            </a:r>
            <a:r>
              <a:rPr lang="en-US" sz="2000" dirty="0" err="1" smtClean="0"/>
              <a:t>linux</a:t>
            </a:r>
            <a:r>
              <a:rPr lang="en-US" sz="2000" dirty="0" smtClean="0"/>
              <a:t> , with the help of </a:t>
            </a:r>
            <a:r>
              <a:rPr lang="en-US" sz="2000" dirty="0" err="1" smtClean="0"/>
              <a:t>uniscan</a:t>
            </a:r>
            <a:r>
              <a:rPr lang="en-US" sz="2000" dirty="0" smtClean="0"/>
              <a:t>, also with some references online which I found related to that website , I have done the following tasks . So my report is not that detailed as it would with the help of above websites . So , it’s a kindly request that you judge me considering these things . </a:t>
            </a:r>
          </a:p>
          <a:p>
            <a:pPr marL="0" indent="0">
              <a:buNone/>
            </a:pPr>
            <a:r>
              <a:rPr lang="en-US" sz="2400" dirty="0" err="1" smtClean="0"/>
              <a:t>Thankyou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96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INTERNSHIP STUDIO  VIBHUTI PATIL        Start of internship: 25 july 2021 ETHICAL HACKING </vt:lpstr>
      <vt:lpstr>Task 1 : </vt:lpstr>
      <vt:lpstr>Task 1 : continue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 VIBHUTI PATIL        Start of internship: 25 july 2021 ETHICAL HACKING</dc:title>
  <dc:creator>Admin</dc:creator>
  <cp:lastModifiedBy>Admin</cp:lastModifiedBy>
  <cp:revision>26</cp:revision>
  <dcterms:created xsi:type="dcterms:W3CDTF">2021-08-27T13:17:14Z</dcterms:created>
  <dcterms:modified xsi:type="dcterms:W3CDTF">2021-08-27T17:10:50Z</dcterms:modified>
</cp:coreProperties>
</file>