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122A-6493-434C-B929-6A911131E848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DCF5-461D-44F4-B24A-07561D55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9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122A-6493-434C-B929-6A911131E848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DCF5-461D-44F4-B24A-07561D55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122A-6493-434C-B929-6A911131E848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DCF5-461D-44F4-B24A-07561D55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4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122A-6493-434C-B929-6A911131E848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DCF5-461D-44F4-B24A-07561D55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4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122A-6493-434C-B929-6A911131E848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DCF5-461D-44F4-B24A-07561D55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8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122A-6493-434C-B929-6A911131E848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DCF5-461D-44F4-B24A-07561D55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0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122A-6493-434C-B929-6A911131E848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DCF5-461D-44F4-B24A-07561D55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4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122A-6493-434C-B929-6A911131E848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DCF5-461D-44F4-B24A-07561D55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122A-6493-434C-B929-6A911131E848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DCF5-461D-44F4-B24A-07561D55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9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122A-6493-434C-B929-6A911131E848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DCF5-461D-44F4-B24A-07561D55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3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122A-6493-434C-B929-6A911131E848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DCF5-461D-44F4-B24A-07561D55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3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3122A-6493-434C-B929-6A911131E848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FDCF5-461D-44F4-B24A-07561D55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9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487"/>
            <a:ext cx="10515600" cy="5795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 3:    </a:t>
            </a:r>
            <a:r>
              <a:rPr lang="en-US" sz="2200" dirty="0" smtClean="0"/>
              <a:t>continue</a:t>
            </a:r>
            <a:r>
              <a:rPr lang="en-US" dirty="0" smtClean="0"/>
              <a:t>                                                   </a:t>
            </a:r>
            <a:r>
              <a:rPr lang="en-US" sz="2000" b="1" dirty="0" err="1" smtClean="0"/>
              <a:t>vibhuti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patil</a:t>
            </a:r>
            <a:endParaRPr lang="en-US" sz="20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56" y="1068945"/>
            <a:ext cx="9517488" cy="5293217"/>
          </a:xfrm>
        </p:spPr>
      </p:pic>
    </p:spTree>
    <p:extLst>
      <p:ext uri="{BB962C8B-B14F-4D97-AF65-F5344CB8AC3E}">
        <p14:creationId xmlns:p14="http://schemas.microsoft.com/office/powerpoint/2010/main" val="190753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80" y="1825625"/>
            <a:ext cx="9669640" cy="4351338"/>
          </a:xfrm>
        </p:spPr>
      </p:pic>
    </p:spTree>
    <p:extLst>
      <p:ext uri="{BB962C8B-B14F-4D97-AF65-F5344CB8AC3E}">
        <p14:creationId xmlns:p14="http://schemas.microsoft.com/office/powerpoint/2010/main" val="286796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TASK 3:    continue                                                   vibhuti patil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3:    continue                                                   vibhuti patil</dc:title>
  <dc:creator>Admin</dc:creator>
  <cp:lastModifiedBy>Admin</cp:lastModifiedBy>
  <cp:revision>3</cp:revision>
  <dcterms:created xsi:type="dcterms:W3CDTF">2021-08-27T16:48:26Z</dcterms:created>
  <dcterms:modified xsi:type="dcterms:W3CDTF">2021-08-27T16:51:51Z</dcterms:modified>
</cp:coreProperties>
</file>