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463-DFC5-4F85-9998-8C4A59EB266A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A23-2C60-4166-A85B-5C290336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8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463-DFC5-4F85-9998-8C4A59EB266A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A23-2C60-4166-A85B-5C290336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463-DFC5-4F85-9998-8C4A59EB266A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A23-2C60-4166-A85B-5C290336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4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463-DFC5-4F85-9998-8C4A59EB266A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A23-2C60-4166-A85B-5C290336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7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463-DFC5-4F85-9998-8C4A59EB266A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A23-2C60-4166-A85B-5C290336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2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463-DFC5-4F85-9998-8C4A59EB266A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A23-2C60-4166-A85B-5C290336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8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463-DFC5-4F85-9998-8C4A59EB266A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A23-2C60-4166-A85B-5C290336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0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463-DFC5-4F85-9998-8C4A59EB266A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A23-2C60-4166-A85B-5C290336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6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463-DFC5-4F85-9998-8C4A59EB266A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A23-2C60-4166-A85B-5C290336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0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463-DFC5-4F85-9998-8C4A59EB266A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A23-2C60-4166-A85B-5C290336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0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3463-DFC5-4F85-9998-8C4A59EB266A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A23-2C60-4166-A85B-5C290336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9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33463-DFC5-4F85-9998-8C4A59EB266A}" type="datetimeFigureOut">
              <a:rPr lang="en-US" smtClean="0"/>
              <a:t>27-Aug-21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1A23-2C60-4166-A85B-5C290336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8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zero.webappsecurit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mcat.apache.org/security-8.html#Fixed_in_Apache_Tomcat_8.5.66" TargetMode="External"/><Relationship Id="rId2" Type="http://schemas.openxmlformats.org/officeDocument/2006/relationships/hyperlink" Target="https://tomcat.apache.org/security-8.html#Apache_Tomcat_8.x_vulnerabilit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mcat.apache.org/security-8.html#Fixed_in_Apache_Tomcat_8.5.6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/>
          </a:bodyPr>
          <a:lstStyle/>
          <a:p>
            <a:r>
              <a:rPr lang="en-US" dirty="0" smtClean="0"/>
              <a:t>Task 2 :                                                       </a:t>
            </a:r>
            <a:r>
              <a:rPr lang="en-US" sz="1800" b="1" dirty="0" smtClean="0"/>
              <a:t>VIBHUTI PATIL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978"/>
            <a:ext cx="10701270" cy="5004985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Report on </a:t>
            </a:r>
            <a:r>
              <a:rPr lang="en-US" sz="2000" dirty="0" smtClean="0">
                <a:hlinkClick r:id="rId2"/>
              </a:rPr>
              <a:t>http://zero.webappsecurity.com/</a:t>
            </a:r>
            <a:r>
              <a:rPr lang="en-US" sz="2000" dirty="0" smtClean="0"/>
              <a:t> , </a:t>
            </a:r>
          </a:p>
          <a:p>
            <a:r>
              <a:rPr lang="en-US" sz="2000" dirty="0" smtClean="0"/>
              <a:t>Report based on : 25-08-2021</a:t>
            </a:r>
          </a:p>
          <a:p>
            <a:pPr marL="0" indent="0">
              <a:buNone/>
            </a:pPr>
            <a:r>
              <a:rPr lang="en-US" sz="2000" dirty="0" smtClean="0"/>
              <a:t>Target : </a:t>
            </a:r>
          </a:p>
          <a:p>
            <a:pPr marL="0" indent="0">
              <a:buNone/>
            </a:pPr>
            <a:r>
              <a:rPr lang="en-US" sz="2000" dirty="0" smtClean="0"/>
              <a:t>Domain: </a:t>
            </a:r>
            <a:r>
              <a:rPr lang="en-US" sz="2000" dirty="0" smtClean="0">
                <a:hlinkClick r:id="rId2"/>
              </a:rPr>
              <a:t>http://zero.webappsecurity.com/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Target IP                : 54.82.22.214 </a:t>
            </a:r>
          </a:p>
          <a:p>
            <a:pPr marL="0" indent="0">
              <a:buNone/>
            </a:pPr>
            <a:r>
              <a:rPr lang="en-US" sz="2000" dirty="0" smtClean="0"/>
              <a:t>Searched Version : 7.0.70 </a:t>
            </a:r>
          </a:p>
          <a:p>
            <a:pPr marL="0" indent="0">
              <a:buNone/>
            </a:pPr>
            <a:r>
              <a:rPr lang="en-US" sz="2000" dirty="0" smtClean="0"/>
              <a:t>Latest Version       : 10.0.5 </a:t>
            </a:r>
          </a:p>
          <a:p>
            <a:pPr marL="0" indent="0">
              <a:buNone/>
            </a:pPr>
            <a:r>
              <a:rPr lang="en-US" sz="2000" dirty="0" smtClean="0"/>
              <a:t>Classifications       :  PCI 3.1              -   6.2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PCI 3.2              -   6.2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OWASP 2013    -   A9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CAPEC               -   310</a:t>
            </a:r>
          </a:p>
          <a:p>
            <a:pPr marL="0" indent="0">
              <a:buNone/>
            </a:pPr>
            <a:r>
              <a:rPr lang="en-US" sz="2000" dirty="0" smtClean="0"/>
              <a:t>Vulnerabilities       :  Category : CRITICAL 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Certainty : HIGH 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4 critical vulnerabilities with 44 other vulnerabilities.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Details : The most critical vulnerability found is resource.js ,that is OUT OF DATE </a:t>
            </a:r>
            <a:br>
              <a:rPr lang="en-US" sz="2000" dirty="0" smtClean="0"/>
            </a:br>
            <a:r>
              <a:rPr lang="en-US" sz="2000" dirty="0" smtClean="0"/>
              <a:t>                                  (Tomcat). </a:t>
            </a:r>
            <a:br>
              <a:rPr lang="en-US" sz="2000" dirty="0" smtClean="0"/>
            </a:br>
            <a:r>
              <a:rPr lang="en-US" sz="2000" dirty="0" smtClean="0"/>
              <a:t>             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638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-193182"/>
            <a:ext cx="10515600" cy="4308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772732"/>
            <a:ext cx="10296659" cy="56360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Impact </a:t>
            </a:r>
            <a:r>
              <a:rPr lang="en-US" sz="2000" dirty="0" smtClean="0"/>
              <a:t>: Impact of the critical vulnerability :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smtClean="0"/>
              <a:t> </a:t>
            </a:r>
            <a:r>
              <a:rPr lang="en-US" sz="1600" dirty="0" smtClean="0"/>
              <a:t>OUT OF DATE (TOMCAT) :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Out of date as the name suggests its an out of date version   </a:t>
            </a:r>
            <a:br>
              <a:rPr lang="en-US" sz="1600" dirty="0" smtClean="0"/>
            </a:br>
            <a:r>
              <a:rPr lang="en-US" sz="1600" dirty="0" smtClean="0"/>
              <a:t>                website which means its an old version of the software , which </a:t>
            </a:r>
            <a:br>
              <a:rPr lang="en-US" sz="1600" dirty="0" smtClean="0"/>
            </a:br>
            <a:r>
              <a:rPr lang="en-US" sz="1600" dirty="0" smtClean="0"/>
              <a:t>                will attract a lot of problems, such as :</a:t>
            </a:r>
            <a:br>
              <a:rPr lang="en-US" sz="1600" dirty="0" smtClean="0"/>
            </a:br>
            <a:r>
              <a:rPr lang="en-US" sz="1600" dirty="0" smtClean="0"/>
              <a:t>                Easiest gateway for cybercriminals.</a:t>
            </a:r>
            <a:br>
              <a:rPr lang="en-US" sz="1600" dirty="0" smtClean="0"/>
            </a:br>
            <a:r>
              <a:rPr lang="en-US" sz="1600" dirty="0" smtClean="0"/>
              <a:t>                Can cause loss of data by software failures</a:t>
            </a:r>
            <a:br>
              <a:rPr lang="en-US" sz="1600" dirty="0" smtClean="0"/>
            </a:br>
            <a:r>
              <a:rPr lang="en-US" sz="1600" dirty="0" smtClean="0"/>
              <a:t>                Bugs in the operating systems.</a:t>
            </a:r>
            <a:br>
              <a:rPr lang="en-US" sz="1600" dirty="0" smtClean="0"/>
            </a:br>
            <a:r>
              <a:rPr lang="en-US" sz="1600" dirty="0" smtClean="0"/>
              <a:t>                Drop in productivity caused by poor software performance .</a:t>
            </a:r>
            <a:br>
              <a:rPr lang="en-US" sz="1600" dirty="0" smtClean="0"/>
            </a:br>
            <a:r>
              <a:rPr lang="en-US" sz="1600" dirty="0" smtClean="0"/>
              <a:t>                Incompatibility .</a:t>
            </a:r>
            <a:br>
              <a:rPr lang="en-US" sz="1600" dirty="0" smtClean="0"/>
            </a:br>
            <a:r>
              <a:rPr lang="en-US" sz="1600" dirty="0" smtClean="0"/>
              <a:t>                Can cause Malware attacks .</a:t>
            </a:r>
            <a:br>
              <a:rPr lang="en-US" sz="1600" dirty="0" smtClean="0"/>
            </a:br>
            <a:endParaRPr lang="en-US" sz="1600" dirty="0" smtClean="0"/>
          </a:p>
          <a:p>
            <a:pPr marL="0" indent="0">
              <a:buNone/>
            </a:pPr>
            <a:r>
              <a:rPr lang="en-US" sz="2000" b="1" dirty="0" smtClean="0"/>
              <a:t>Remedy </a:t>
            </a:r>
            <a:r>
              <a:rPr lang="en-US" sz="2000" dirty="0" smtClean="0"/>
              <a:t>: Remedy for the critical vulnerability 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smtClean="0"/>
              <a:t>  </a:t>
            </a:r>
            <a:r>
              <a:rPr lang="en-US" sz="1600" dirty="0" smtClean="0">
                <a:solidFill>
                  <a:prstClr val="black"/>
                </a:solidFill>
              </a:rPr>
              <a:t>OUT </a:t>
            </a:r>
            <a:r>
              <a:rPr lang="en-US" sz="1600" dirty="0">
                <a:solidFill>
                  <a:prstClr val="black"/>
                </a:solidFill>
              </a:rPr>
              <a:t>OF DATE (TOMCAT) </a:t>
            </a:r>
            <a:r>
              <a:rPr lang="en-US" sz="1600" dirty="0" smtClean="0">
                <a:solidFill>
                  <a:prstClr val="black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             </a:t>
            </a:r>
            <a:r>
              <a:rPr lang="en-US" sz="1600" dirty="0" smtClean="0">
                <a:solidFill>
                  <a:prstClr val="black"/>
                </a:solidFill>
              </a:rPr>
              <a:t>  The </a:t>
            </a:r>
            <a:r>
              <a:rPr lang="en-US" sz="1600" dirty="0" smtClean="0">
                <a:solidFill>
                  <a:prstClr val="black"/>
                </a:solidFill>
              </a:rPr>
              <a:t>simple remedy for Out of date vulnerabilities are UPGRADING the software to the latest versions .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              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 smtClean="0">
                <a:solidFill>
                  <a:prstClr val="black"/>
                </a:solidFill>
              </a:rPr>
              <a:t>Upgrading the operating systems .</a:t>
            </a:r>
            <a:br>
              <a:rPr lang="en-US" sz="1600" dirty="0" smtClean="0">
                <a:solidFill>
                  <a:prstClr val="black"/>
                </a:solidFill>
              </a:rPr>
            </a:br>
            <a:r>
              <a:rPr lang="en-US" sz="1600" dirty="0" smtClean="0">
                <a:solidFill>
                  <a:prstClr val="black"/>
                </a:solidFill>
              </a:rPr>
              <a:t>              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  <a:r>
              <a:rPr lang="en-US" sz="1600" dirty="0" smtClean="0">
                <a:solidFill>
                  <a:prstClr val="black"/>
                </a:solidFill>
              </a:rPr>
              <a:t>There are many links for upgrading out of date vulnerabilities with tomcat vulnerabilities too.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Some of these links are below :</a:t>
            </a:r>
            <a:br>
              <a:rPr lang="en-US" sz="2000" dirty="0" smtClean="0"/>
            </a:br>
            <a:r>
              <a:rPr lang="en-US" sz="2000" dirty="0" smtClean="0"/>
              <a:t>            </a:t>
            </a:r>
            <a:r>
              <a:rPr lang="en-US" sz="2000" dirty="0" smtClean="0"/>
              <a:t>    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 smtClean="0">
                <a:hlinkClick r:id="rId2"/>
              </a:rPr>
              <a:t>://tomcat.apache.org/security-8.html#Apache_Tomcat_8.x_vulnerabilities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              </a:t>
            </a:r>
            <a:r>
              <a:rPr lang="en-US" sz="1600" dirty="0" smtClean="0">
                <a:solidFill>
                  <a:prstClr val="black"/>
                </a:solidFill>
              </a:rPr>
              <a:t>       </a:t>
            </a:r>
            <a:r>
              <a:rPr lang="en-US" sz="1600" dirty="0" smtClean="0">
                <a:solidFill>
                  <a:prstClr val="black"/>
                </a:solidFill>
                <a:hlinkClick r:id="rId3"/>
              </a:rPr>
              <a:t>https</a:t>
            </a:r>
            <a:r>
              <a:rPr lang="en-US" sz="1600" dirty="0">
                <a:solidFill>
                  <a:prstClr val="black"/>
                </a:solidFill>
                <a:hlinkClick r:id="rId3"/>
              </a:rPr>
              <a:t>://</a:t>
            </a:r>
            <a:r>
              <a:rPr lang="en-US" sz="1600" dirty="0" smtClean="0">
                <a:solidFill>
                  <a:prstClr val="black"/>
                </a:solidFill>
                <a:hlinkClick r:id="rId3"/>
              </a:rPr>
              <a:t>tomcat.apache.org/security-8.html#Fixed_in_Apache_Tomcat_8.5.66</a:t>
            </a:r>
            <a:r>
              <a:rPr lang="en-US" sz="1600" dirty="0">
                <a:solidFill>
                  <a:prstClr val="black"/>
                </a:solidFill>
              </a:rPr>
              <a:t/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               </a:t>
            </a:r>
            <a:r>
              <a:rPr lang="en-US" sz="1600" dirty="0" smtClean="0">
                <a:solidFill>
                  <a:prstClr val="black"/>
                </a:solidFill>
              </a:rPr>
              <a:t>      </a:t>
            </a:r>
            <a:r>
              <a:rPr lang="en-US" sz="1600" dirty="0" smtClean="0">
                <a:solidFill>
                  <a:prstClr val="black"/>
                </a:solidFill>
                <a:hlinkClick r:id="rId4"/>
              </a:rPr>
              <a:t>https</a:t>
            </a:r>
            <a:r>
              <a:rPr lang="en-US" sz="1600" dirty="0">
                <a:solidFill>
                  <a:prstClr val="black"/>
                </a:solidFill>
                <a:hlinkClick r:id="rId4"/>
              </a:rPr>
              <a:t>://</a:t>
            </a:r>
            <a:r>
              <a:rPr lang="en-US" sz="1600" dirty="0" smtClean="0">
                <a:solidFill>
                  <a:prstClr val="black"/>
                </a:solidFill>
                <a:hlinkClick r:id="rId4"/>
              </a:rPr>
              <a:t>tomcat.apache.org/security-8.html#Fixed_in_Apache_Tomcat_8.5.68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6882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44" y="0"/>
            <a:ext cx="10515600" cy="12389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7882"/>
            <a:ext cx="10515600" cy="573908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Some other vulnerabilities 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          Apache tomcat Deserialization of untrusted Data vulnerabilities .</a:t>
            </a:r>
            <a:br>
              <a:rPr lang="en-US" sz="2000" dirty="0" smtClean="0"/>
            </a:br>
            <a:r>
              <a:rPr lang="en-US" sz="2000" dirty="0" smtClean="0"/>
              <a:t>          Out of date (jQuery) .</a:t>
            </a:r>
            <a:br>
              <a:rPr lang="en-US" sz="2000" dirty="0" smtClean="0"/>
            </a:br>
            <a:r>
              <a:rPr lang="en-US" sz="2000" dirty="0" smtClean="0"/>
              <a:t>          Apache server-status Detected . </a:t>
            </a:r>
            <a:br>
              <a:rPr lang="en-US" sz="2000" dirty="0" smtClean="0"/>
            </a:br>
            <a:r>
              <a:rPr lang="en-US" sz="2000" dirty="0" smtClean="0"/>
              <a:t>          Apache Tomcat Exposure of sensitive Information to an Unauthorized Actor.</a:t>
            </a:r>
            <a:br>
              <a:rPr lang="en-US" sz="2000" dirty="0" smtClean="0"/>
            </a:br>
            <a:r>
              <a:rPr lang="en-US" sz="2000" dirty="0" smtClean="0"/>
              <a:t>          Apache Tomcat Insufficient Information Vulnerability.</a:t>
            </a:r>
            <a:br>
              <a:rPr lang="en-US" sz="2000" dirty="0" smtClean="0"/>
            </a:br>
            <a:r>
              <a:rPr lang="en-US" sz="2000" dirty="0" smtClean="0"/>
              <a:t>          Password Transmitted over HTTP .</a:t>
            </a:r>
            <a:br>
              <a:rPr lang="en-US" sz="2000" dirty="0" smtClean="0"/>
            </a:br>
            <a:r>
              <a:rPr lang="en-US" sz="2000" dirty="0" smtClean="0"/>
              <a:t>          Cross site requests 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85" y="2537138"/>
            <a:ext cx="6375042" cy="395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1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128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Task 2 :                                                       VIBHUTI PATIL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:</dc:title>
  <dc:creator>Admin</dc:creator>
  <cp:lastModifiedBy>Admin</cp:lastModifiedBy>
  <cp:revision>3</cp:revision>
  <dcterms:created xsi:type="dcterms:W3CDTF">2021-08-27T16:44:48Z</dcterms:created>
  <dcterms:modified xsi:type="dcterms:W3CDTF">2021-08-27T17:24:43Z</dcterms:modified>
</cp:coreProperties>
</file>