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UCloudStack </a:t>
            </a:r>
            <a:r>
              <a:rPr lang="zh-CN" altLang="en-US"/>
              <a:t>历史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2.x </a:t>
            </a:r>
            <a:r>
              <a:rPr lang="zh-CN" altLang="en-US"/>
              <a:t>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97455" y="2212975"/>
            <a:ext cx="2206625" cy="357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920365" y="2454910"/>
            <a:ext cx="1380490" cy="5480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taishan vm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552065" y="4736465"/>
            <a:ext cx="2106295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etcd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546350" y="5433695"/>
            <a:ext cx="2112645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hhlet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552700" y="3846195"/>
            <a:ext cx="2105660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kube-scheduler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552700" y="3526790"/>
            <a:ext cx="2116455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kube-apiserver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559685" y="4144645"/>
            <a:ext cx="2109470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hh-webhook-server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548890" y="5110480"/>
            <a:ext cx="2112645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kubelet</a:t>
            </a:r>
          </a:p>
        </p:txBody>
      </p:sp>
      <p:sp>
        <p:nvSpPr>
          <p:cNvPr id="24" name="矩形 23"/>
          <p:cNvSpPr/>
          <p:nvPr/>
        </p:nvSpPr>
        <p:spPr>
          <a:xfrm>
            <a:off x="8183880" y="2213610"/>
            <a:ext cx="2206625" cy="357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8228965" y="4736465"/>
            <a:ext cx="2106295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etcd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8232775" y="5433695"/>
            <a:ext cx="2112645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hhlet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8246110" y="3846195"/>
            <a:ext cx="2105660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kube-scheduler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8228965" y="3526790"/>
            <a:ext cx="2116455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kube-apiserver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8246110" y="4165600"/>
            <a:ext cx="2109470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hh-webhook-server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8235315" y="5110480"/>
            <a:ext cx="2112645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kubelet</a:t>
            </a:r>
          </a:p>
        </p:txBody>
      </p:sp>
      <p:sp>
        <p:nvSpPr>
          <p:cNvPr id="32" name="矩形 31"/>
          <p:cNvSpPr/>
          <p:nvPr/>
        </p:nvSpPr>
        <p:spPr>
          <a:xfrm>
            <a:off x="5262880" y="2213610"/>
            <a:ext cx="2206625" cy="357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5685790" y="2455545"/>
            <a:ext cx="1380490" cy="5480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minio vm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5317490" y="4736465"/>
            <a:ext cx="2106295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etcd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5311775" y="5434330"/>
            <a:ext cx="2112645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hhlet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5311775" y="3846195"/>
            <a:ext cx="2105660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kube-scheduler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5321300" y="3526790"/>
            <a:ext cx="2116455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kube-apiserver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5321300" y="4165600"/>
            <a:ext cx="2109470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hh-webhook-server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5314315" y="5111115"/>
            <a:ext cx="2112645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kubelet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2393950" y="4443095"/>
            <a:ext cx="2434590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hh-controller-manager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8082915" y="4478020"/>
            <a:ext cx="2434590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hh-controller-manager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5176520" y="4464685"/>
            <a:ext cx="2434590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hh-controller-manager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2.x </a:t>
            </a:r>
            <a:r>
              <a:rPr lang="zh-CN" altLang="en-US"/>
              <a:t>架构</a:t>
            </a:r>
            <a:r>
              <a:rPr lang="en-US" altLang="zh-CN"/>
              <a:t> taishan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404745" y="3225165"/>
            <a:ext cx="2962275" cy="78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region-a-taishan-vm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514215" y="1845310"/>
            <a:ext cx="2962275" cy="354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cms-vm</a:t>
            </a:r>
          </a:p>
        </p:txBody>
      </p:sp>
      <p:cxnSp>
        <p:nvCxnSpPr>
          <p:cNvPr id="12" name="直接箭头连接符 11"/>
          <p:cNvCxnSpPr>
            <a:stCxn id="6" idx="2"/>
            <a:endCxn id="5" idx="0"/>
          </p:cNvCxnSpPr>
          <p:nvPr/>
        </p:nvCxnSpPr>
        <p:spPr>
          <a:xfrm flipH="1">
            <a:off x="3886200" y="2199640"/>
            <a:ext cx="2109470" cy="1025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247255" y="3225165"/>
            <a:ext cx="2962275" cy="705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region-b-taishan-vm</a:t>
            </a:r>
          </a:p>
        </p:txBody>
      </p:sp>
      <p:cxnSp>
        <p:nvCxnSpPr>
          <p:cNvPr id="18" name="直接箭头连接符 17"/>
          <p:cNvCxnSpPr>
            <a:stCxn id="6" idx="2"/>
            <a:endCxn id="17" idx="0"/>
          </p:cNvCxnSpPr>
          <p:nvPr/>
        </p:nvCxnSpPr>
        <p:spPr>
          <a:xfrm>
            <a:off x="5995670" y="2199640"/>
            <a:ext cx="2733040" cy="1025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404745" y="4823460"/>
            <a:ext cx="2962275" cy="422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region-a-huanghesdk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7247255" y="4775200"/>
            <a:ext cx="2962275" cy="471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region-a-huanghesdk</a:t>
            </a:r>
          </a:p>
        </p:txBody>
      </p:sp>
      <p:cxnSp>
        <p:nvCxnSpPr>
          <p:cNvPr id="21" name="直接箭头连接符 20"/>
          <p:cNvCxnSpPr>
            <a:stCxn id="5" idx="2"/>
            <a:endCxn id="19" idx="0"/>
          </p:cNvCxnSpPr>
          <p:nvPr/>
        </p:nvCxnSpPr>
        <p:spPr>
          <a:xfrm>
            <a:off x="3886200" y="4010025"/>
            <a:ext cx="0" cy="813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2"/>
            <a:endCxn id="20" idx="0"/>
          </p:cNvCxnSpPr>
          <p:nvPr/>
        </p:nvCxnSpPr>
        <p:spPr>
          <a:xfrm>
            <a:off x="8728710" y="3930650"/>
            <a:ext cx="0" cy="844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2.x </a:t>
            </a:r>
            <a:r>
              <a:rPr lang="zh-CN" altLang="en-US"/>
              <a:t>架构</a:t>
            </a:r>
            <a:r>
              <a:rPr lang="en-US" altLang="zh-CN"/>
              <a:t> huanghe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636770" y="2757805"/>
            <a:ext cx="2722880" cy="44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kube-apiserver</a:t>
            </a:r>
          </a:p>
        </p:txBody>
      </p:sp>
      <p:sp>
        <p:nvSpPr>
          <p:cNvPr id="5" name="矩形 4"/>
          <p:cNvSpPr/>
          <p:nvPr/>
        </p:nvSpPr>
        <p:spPr>
          <a:xfrm>
            <a:off x="4996815" y="3824605"/>
            <a:ext cx="2003425" cy="40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hhlet</a:t>
            </a:r>
          </a:p>
        </p:txBody>
      </p:sp>
      <p:sp>
        <p:nvSpPr>
          <p:cNvPr id="9" name="流程图: 多文档 8"/>
          <p:cNvSpPr/>
          <p:nvPr/>
        </p:nvSpPr>
        <p:spPr>
          <a:xfrm>
            <a:off x="4401820" y="4749482"/>
            <a:ext cx="1061720" cy="75946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qemu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6607175" y="4727575"/>
            <a:ext cx="91440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ovs</a:t>
            </a:r>
          </a:p>
        </p:txBody>
      </p:sp>
      <p:sp>
        <p:nvSpPr>
          <p:cNvPr id="11" name="流程图: 库存数据 10"/>
          <p:cNvSpPr/>
          <p:nvPr/>
        </p:nvSpPr>
        <p:spPr>
          <a:xfrm>
            <a:off x="9027160" y="4846320"/>
            <a:ext cx="2204720" cy="56578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ceph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903335" y="2757805"/>
            <a:ext cx="2204720" cy="44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hh-webhook-server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636770" y="1691005"/>
            <a:ext cx="2722880" cy="44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huanghesdk</a:t>
            </a:r>
          </a:p>
        </p:txBody>
      </p:sp>
      <p:cxnSp>
        <p:nvCxnSpPr>
          <p:cNvPr id="14" name="直接箭头连接符 13"/>
          <p:cNvCxnSpPr>
            <a:stCxn id="13" idx="2"/>
            <a:endCxn id="4" idx="0"/>
          </p:cNvCxnSpPr>
          <p:nvPr/>
        </p:nvCxnSpPr>
        <p:spPr>
          <a:xfrm>
            <a:off x="5998210" y="2131695"/>
            <a:ext cx="0" cy="626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0"/>
            <a:endCxn id="4" idx="2"/>
          </p:cNvCxnSpPr>
          <p:nvPr/>
        </p:nvCxnSpPr>
        <p:spPr>
          <a:xfrm flipH="1" flipV="1">
            <a:off x="5998210" y="3198495"/>
            <a:ext cx="635" cy="626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cxnSpLocks/>
            <a:stCxn id="5" idx="2"/>
          </p:cNvCxnSpPr>
          <p:nvPr/>
        </p:nvCxnSpPr>
        <p:spPr>
          <a:xfrm flipH="1">
            <a:off x="4863465" y="4227195"/>
            <a:ext cx="1135380" cy="500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0" idx="0"/>
          </p:cNvCxnSpPr>
          <p:nvPr/>
        </p:nvCxnSpPr>
        <p:spPr>
          <a:xfrm>
            <a:off x="6009005" y="4271645"/>
            <a:ext cx="1055370" cy="45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1" idx="0"/>
          </p:cNvCxnSpPr>
          <p:nvPr/>
        </p:nvCxnSpPr>
        <p:spPr>
          <a:xfrm>
            <a:off x="5999480" y="4243070"/>
            <a:ext cx="413004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3"/>
            <a:endCxn id="12" idx="1"/>
          </p:cNvCxnSpPr>
          <p:nvPr/>
        </p:nvCxnSpPr>
        <p:spPr>
          <a:xfrm>
            <a:off x="7359650" y="2978150"/>
            <a:ext cx="154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838200" y="2757805"/>
            <a:ext cx="2722880" cy="44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hh-controller-manager</a:t>
            </a:r>
          </a:p>
        </p:txBody>
      </p:sp>
      <p:cxnSp>
        <p:nvCxnSpPr>
          <p:cNvPr id="8" name="直接箭头连接符 7"/>
          <p:cNvCxnSpPr>
            <a:stCxn id="7" idx="3"/>
            <a:endCxn id="4" idx="1"/>
          </p:cNvCxnSpPr>
          <p:nvPr/>
        </p:nvCxnSpPr>
        <p:spPr>
          <a:xfrm>
            <a:off x="3561080" y="2978150"/>
            <a:ext cx="10756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15085" y="4727575"/>
            <a:ext cx="2003425" cy="40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hhcri</a:t>
            </a:r>
          </a:p>
        </p:txBody>
      </p:sp>
      <p:sp>
        <p:nvSpPr>
          <p:cNvPr id="22" name="矩形 21"/>
          <p:cNvSpPr/>
          <p:nvPr/>
        </p:nvSpPr>
        <p:spPr>
          <a:xfrm>
            <a:off x="2468245" y="3803650"/>
            <a:ext cx="2003425" cy="40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kubelet</a:t>
            </a:r>
          </a:p>
        </p:txBody>
      </p:sp>
      <p:cxnSp>
        <p:nvCxnSpPr>
          <p:cNvPr id="24" name="直接箭头连接符 23"/>
          <p:cNvCxnSpPr>
            <a:endCxn id="15" idx="0"/>
          </p:cNvCxnSpPr>
          <p:nvPr/>
        </p:nvCxnSpPr>
        <p:spPr>
          <a:xfrm flipH="1">
            <a:off x="2317115" y="4253230"/>
            <a:ext cx="1169670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E1FB97-DAB8-497B-9895-EC5581EA1F7E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469958" y="3198496"/>
            <a:ext cx="2094024" cy="605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云平台纯自研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不是</a:t>
            </a:r>
            <a:r>
              <a:rPr lang="en-US" altLang="zh-CN"/>
              <a:t> openstack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也不是</a:t>
            </a:r>
            <a:r>
              <a:rPr lang="en-US" altLang="zh-CN"/>
              <a:t> ucloud </a:t>
            </a:r>
            <a:r>
              <a:rPr lang="zh-CN" altLang="en-US"/>
              <a:t>公有云</a:t>
            </a: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基础组件不是自研的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来自</a:t>
            </a:r>
            <a:r>
              <a:rPr lang="en-US" altLang="zh-CN"/>
              <a:t> ucloud </a:t>
            </a:r>
            <a:r>
              <a:rPr lang="zh-CN" altLang="en-US"/>
              <a:t>的部分</a:t>
            </a:r>
          </a:p>
          <a:p>
            <a:endParaRPr lang="zh-CN" altLang="en-US"/>
          </a:p>
          <a:p>
            <a:pPr lvl="1"/>
            <a:r>
              <a:rPr lang="en-US" altLang="zh-CN"/>
              <a:t>host os</a:t>
            </a:r>
          </a:p>
          <a:p>
            <a:pPr lvl="1"/>
            <a:r>
              <a:rPr lang="en-US" altLang="zh-CN"/>
              <a:t>guest os</a:t>
            </a:r>
          </a:p>
          <a:p>
            <a:pPr lvl="1"/>
            <a:r>
              <a:rPr lang="en-US" altLang="zh-CN"/>
              <a:t>qemu</a:t>
            </a:r>
          </a:p>
          <a:p>
            <a:pPr lvl="1"/>
            <a:r>
              <a:rPr lang="en-US" altLang="zh-CN"/>
              <a:t>ovs</a:t>
            </a:r>
          </a:p>
          <a:p>
            <a:pPr lvl="1"/>
            <a:endParaRPr lang="en-US" altLang="zh-CN"/>
          </a:p>
          <a:p>
            <a:r>
              <a:rPr lang="zh-CN" altLang="en-US"/>
              <a:t>来自</a:t>
            </a:r>
            <a:r>
              <a:rPr lang="en-US" altLang="zh-CN"/>
              <a:t> </a:t>
            </a:r>
            <a:r>
              <a:rPr lang="zh-CN" altLang="en-US"/>
              <a:t>开源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ceph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为什么不基于公有云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2018-2021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  <a:p>
            <a:r>
              <a:rPr lang="en-US" altLang="zh-CN"/>
              <a:t>2017</a:t>
            </a:r>
            <a:r>
              <a:rPr lang="zh-CN" altLang="en-US"/>
              <a:t>年底</a:t>
            </a:r>
            <a:r>
              <a:rPr lang="en-US" altLang="zh-CN"/>
              <a:t>-2018</a:t>
            </a:r>
            <a:r>
              <a:rPr lang="zh-CN" altLang="en-US"/>
              <a:t>年：</a:t>
            </a:r>
            <a:r>
              <a:rPr lang="en-US" altLang="zh-CN"/>
              <a:t>996</a:t>
            </a:r>
            <a:r>
              <a:rPr lang="zh-CN" altLang="en-US"/>
              <a:t>；推出</a:t>
            </a:r>
            <a:r>
              <a:rPr lang="en-US" altLang="zh-CN"/>
              <a:t> 1.0</a:t>
            </a:r>
          </a:p>
          <a:p>
            <a:endParaRPr lang="en-US" altLang="zh-CN"/>
          </a:p>
          <a:p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 - 2019</a:t>
            </a:r>
            <a:r>
              <a:rPr lang="zh-CN" altLang="en-US"/>
              <a:t>年：研发出去部署；什么都做：</a:t>
            </a:r>
            <a:r>
              <a:rPr lang="en-US" altLang="zh-CN"/>
              <a:t>lb nat vpn mysql redis s3</a:t>
            </a:r>
          </a:p>
          <a:p>
            <a:endParaRPr lang="en-US" altLang="zh-CN"/>
          </a:p>
          <a:p>
            <a:r>
              <a:rPr lang="en-US" altLang="zh-CN"/>
              <a:t>2019</a:t>
            </a:r>
            <a:r>
              <a:rPr lang="zh-CN" altLang="en-US"/>
              <a:t>年</a:t>
            </a:r>
            <a:r>
              <a:rPr lang="en-US" altLang="zh-CN"/>
              <a:t> - 2020</a:t>
            </a:r>
            <a:r>
              <a:rPr lang="zh-CN" altLang="en-US"/>
              <a:t>年：砍掉了数据库产品；搞了快杰版、信创版；支持升级；大量交付</a:t>
            </a:r>
          </a:p>
          <a:p>
            <a:endParaRPr lang="zh-CN" altLang="en-US"/>
          </a:p>
          <a:p>
            <a:r>
              <a:rPr lang="en-US" altLang="zh-CN"/>
              <a:t>2021</a:t>
            </a:r>
            <a:r>
              <a:rPr lang="zh-CN" altLang="en-US"/>
              <a:t>年：开始有自己的测试；支持管理网段；基于</a:t>
            </a:r>
            <a:r>
              <a:rPr lang="en-US" altLang="zh-CN"/>
              <a:t> k8s </a:t>
            </a:r>
            <a:r>
              <a:rPr lang="zh-CN" altLang="en-US"/>
              <a:t>升级基础底座</a:t>
            </a: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UCloudStack </a:t>
            </a:r>
            <a:r>
              <a:rPr lang="zh-CN" altLang="en-US"/>
              <a:t>架构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1.x </a:t>
            </a:r>
            <a:r>
              <a:rPr lang="zh-CN" altLang="en-US"/>
              <a:t>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97455" y="2212975"/>
            <a:ext cx="1814195" cy="357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64125" y="2212975"/>
            <a:ext cx="1814195" cy="357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30160" y="2213610"/>
            <a:ext cx="1814195" cy="357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713990" y="2447290"/>
            <a:ext cx="1380490" cy="5480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taishan vm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847965" y="2447290"/>
            <a:ext cx="1380490" cy="5473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image-proxy vm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280660" y="2447290"/>
            <a:ext cx="1380490" cy="5473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minio vm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521585" y="4942840"/>
            <a:ext cx="1744980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539365" y="5433060"/>
            <a:ext cx="1744980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hhagent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527935" y="4644390"/>
            <a:ext cx="1744980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hhscheduler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521585" y="4345940"/>
            <a:ext cx="1744980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hhserver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098415" y="4942840"/>
            <a:ext cx="1744980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123180" y="5433060"/>
            <a:ext cx="1744980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hhagent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098415" y="4644390"/>
            <a:ext cx="1744980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hhscheduler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5098415" y="4345940"/>
            <a:ext cx="1744980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hhserver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7668895" y="4942840"/>
            <a:ext cx="1744980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7706995" y="5433060"/>
            <a:ext cx="1744980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hhagent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668895" y="4644390"/>
            <a:ext cx="1744980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hhscheduler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675245" y="4345940"/>
            <a:ext cx="1744980" cy="2984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hhserver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1.x </a:t>
            </a:r>
            <a:r>
              <a:rPr lang="zh-CN" altLang="en-US"/>
              <a:t>架构</a:t>
            </a:r>
            <a:r>
              <a:rPr lang="en-US" altLang="zh-CN"/>
              <a:t> taishan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360545" y="2009775"/>
            <a:ext cx="2962275" cy="354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nginx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360545" y="3689985"/>
            <a:ext cx="2962275" cy="354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access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360545" y="2849880"/>
            <a:ext cx="2962275" cy="354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api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464550" y="3689985"/>
            <a:ext cx="2578735" cy="354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scheduler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969895" y="5245100"/>
            <a:ext cx="2119630" cy="354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969895" y="4612640"/>
            <a:ext cx="2119630" cy="354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911340" y="5067935"/>
            <a:ext cx="2119630" cy="354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hhserver</a:t>
            </a:r>
          </a:p>
        </p:txBody>
      </p:sp>
      <p:cxnSp>
        <p:nvCxnSpPr>
          <p:cNvPr id="11" name="直接箭头连接符 10"/>
          <p:cNvCxnSpPr>
            <a:stCxn id="4" idx="2"/>
            <a:endCxn id="6" idx="0"/>
          </p:cNvCxnSpPr>
          <p:nvPr/>
        </p:nvCxnSpPr>
        <p:spPr>
          <a:xfrm>
            <a:off x="5842000" y="2364105"/>
            <a:ext cx="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842000" y="3185795"/>
            <a:ext cx="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9" idx="3"/>
          </p:cNvCxnSpPr>
          <p:nvPr/>
        </p:nvCxnSpPr>
        <p:spPr>
          <a:xfrm flipH="1">
            <a:off x="5089525" y="4044315"/>
            <a:ext cx="752475" cy="745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8" idx="3"/>
          </p:cNvCxnSpPr>
          <p:nvPr/>
        </p:nvCxnSpPr>
        <p:spPr>
          <a:xfrm flipH="1">
            <a:off x="5089525" y="4044315"/>
            <a:ext cx="752475" cy="137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0" idx="1"/>
          </p:cNvCxnSpPr>
          <p:nvPr/>
        </p:nvCxnSpPr>
        <p:spPr>
          <a:xfrm>
            <a:off x="5947410" y="4067810"/>
            <a:ext cx="963930" cy="1177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1"/>
            <a:endCxn id="5" idx="3"/>
          </p:cNvCxnSpPr>
          <p:nvPr/>
        </p:nvCxnSpPr>
        <p:spPr>
          <a:xfrm flipH="1">
            <a:off x="7322820" y="3867150"/>
            <a:ext cx="1141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1.x </a:t>
            </a:r>
            <a:r>
              <a:rPr lang="zh-CN" altLang="en-US"/>
              <a:t>架构</a:t>
            </a:r>
            <a:r>
              <a:rPr lang="en-US" altLang="zh-CN"/>
              <a:t> huanghe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 grpc </a:t>
            </a:r>
            <a:r>
              <a:rPr lang="zh-CN" altLang="en-US"/>
              <a:t>通信</a:t>
            </a:r>
          </a:p>
          <a:p>
            <a:r>
              <a:rPr lang="en-US" altLang="zh-CN"/>
              <a:t>hhagent </a:t>
            </a:r>
            <a:r>
              <a:rPr lang="zh-CN" altLang="en-US"/>
              <a:t>主动拉取任务</a:t>
            </a:r>
          </a:p>
          <a:p>
            <a:r>
              <a:rPr lang="zh-CN" altLang="en-US"/>
              <a:t>在本机通过</a:t>
            </a:r>
            <a:r>
              <a:rPr lang="en-US" altLang="zh-CN"/>
              <a:t> libvirt </a:t>
            </a:r>
            <a:r>
              <a:rPr lang="zh-CN" altLang="en-US"/>
              <a:t>管理虚拟机</a:t>
            </a:r>
          </a:p>
          <a:p>
            <a:r>
              <a:rPr lang="zh-CN" altLang="en-US"/>
              <a:t>在本机通过命令管理</a:t>
            </a:r>
            <a:r>
              <a:rPr lang="en-US" altLang="zh-CN"/>
              <a:t> ovs</a:t>
            </a:r>
          </a:p>
          <a:p>
            <a:r>
              <a:rPr lang="zh-CN" altLang="en-US"/>
              <a:t>通过</a:t>
            </a:r>
            <a:r>
              <a:rPr lang="en-US" altLang="zh-CN"/>
              <a:t> ceph </a:t>
            </a:r>
            <a:r>
              <a:rPr lang="zh-CN" altLang="en-US"/>
              <a:t>接口管理</a:t>
            </a:r>
            <a:r>
              <a:rPr lang="en-US" altLang="zh-CN"/>
              <a:t> ceph</a:t>
            </a: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5532755" y="3208020"/>
            <a:ext cx="2722880" cy="44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hhserver</a:t>
            </a:r>
          </a:p>
        </p:txBody>
      </p:sp>
      <p:sp>
        <p:nvSpPr>
          <p:cNvPr id="5" name="矩形 4"/>
          <p:cNvSpPr/>
          <p:nvPr/>
        </p:nvSpPr>
        <p:spPr>
          <a:xfrm>
            <a:off x="5892165" y="4513580"/>
            <a:ext cx="2003425" cy="40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hhagent</a:t>
            </a:r>
          </a:p>
        </p:txBody>
      </p:sp>
      <p:sp>
        <p:nvSpPr>
          <p:cNvPr id="9" name="流程图: 多文档 8"/>
          <p:cNvSpPr/>
          <p:nvPr/>
        </p:nvSpPr>
        <p:spPr>
          <a:xfrm>
            <a:off x="5472430" y="5419725"/>
            <a:ext cx="1061720" cy="75946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qemu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7258685" y="5470525"/>
            <a:ext cx="91440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ovs</a:t>
            </a:r>
          </a:p>
        </p:txBody>
      </p:sp>
      <p:sp>
        <p:nvSpPr>
          <p:cNvPr id="11" name="流程图: 库存数据 10"/>
          <p:cNvSpPr/>
          <p:nvPr/>
        </p:nvSpPr>
        <p:spPr>
          <a:xfrm>
            <a:off x="9056370" y="5470525"/>
            <a:ext cx="2204720" cy="56578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ceph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9056370" y="3217545"/>
            <a:ext cx="2204720" cy="44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hhscheduler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532120" y="1902460"/>
            <a:ext cx="2722880" cy="440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taishan </a:t>
            </a:r>
            <a:r>
              <a:rPr lang="zh-CN" altLang="en-US"/>
              <a:t>业务</a:t>
            </a:r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>
          <a:xfrm flipH="1">
            <a:off x="6880860" y="2343150"/>
            <a:ext cx="12700" cy="816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1"/>
            <a:endCxn id="4" idx="3"/>
          </p:cNvCxnSpPr>
          <p:nvPr/>
        </p:nvCxnSpPr>
        <p:spPr>
          <a:xfrm flipH="1" flipV="1">
            <a:off x="8255635" y="3428365"/>
            <a:ext cx="80073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0"/>
            <a:endCxn id="4" idx="2"/>
          </p:cNvCxnSpPr>
          <p:nvPr/>
        </p:nvCxnSpPr>
        <p:spPr>
          <a:xfrm flipV="1">
            <a:off x="6894195" y="3648710"/>
            <a:ext cx="0" cy="864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</p:cNvCxnSpPr>
          <p:nvPr/>
        </p:nvCxnSpPr>
        <p:spPr>
          <a:xfrm flipH="1">
            <a:off x="6133465" y="4916170"/>
            <a:ext cx="76073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890385" y="4933315"/>
            <a:ext cx="786130" cy="47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910070" y="4933315"/>
            <a:ext cx="3181985" cy="478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245</Words>
  <Application>Microsoft Office PowerPoint</Application>
  <PresentationFormat>宽屏</PresentationFormat>
  <Paragraphs>111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微软雅黑</vt:lpstr>
      <vt:lpstr>Arial</vt:lpstr>
      <vt:lpstr>Calibri</vt:lpstr>
      <vt:lpstr>Office 主题</vt:lpstr>
      <vt:lpstr>UCloudStack 历史</vt:lpstr>
      <vt:lpstr>云平台纯自研</vt:lpstr>
      <vt:lpstr>基础组件不是自研的</vt:lpstr>
      <vt:lpstr>为什么不基于公有云</vt:lpstr>
      <vt:lpstr>2018-2021</vt:lpstr>
      <vt:lpstr>UCloudStack 架构</vt:lpstr>
      <vt:lpstr>1.x 架构</vt:lpstr>
      <vt:lpstr>1.x 架构 taishan</vt:lpstr>
      <vt:lpstr>1.x 架构 huanghe</vt:lpstr>
      <vt:lpstr>2.x 架构</vt:lpstr>
      <vt:lpstr>2.x 架构 taishan</vt:lpstr>
      <vt:lpstr>2.x 架构 huanghe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UCloudStack 历史</dc:title>
  <dc:creator>User</dc:creator>
  <cp:lastModifiedBy>User</cp:lastModifiedBy>
  <cp:revision>55</cp:revision>
  <dcterms:created xsi:type="dcterms:W3CDTF">2021-10-27T07:19:00Z</dcterms:created>
  <dcterms:modified xsi:type="dcterms:W3CDTF">2021-11-02T01:50:24Z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84AA202C8E7F4A54848C395BA997144A</vt:lpwstr>
  </property>
  <property fmtid="{D5CDD505-2E9C-101B-9397-08002B2CF9AE}" pid="3" name="KSOProductBuildVer">
    <vt:lpwstr>2052-11.1.0.11045</vt:lpwstr>
  </property>
</Properties>
</file>