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65" r:id="rId2"/>
    <p:sldId id="256" r:id="rId3"/>
    <p:sldId id="257" r:id="rId4"/>
    <p:sldId id="260" r:id="rId5"/>
    <p:sldId id="261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809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0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8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54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4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2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6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0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6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1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0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5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0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1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1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14E19A-F857-4D72-9A91-A7D57EAEB6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2BD945-865C-458A-8ECE-E197124E5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8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基于</a:t>
            </a:r>
            <a:r>
              <a:rPr lang="en-US" altLang="zh-CN" dirty="0"/>
              <a:t>WEKA</a:t>
            </a:r>
            <a:r>
              <a:rPr lang="zh-CN" altLang="en-US" dirty="0"/>
              <a:t>的简单分类实</a:t>
            </a:r>
            <a:r>
              <a:rPr lang="zh-CN" altLang="en-US" dirty="0" smtClean="0"/>
              <a:t>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r>
              <a:rPr lang="zh-CN" altLang="en-US" dirty="0"/>
              <a:t>类别不平衡问题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98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9685" y="600502"/>
            <a:ext cx="2139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+mj-lt"/>
              </a:rPr>
              <a:t>WEKA  ?</a:t>
            </a:r>
            <a:endParaRPr lang="zh-CN" altLang="en-US" sz="48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685" y="1580109"/>
            <a:ext cx="6823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ffectLst/>
              </a:rPr>
              <a:t>Waikato Environment  for Knowledge Analysis</a:t>
            </a:r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>
                <a:effectLst/>
              </a:rPr>
              <a:t>怀卡托智能分析环境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>
                <a:effectLst/>
              </a:rPr>
              <a:t>WEKA</a:t>
            </a:r>
            <a:r>
              <a:rPr lang="zh-CN" altLang="en-US" sz="2800" dirty="0" smtClean="0">
                <a:effectLst/>
              </a:rPr>
              <a:t>作为一个公开的数据挖掘工作平台，集合了大量能承担数据挖掘任务的机器学习算法，包括对数据进行预处理，分类，回归、聚类、关联规则以及在新的交互式界面上的可视化。</a:t>
            </a:r>
            <a:endParaRPr lang="en-US" altLang="zh-CN" sz="2800" dirty="0" smtClean="0">
              <a:effectLst/>
            </a:endParaRP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4868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685" y="600502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+mj-lt"/>
              </a:rPr>
              <a:t>why  ?</a:t>
            </a:r>
            <a:endParaRPr lang="zh-CN" altLang="en-US" sz="4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685" y="1607404"/>
            <a:ext cx="6823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ffectLst/>
              </a:rPr>
              <a:t>Java	</a:t>
            </a:r>
            <a:r>
              <a:rPr lang="zh-CN" altLang="en-US" sz="2800" dirty="0" smtClean="0">
                <a:effectLst/>
              </a:rPr>
              <a:t>开源性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/>
              <a:t>示例</a:t>
            </a:r>
            <a:r>
              <a:rPr lang="zh-CN" altLang="en-US" sz="2800" dirty="0" smtClean="0"/>
              <a:t>多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二次开发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在自己的项目中调用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1174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685" y="600502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+mj-lt"/>
              </a:rPr>
              <a:t>Weka.jar</a:t>
            </a:r>
            <a:endParaRPr lang="zh-CN" altLang="en-US" sz="4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685" y="1730235"/>
            <a:ext cx="6823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Core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	Classifiers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	Filters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	AttributeSelection</a:t>
            </a:r>
            <a:r>
              <a:rPr lang="zh-CN" altLang="en-US" sz="2800" dirty="0" smtClean="0"/>
              <a:t>包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6374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685" y="600502"/>
            <a:ext cx="263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+mj-lt"/>
              </a:rPr>
              <a:t>Classifier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9685" y="1730235"/>
            <a:ext cx="6823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</a:t>
            </a:r>
            <a:r>
              <a:rPr lang="zh-CN" altLang="en-US" sz="2800" dirty="0" smtClean="0"/>
              <a:t>据：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选择属性较少，数据集不大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01" y="1730235"/>
            <a:ext cx="6743676" cy="19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685" y="600502"/>
            <a:ext cx="1234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+mj-lt"/>
              </a:rPr>
              <a:t>Test</a:t>
            </a:r>
            <a:endParaRPr lang="zh-CN" altLang="en-US" sz="48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685" y="1730235"/>
            <a:ext cx="682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18" y="1813696"/>
            <a:ext cx="6367031" cy="30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7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685" y="60050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类别不平衡问题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685" y="1730235"/>
            <a:ext cx="68238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训练集中正反例样本数目差距悬殊</a:t>
            </a:r>
            <a:endParaRPr lang="en-US" altLang="zh-CN" sz="2800" dirty="0" smtClean="0"/>
          </a:p>
          <a:p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带</a:t>
            </a:r>
            <a:r>
              <a:rPr lang="zh-CN" altLang="en-US" sz="2800" dirty="0" smtClean="0"/>
              <a:t>来问题：</a:t>
            </a:r>
            <a:endParaRPr lang="en-US" altLang="zh-CN" sz="2800" dirty="0" smtClean="0"/>
          </a:p>
          <a:p>
            <a:r>
              <a:rPr lang="zh-CN" altLang="en-US" sz="2800" dirty="0"/>
              <a:t>分类</a:t>
            </a:r>
            <a:r>
              <a:rPr lang="zh-CN" altLang="en-US" sz="2800" dirty="0" smtClean="0"/>
              <a:t>器性能下降</a:t>
            </a:r>
            <a:endParaRPr lang="en-US" altLang="zh-CN" sz="2800" dirty="0" smtClean="0"/>
          </a:p>
          <a:p>
            <a:r>
              <a:rPr lang="zh-CN" altLang="en-US" sz="2800" dirty="0"/>
              <a:t>有</a:t>
            </a:r>
            <a:r>
              <a:rPr lang="zh-CN" altLang="en-US" sz="2800" dirty="0" smtClean="0"/>
              <a:t>时会把整个样本空间都划分为一个大类</a:t>
            </a:r>
            <a:endParaRPr lang="en-US" altLang="zh-CN" sz="2800" dirty="0" smtClean="0"/>
          </a:p>
          <a:p>
            <a:r>
              <a:rPr lang="zh-CN" altLang="en-US" sz="2800" dirty="0"/>
              <a:t>生</a:t>
            </a:r>
            <a:r>
              <a:rPr lang="zh-CN" altLang="en-US" sz="2800" dirty="0" smtClean="0"/>
              <a:t>物信息学中大量存在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9685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685" y="600502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遇到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的问题及思考</a:t>
            </a: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685" y="1730235"/>
            <a:ext cx="6823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数据文件转换不方便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参考文献找不到数据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5197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76</TotalTime>
  <Words>123</Words>
  <Application>Microsoft Office PowerPoint</Application>
  <PresentationFormat>全屏显示(4:3)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Impact</vt:lpstr>
      <vt:lpstr>主要事件</vt:lpstr>
      <vt:lpstr>基于WEKA的简单分类实现 &amp;类别不平衡问题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win7</cp:lastModifiedBy>
  <cp:revision>14</cp:revision>
  <dcterms:created xsi:type="dcterms:W3CDTF">2014-11-24T04:48:08Z</dcterms:created>
  <dcterms:modified xsi:type="dcterms:W3CDTF">2014-11-24T06:07:25Z</dcterms:modified>
</cp:coreProperties>
</file>