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1/18/2023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Курсовая работа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Проектирование и разработка базы данных интернет-магазина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394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455" y="4794074"/>
            <a:ext cx="8534400" cy="1507067"/>
          </a:xfrm>
        </p:spPr>
        <p:txBody>
          <a:bodyPr/>
          <a:lstStyle/>
          <a:p>
            <a:r>
              <a:rPr lang="ru-RU" dirty="0" smtClean="0"/>
              <a:t>Возможности ПУБД</a:t>
            </a:r>
            <a:br>
              <a:rPr lang="ru-RU" dirty="0" smtClean="0"/>
            </a:br>
            <a:r>
              <a:rPr lang="ru-RU" dirty="0" smtClean="0"/>
              <a:t>Добавление записи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274119" cy="420753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190" y="2673522"/>
            <a:ext cx="6174810" cy="36276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5032" y="621433"/>
            <a:ext cx="4314286" cy="1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890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378455" y="4794074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dirty="0" smtClean="0"/>
              <a:t>Возможности ПУБД</a:t>
            </a:r>
            <a:br>
              <a:rPr lang="ru-RU" dirty="0" smtClean="0"/>
            </a:br>
            <a:r>
              <a:rPr lang="ru-RU" dirty="0" smtClean="0"/>
              <a:t>Изменение записи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99" y="886576"/>
            <a:ext cx="2438095" cy="6190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6174" y="496100"/>
            <a:ext cx="4438095" cy="1400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7149" y="334195"/>
            <a:ext cx="4380952" cy="172381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5321" y="3245308"/>
            <a:ext cx="4371429" cy="1295238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615" y="3046674"/>
            <a:ext cx="3238578" cy="3662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04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78455" y="4794074"/>
            <a:ext cx="8534400" cy="1507067"/>
          </a:xfrm>
        </p:spPr>
        <p:txBody>
          <a:bodyPr/>
          <a:lstStyle/>
          <a:p>
            <a:r>
              <a:rPr lang="ru-RU" dirty="0" smtClean="0"/>
              <a:t>Возможности ПУБД</a:t>
            </a:r>
            <a:br>
              <a:rPr lang="ru-RU" dirty="0" smtClean="0"/>
            </a:br>
            <a:r>
              <a:rPr lang="ru-RU" dirty="0" smtClean="0"/>
              <a:t>удаление записи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3736674" cy="479407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083" y="1062494"/>
            <a:ext cx="4333333" cy="1342857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083" y="2596726"/>
            <a:ext cx="4295238" cy="134285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0964" y="1"/>
            <a:ext cx="3821035" cy="4987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958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47500" y="2600343"/>
            <a:ext cx="7919461" cy="1507067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7564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 курсовой работы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/>
                </a:solidFill>
              </a:rPr>
              <a:t>Изучение основ проектирования баз данных в различных приложениях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Разработка приложения для управления базой данных</a:t>
            </a:r>
          </a:p>
          <a:p>
            <a:r>
              <a:rPr lang="ru-RU" dirty="0" smtClean="0">
                <a:solidFill>
                  <a:schemeClr val="tx1"/>
                </a:solidFill>
              </a:rPr>
              <a:t>Получение навыков постановки и решения практических задач проектирования и эксплуатации баз данных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825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– </a:t>
            </a:r>
            <a:r>
              <a:rPr lang="ru-RU" dirty="0" smtClean="0"/>
              <a:t>Модель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3296" y="305704"/>
            <a:ext cx="7065316" cy="4410471"/>
          </a:xfrm>
        </p:spPr>
      </p:pic>
    </p:spTree>
    <p:extLst>
      <p:ext uri="{BB962C8B-B14F-4D97-AF65-F5344CB8AC3E}">
        <p14:creationId xmlns:p14="http://schemas.microsoft.com/office/powerpoint/2010/main" val="3197278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0662661" cy="1507067"/>
          </a:xfrm>
        </p:spPr>
        <p:txBody>
          <a:bodyPr/>
          <a:lstStyle/>
          <a:p>
            <a:r>
              <a:rPr lang="ru-RU" dirty="0" smtClean="0"/>
              <a:t>Физическая модель базы данных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21" t="13223" r="19333"/>
          <a:stretch/>
        </p:blipFill>
        <p:spPr>
          <a:xfrm>
            <a:off x="2957741" y="182880"/>
            <a:ext cx="6115600" cy="4678525"/>
          </a:xfrm>
        </p:spPr>
      </p:pic>
    </p:spTree>
    <p:extLst>
      <p:ext uri="{BB962C8B-B14F-4D97-AF65-F5344CB8AC3E}">
        <p14:creationId xmlns:p14="http://schemas.microsoft.com/office/powerpoint/2010/main" val="1535203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277803" cy="1507067"/>
          </a:xfrm>
        </p:spPr>
        <p:txBody>
          <a:bodyPr/>
          <a:lstStyle/>
          <a:p>
            <a:r>
              <a:rPr lang="ru-RU" dirty="0" smtClean="0"/>
              <a:t>Схема работоспособности программы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6992" y="187586"/>
            <a:ext cx="6492240" cy="4536901"/>
          </a:xfrm>
        </p:spPr>
      </p:pic>
    </p:spTree>
    <p:extLst>
      <p:ext uri="{BB962C8B-B14F-4D97-AF65-F5344CB8AC3E}">
        <p14:creationId xmlns:p14="http://schemas.microsoft.com/office/powerpoint/2010/main" val="1865898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Структура файлов ПУБД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1412" y="162747"/>
            <a:ext cx="2759825" cy="4603303"/>
          </a:xfrm>
        </p:spPr>
      </p:pic>
    </p:spTree>
    <p:extLst>
      <p:ext uri="{BB962C8B-B14F-4D97-AF65-F5344CB8AC3E}">
        <p14:creationId xmlns:p14="http://schemas.microsoft.com/office/powerpoint/2010/main" val="359829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487332"/>
            <a:ext cx="11435745" cy="1507067"/>
          </a:xfrm>
        </p:spPr>
        <p:txBody>
          <a:bodyPr/>
          <a:lstStyle/>
          <a:p>
            <a:r>
              <a:rPr lang="ru-RU" dirty="0" smtClean="0"/>
              <a:t>Интерфейс программы и список таблиц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103" y="220288"/>
            <a:ext cx="1294923" cy="3614738"/>
          </a:xfr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5"/>
          <a:stretch/>
        </p:blipFill>
        <p:spPr>
          <a:xfrm>
            <a:off x="2321454" y="1057965"/>
            <a:ext cx="2668386" cy="3520807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7"/>
          <a:stretch/>
        </p:blipFill>
        <p:spPr>
          <a:xfrm>
            <a:off x="5270268" y="220288"/>
            <a:ext cx="6676253" cy="289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2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5237018"/>
            <a:ext cx="8534400" cy="10474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Принцип запроса информации</a:t>
            </a:r>
            <a:br>
              <a:rPr lang="ru-RU" dirty="0" smtClean="0"/>
            </a:br>
            <a:r>
              <a:rPr lang="ru-RU" dirty="0" smtClean="0"/>
              <a:t>Клиентская сторона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/>
          <a:srcRect t="30421" b="15619"/>
          <a:stretch/>
        </p:blipFill>
        <p:spPr>
          <a:xfrm>
            <a:off x="0" y="0"/>
            <a:ext cx="5296202" cy="325859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737" y="882265"/>
            <a:ext cx="1240886" cy="3249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6158" y="3896842"/>
            <a:ext cx="5246334" cy="70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949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5868785" cy="5121517"/>
          </a:xfrm>
          <a:prstGeom prst="rect">
            <a:avLst/>
          </a:prstGeo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684212" y="5237018"/>
            <a:ext cx="8534400" cy="104740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Принцип запроса информации</a:t>
            </a:r>
            <a:br>
              <a:rPr lang="ru-RU" dirty="0" smtClean="0"/>
            </a:br>
            <a:r>
              <a:rPr lang="ru-RU" dirty="0" smtClean="0"/>
              <a:t>серверная сторона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854" y="134957"/>
            <a:ext cx="3076190" cy="24761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5967" y="583844"/>
            <a:ext cx="2759963" cy="31155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6746" y="583844"/>
            <a:ext cx="2715959" cy="295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501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71</TotalTime>
  <Words>72</Words>
  <Application>Microsoft Office PowerPoint</Application>
  <PresentationFormat>Широкоэкранный</PresentationFormat>
  <Paragraphs>17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6" baseType="lpstr">
      <vt:lpstr>Century Gothic</vt:lpstr>
      <vt:lpstr>Wingdings 3</vt:lpstr>
      <vt:lpstr>Сектор</vt:lpstr>
      <vt:lpstr>Курсовая работа</vt:lpstr>
      <vt:lpstr>цель курсовой работы</vt:lpstr>
      <vt:lpstr>ER – Модель базы данных</vt:lpstr>
      <vt:lpstr>Физическая модель базы данных</vt:lpstr>
      <vt:lpstr>Схема работоспособности программы</vt:lpstr>
      <vt:lpstr>Структура файлов ПУБД</vt:lpstr>
      <vt:lpstr>Интерфейс программы и список таблиц</vt:lpstr>
      <vt:lpstr>Принцип запроса информации Клиентская сторона</vt:lpstr>
      <vt:lpstr>Принцип запроса информации серверная сторона</vt:lpstr>
      <vt:lpstr>Возможности ПУБД Добавление записи</vt:lpstr>
      <vt:lpstr>Презентация PowerPoint</vt:lpstr>
      <vt:lpstr>Возможности ПУБД удаление записи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Курсовая работа</dc:title>
  <dc:creator>IT</dc:creator>
  <cp:lastModifiedBy>IT</cp:lastModifiedBy>
  <cp:revision>9</cp:revision>
  <dcterms:created xsi:type="dcterms:W3CDTF">2023-01-18T06:52:00Z</dcterms:created>
  <dcterms:modified xsi:type="dcterms:W3CDTF">2023-01-18T08:03:00Z</dcterms:modified>
</cp:coreProperties>
</file>