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78" r:id="rId3"/>
    <p:sldId id="257" r:id="rId4"/>
    <p:sldId id="258" r:id="rId5"/>
    <p:sldId id="276" r:id="rId6"/>
    <p:sldId id="279" r:id="rId7"/>
    <p:sldId id="270" r:id="rId8"/>
    <p:sldId id="280" r:id="rId9"/>
    <p:sldId id="275" r:id="rId10"/>
    <p:sldId id="27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FF904-58F7-A5B1-3847-3641DAEE14D4}" v="205" dt="2024-12-10T20:36:47.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y" userId="S::pely4050@colorado.edu::38baa8d9-7c25-4c5d-8421-058dd390cda9" providerId="AD" clId="Web-{80F628A1-A825-348D-DA59-08C28FE73E3B}"/>
    <pc:docChg chg="modSld">
      <pc:chgData name="Peter Ly" userId="S::pely4050@colorado.edu::38baa8d9-7c25-4c5d-8421-058dd390cda9" providerId="AD" clId="Web-{80F628A1-A825-348D-DA59-08C28FE73E3B}" dt="2024-12-08T20:07:14.928" v="12" actId="20577"/>
      <pc:docMkLst>
        <pc:docMk/>
      </pc:docMkLst>
      <pc:sldChg chg="modSp">
        <pc:chgData name="Peter Ly" userId="S::pely4050@colorado.edu::38baa8d9-7c25-4c5d-8421-058dd390cda9" providerId="AD" clId="Web-{80F628A1-A825-348D-DA59-08C28FE73E3B}" dt="2024-12-08T20:07:14.928" v="12" actId="20577"/>
        <pc:sldMkLst>
          <pc:docMk/>
          <pc:sldMk cId="2906313392" sldId="258"/>
        </pc:sldMkLst>
        <pc:spChg chg="mod">
          <ac:chgData name="Peter Ly" userId="S::pely4050@colorado.edu::38baa8d9-7c25-4c5d-8421-058dd390cda9" providerId="AD" clId="Web-{80F628A1-A825-348D-DA59-08C28FE73E3B}" dt="2024-12-08T20:07:14.928" v="12" actId="20577"/>
          <ac:spMkLst>
            <pc:docMk/>
            <pc:sldMk cId="2906313392" sldId="258"/>
            <ac:spMk id="4" creationId="{AD7ADB79-ADA6-C37E-F06C-84707D9D3322}"/>
          </ac:spMkLst>
        </pc:spChg>
      </pc:sldChg>
      <pc:sldChg chg="modSp">
        <pc:chgData name="Peter Ly" userId="S::pely4050@colorado.edu::38baa8d9-7c25-4c5d-8421-058dd390cda9" providerId="AD" clId="Web-{80F628A1-A825-348D-DA59-08C28FE73E3B}" dt="2024-12-08T20:01:10.799" v="9" actId="20577"/>
        <pc:sldMkLst>
          <pc:docMk/>
          <pc:sldMk cId="724685889" sldId="277"/>
        </pc:sldMkLst>
        <pc:spChg chg="mod">
          <ac:chgData name="Peter Ly" userId="S::pely4050@colorado.edu::38baa8d9-7c25-4c5d-8421-058dd390cda9" providerId="AD" clId="Web-{80F628A1-A825-348D-DA59-08C28FE73E3B}" dt="2024-12-08T20:01:10.799" v="9" actId="20577"/>
          <ac:spMkLst>
            <pc:docMk/>
            <pc:sldMk cId="724685889" sldId="277"/>
            <ac:spMk id="2" creationId="{9EF08D89-0764-9FBF-90DF-AC0807D8F2E3}"/>
          </ac:spMkLst>
        </pc:spChg>
      </pc:sldChg>
    </pc:docChg>
  </pc:docChgLst>
  <pc:docChgLst>
    <pc:chgData name="Vijay Kumar Poloju" userId="1ae1ea26-bca3-4f70-9f2e-7d21832e5995" providerId="ADAL" clId="{0599ABAA-7AB4-4957-A042-0CF78C85097D}"/>
    <pc:docChg chg="undo custSel addSld modSld">
      <pc:chgData name="Vijay Kumar Poloju" userId="1ae1ea26-bca3-4f70-9f2e-7d21832e5995" providerId="ADAL" clId="{0599ABAA-7AB4-4957-A042-0CF78C85097D}" dt="2024-09-25T02:14:13.519" v="291" actId="26606"/>
      <pc:docMkLst>
        <pc:docMk/>
      </pc:docMkLst>
      <pc:sldChg chg="addSp delSp modSp mod setBg modNotesTx">
        <pc:chgData name="Vijay Kumar Poloju" userId="1ae1ea26-bca3-4f70-9f2e-7d21832e5995" providerId="ADAL" clId="{0599ABAA-7AB4-4957-A042-0CF78C85097D}" dt="2024-09-25T02:08:43.682" v="272" actId="26606"/>
        <pc:sldMkLst>
          <pc:docMk/>
          <pc:sldMk cId="1008030623" sldId="257"/>
        </pc:sldMkLst>
        <pc:spChg chg="mod">
          <ac:chgData name="Vijay Kumar Poloju" userId="1ae1ea26-bca3-4f70-9f2e-7d21832e5995" providerId="ADAL" clId="{0599ABAA-7AB4-4957-A042-0CF78C85097D}" dt="2024-09-25T02:08:43.682" v="272" actId="26606"/>
          <ac:spMkLst>
            <pc:docMk/>
            <pc:sldMk cId="1008030623" sldId="257"/>
            <ac:spMk id="2" creationId="{FF1802A1-A562-412D-BE25-5B4ED8EB8F89}"/>
          </ac:spMkLst>
        </pc:spChg>
        <pc:spChg chg="add">
          <ac:chgData name="Vijay Kumar Poloju" userId="1ae1ea26-bca3-4f70-9f2e-7d21832e5995" providerId="ADAL" clId="{0599ABAA-7AB4-4957-A042-0CF78C85097D}" dt="2024-09-25T02:08:43.682" v="272" actId="26606"/>
          <ac:spMkLst>
            <pc:docMk/>
            <pc:sldMk cId="1008030623" sldId="257"/>
            <ac:spMk id="48" creationId="{60B7752B-728D-4CA3-8923-C4F7F77029E3}"/>
          </ac:spMkLst>
        </pc:spChg>
        <pc:spChg chg="add">
          <ac:chgData name="Vijay Kumar Poloju" userId="1ae1ea26-bca3-4f70-9f2e-7d21832e5995" providerId="ADAL" clId="{0599ABAA-7AB4-4957-A042-0CF78C85097D}" dt="2024-09-25T02:08:43.682" v="272" actId="26606"/>
          <ac:spMkLst>
            <pc:docMk/>
            <pc:sldMk cId="1008030623" sldId="257"/>
            <ac:spMk id="49" creationId="{9D0FF50E-4844-4852-B668-6583A83799E5}"/>
          </ac:spMkLst>
        </pc:spChg>
        <pc:grpChg chg="add">
          <ac:chgData name="Vijay Kumar Poloju" userId="1ae1ea26-bca3-4f70-9f2e-7d21832e5995" providerId="ADAL" clId="{0599ABAA-7AB4-4957-A042-0CF78C85097D}" dt="2024-09-25T02:08:43.682" v="272" actId="26606"/>
          <ac:grpSpMkLst>
            <pc:docMk/>
            <pc:sldMk cId="1008030623" sldId="257"/>
            <ac:grpSpMk id="47" creationId="{3BDBC526-6DCD-4FF6-8395-D8C22E46E527}"/>
          </ac:grpSpMkLst>
        </pc:grpChg>
        <pc:graphicFrameChg chg="add mod modGraphic">
          <ac:chgData name="Vijay Kumar Poloju" userId="1ae1ea26-bca3-4f70-9f2e-7d21832e5995" providerId="ADAL" clId="{0599ABAA-7AB4-4957-A042-0CF78C85097D}" dt="2024-09-25T02:08:43.682" v="272" actId="26606"/>
          <ac:graphicFrameMkLst>
            <pc:docMk/>
            <pc:sldMk cId="1008030623" sldId="257"/>
            <ac:graphicFrameMk id="5" creationId="{C0EBD8E1-41DF-D181-E8BC-6EFA80434387}"/>
          </ac:graphicFrameMkLst>
        </pc:graphicFrameChg>
      </pc:sldChg>
      <pc:sldChg chg="addSp delSp modSp new mod setBg">
        <pc:chgData name="Vijay Kumar Poloju" userId="1ae1ea26-bca3-4f70-9f2e-7d21832e5995" providerId="ADAL" clId="{0599ABAA-7AB4-4957-A042-0CF78C85097D}" dt="2024-09-25T01:51:06.496" v="165" actId="26606"/>
        <pc:sldMkLst>
          <pc:docMk/>
          <pc:sldMk cId="2906313392" sldId="258"/>
        </pc:sldMkLst>
        <pc:spChg chg="mod">
          <ac:chgData name="Vijay Kumar Poloju" userId="1ae1ea26-bca3-4f70-9f2e-7d21832e5995" providerId="ADAL" clId="{0599ABAA-7AB4-4957-A042-0CF78C85097D}" dt="2024-09-25T01:51:06.496" v="165" actId="26606"/>
          <ac:spMkLst>
            <pc:docMk/>
            <pc:sldMk cId="2906313392" sldId="258"/>
            <ac:spMk id="2" creationId="{79709529-3844-F480-1C83-F72441C5C549}"/>
          </ac:spMkLst>
        </pc:spChg>
        <pc:spChg chg="add mod ord">
          <ac:chgData name="Vijay Kumar Poloju" userId="1ae1ea26-bca3-4f70-9f2e-7d21832e5995" providerId="ADAL" clId="{0599ABAA-7AB4-4957-A042-0CF78C85097D}" dt="2024-09-25T01:51:06.496" v="165" actId="26606"/>
          <ac:spMkLst>
            <pc:docMk/>
            <pc:sldMk cId="2906313392" sldId="258"/>
            <ac:spMk id="4" creationId="{AD7ADB79-ADA6-C37E-F06C-84707D9D3322}"/>
          </ac:spMkLst>
        </pc:spChg>
        <pc:spChg chg="add">
          <ac:chgData name="Vijay Kumar Poloju" userId="1ae1ea26-bca3-4f70-9f2e-7d21832e5995" providerId="ADAL" clId="{0599ABAA-7AB4-4957-A042-0CF78C85097D}" dt="2024-09-25T01:51:06.496" v="165" actId="26606"/>
          <ac:spMkLst>
            <pc:docMk/>
            <pc:sldMk cId="2906313392" sldId="258"/>
            <ac:spMk id="25" creationId="{A5931BE0-4B93-4D6C-878E-ACC59D6B4587}"/>
          </ac:spMkLst>
        </pc:spChg>
        <pc:grpChg chg="add">
          <ac:chgData name="Vijay Kumar Poloju" userId="1ae1ea26-bca3-4f70-9f2e-7d21832e5995" providerId="ADAL" clId="{0599ABAA-7AB4-4957-A042-0CF78C85097D}" dt="2024-09-25T01:51:06.496" v="165" actId="26606"/>
          <ac:grpSpMkLst>
            <pc:docMk/>
            <pc:sldMk cId="2906313392" sldId="258"/>
            <ac:grpSpMk id="19" creationId="{3BDBC526-6DCD-4FF6-8395-D8C22E46E527}"/>
          </ac:grpSpMkLst>
        </pc:grpChg>
        <pc:picChg chg="add mod">
          <ac:chgData name="Vijay Kumar Poloju" userId="1ae1ea26-bca3-4f70-9f2e-7d21832e5995" providerId="ADAL" clId="{0599ABAA-7AB4-4957-A042-0CF78C85097D}" dt="2024-09-25T01:51:06.496" v="165" actId="26606"/>
          <ac:picMkLst>
            <pc:docMk/>
            <pc:sldMk cId="2906313392" sldId="258"/>
            <ac:picMk id="14" creationId="{FB5432C8-4BDD-6C72-E9AE-5FF71C1260FA}"/>
          </ac:picMkLst>
        </pc:picChg>
      </pc:sldChg>
      <pc:sldChg chg="addSp delSp modSp new mod setBg">
        <pc:chgData name="Vijay Kumar Poloju" userId="1ae1ea26-bca3-4f70-9f2e-7d21832e5995" providerId="ADAL" clId="{0599ABAA-7AB4-4957-A042-0CF78C85097D}" dt="2024-09-25T01:53:29.507" v="177" actId="26606"/>
        <pc:sldMkLst>
          <pc:docMk/>
          <pc:sldMk cId="3250229759" sldId="259"/>
        </pc:sldMkLst>
      </pc:sldChg>
      <pc:sldChg chg="addSp delSp modSp new mod setBg">
        <pc:chgData name="Vijay Kumar Poloju" userId="1ae1ea26-bca3-4f70-9f2e-7d21832e5995" providerId="ADAL" clId="{0599ABAA-7AB4-4957-A042-0CF78C85097D}" dt="2024-09-25T01:55:25.009" v="189" actId="26606"/>
        <pc:sldMkLst>
          <pc:docMk/>
          <pc:sldMk cId="4155443810" sldId="260"/>
        </pc:sldMkLst>
      </pc:sldChg>
      <pc:sldChg chg="addSp delSp modSp new mod setBg">
        <pc:chgData name="Vijay Kumar Poloju" userId="1ae1ea26-bca3-4f70-9f2e-7d21832e5995" providerId="ADAL" clId="{0599ABAA-7AB4-4957-A042-0CF78C85097D}" dt="2024-09-25T02:01:18.374" v="248" actId="26606"/>
        <pc:sldMkLst>
          <pc:docMk/>
          <pc:sldMk cId="3794392787" sldId="261"/>
        </pc:sldMkLst>
        <pc:spChg chg="mod">
          <ac:chgData name="Vijay Kumar Poloju" userId="1ae1ea26-bca3-4f70-9f2e-7d21832e5995" providerId="ADAL" clId="{0599ABAA-7AB4-4957-A042-0CF78C85097D}" dt="2024-09-25T02:01:18.374" v="248" actId="26606"/>
          <ac:spMkLst>
            <pc:docMk/>
            <pc:sldMk cId="3794392787" sldId="261"/>
            <ac:spMk id="2" creationId="{1063A26B-8C5B-5113-3168-1D9758C46A48}"/>
          </ac:spMkLst>
        </pc:spChg>
        <pc:spChg chg="add del">
          <ac:chgData name="Vijay Kumar Poloju" userId="1ae1ea26-bca3-4f70-9f2e-7d21832e5995" providerId="ADAL" clId="{0599ABAA-7AB4-4957-A042-0CF78C85097D}" dt="2024-09-25T02:01:18.374" v="248" actId="26606"/>
          <ac:spMkLst>
            <pc:docMk/>
            <pc:sldMk cId="3794392787" sldId="261"/>
            <ac:spMk id="18"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20" creationId="{429899A3-416E-4DB5-846D-023526052013}"/>
          </ac:spMkLst>
        </pc:spChg>
        <pc:grpChg chg="add del">
          <ac:chgData name="Vijay Kumar Poloju" userId="1ae1ea26-bca3-4f70-9f2e-7d21832e5995" providerId="ADAL" clId="{0599ABAA-7AB4-4957-A042-0CF78C85097D}" dt="2024-09-25T02:01:18.374" v="248" actId="26606"/>
          <ac:grpSpMkLst>
            <pc:docMk/>
            <pc:sldMk cId="3794392787" sldId="261"/>
            <ac:grpSpMk id="12" creationId="{3BDBC526-6DCD-4FF6-8395-D8C22E46E527}"/>
          </ac:grpSpMkLst>
        </pc:grpChg>
        <pc:graphicFrameChg chg="add mod modGraphic">
          <ac:chgData name="Vijay Kumar Poloju" userId="1ae1ea26-bca3-4f70-9f2e-7d21832e5995" providerId="ADAL" clId="{0599ABAA-7AB4-4957-A042-0CF78C85097D}" dt="2024-09-25T02:01:18.374" v="248" actId="26606"/>
          <ac:graphicFrameMkLst>
            <pc:docMk/>
            <pc:sldMk cId="3794392787" sldId="261"/>
            <ac:graphicFrameMk id="7" creationId="{CC1EBF8F-3095-61F4-48D0-AE51314B2E76}"/>
          </ac:graphicFrameMkLst>
        </pc:graphicFrameChg>
      </pc:sldChg>
      <pc:sldChg chg="addSp delSp modSp new mod setBg">
        <pc:chgData name="Vijay Kumar Poloju" userId="1ae1ea26-bca3-4f70-9f2e-7d21832e5995" providerId="ADAL" clId="{0599ABAA-7AB4-4957-A042-0CF78C85097D}" dt="2024-09-25T02:14:13.519" v="291" actId="26606"/>
        <pc:sldMkLst>
          <pc:docMk/>
          <pc:sldMk cId="2327930537" sldId="262"/>
        </pc:sldMkLst>
        <pc:spChg chg="mod">
          <ac:chgData name="Vijay Kumar Poloju" userId="1ae1ea26-bca3-4f70-9f2e-7d21832e5995" providerId="ADAL" clId="{0599ABAA-7AB4-4957-A042-0CF78C85097D}" dt="2024-09-25T02:14:13.519" v="291" actId="26606"/>
          <ac:spMkLst>
            <pc:docMk/>
            <pc:sldMk cId="2327930537" sldId="262"/>
            <ac:spMk id="2" creationId="{4780C5E5-3B48-31BC-23F7-6F67AFA63907}"/>
          </ac:spMkLst>
        </pc:spChg>
        <pc:spChg chg="add">
          <ac:chgData name="Vijay Kumar Poloju" userId="1ae1ea26-bca3-4f70-9f2e-7d21832e5995" providerId="ADAL" clId="{0599ABAA-7AB4-4957-A042-0CF78C85097D}" dt="2024-09-25T02:14:13.519" v="291" actId="26606"/>
          <ac:spMkLst>
            <pc:docMk/>
            <pc:sldMk cId="2327930537" sldId="262"/>
            <ac:spMk id="23" creationId="{52D58DC7-20C8-4471-BAA7-B296A2AEC3F6}"/>
          </ac:spMkLst>
        </pc:spChg>
        <pc:spChg chg="add">
          <ac:chgData name="Vijay Kumar Poloju" userId="1ae1ea26-bca3-4f70-9f2e-7d21832e5995" providerId="ADAL" clId="{0599ABAA-7AB4-4957-A042-0CF78C85097D}" dt="2024-09-25T02:14:13.519" v="291" actId="26606"/>
          <ac:spMkLst>
            <pc:docMk/>
            <pc:sldMk cId="2327930537" sldId="262"/>
            <ac:spMk id="25" creationId="{8E4AABAC-100B-437F-86D3-981412859411}"/>
          </ac:spMkLst>
        </pc:spChg>
        <pc:spChg chg="add">
          <ac:chgData name="Vijay Kumar Poloju" userId="1ae1ea26-bca3-4f70-9f2e-7d21832e5995" providerId="ADAL" clId="{0599ABAA-7AB4-4957-A042-0CF78C85097D}" dt="2024-09-25T02:14:13.519" v="291" actId="26606"/>
          <ac:spMkLst>
            <pc:docMk/>
            <pc:sldMk cId="2327930537" sldId="262"/>
            <ac:spMk id="44" creationId="{60B7752B-728D-4CA3-8923-C4F7F77029E3}"/>
          </ac:spMkLst>
        </pc:spChg>
        <pc:spChg chg="add">
          <ac:chgData name="Vijay Kumar Poloju" userId="1ae1ea26-bca3-4f70-9f2e-7d21832e5995" providerId="ADAL" clId="{0599ABAA-7AB4-4957-A042-0CF78C85097D}" dt="2024-09-25T02:14:13.519" v="291" actId="26606"/>
          <ac:spMkLst>
            <pc:docMk/>
            <pc:sldMk cId="2327930537" sldId="262"/>
            <ac:spMk id="47" creationId="{1DFD33E0-4D46-4176-BAE2-6AED15231C59}"/>
          </ac:spMkLst>
        </pc:spChg>
        <pc:spChg chg="add">
          <ac:chgData name="Vijay Kumar Poloju" userId="1ae1ea26-bca3-4f70-9f2e-7d21832e5995" providerId="ADAL" clId="{0599ABAA-7AB4-4957-A042-0CF78C85097D}" dt="2024-09-25T02:14:13.519" v="291" actId="26606"/>
          <ac:spMkLst>
            <pc:docMk/>
            <pc:sldMk cId="2327930537" sldId="262"/>
            <ac:spMk id="48" creationId="{022B5D87-7689-4E7F-B03A-7F803B5DF799}"/>
          </ac:spMkLst>
        </pc:spChg>
        <pc:grpChg chg="add">
          <ac:chgData name="Vijay Kumar Poloju" userId="1ae1ea26-bca3-4f70-9f2e-7d21832e5995" providerId="ADAL" clId="{0599ABAA-7AB4-4957-A042-0CF78C85097D}" dt="2024-09-25T02:14:13.519" v="291" actId="26606"/>
          <ac:grpSpMkLst>
            <pc:docMk/>
            <pc:sldMk cId="2327930537" sldId="262"/>
            <ac:grpSpMk id="39" creationId="{3BDBC526-6DCD-4FF6-8395-D8C22E46E527}"/>
          </ac:grpSpMkLst>
        </pc:grpChg>
        <pc:grpChg chg="add">
          <ac:chgData name="Vijay Kumar Poloju" userId="1ae1ea26-bca3-4f70-9f2e-7d21832e5995" providerId="ADAL" clId="{0599ABAA-7AB4-4957-A042-0CF78C85097D}" dt="2024-09-25T02:14:13.519" v="291" actId="26606"/>
          <ac:grpSpMkLst>
            <pc:docMk/>
            <pc:sldMk cId="2327930537" sldId="262"/>
            <ac:grpSpMk id="45" creationId="{20205E53-D75C-4F15-A4A3-21DA0826FCE9}"/>
          </ac:grpSpMkLst>
        </pc:grpChg>
        <pc:graphicFrameChg chg="add mod modGraphic">
          <ac:chgData name="Vijay Kumar Poloju" userId="1ae1ea26-bca3-4f70-9f2e-7d21832e5995" providerId="ADAL" clId="{0599ABAA-7AB4-4957-A042-0CF78C85097D}" dt="2024-09-25T02:14:13.519" v="291" actId="26606"/>
          <ac:graphicFrameMkLst>
            <pc:docMk/>
            <pc:sldMk cId="2327930537" sldId="262"/>
            <ac:graphicFrameMk id="6" creationId="{CDCB0DFC-B5FF-30D6-B059-BFAD07E17683}"/>
          </ac:graphicFrameMkLst>
        </pc:graphicFrameChg>
      </pc:sldChg>
    </pc:docChg>
  </pc:docChgLst>
  <pc:docChgLst>
    <pc:chgData name="Peter Ly" userId="S::pely4050@colorado.edu::38baa8d9-7c25-4c5d-8421-058dd390cda9" providerId="AD" clId="Web-{656F4DA9-823D-0CEA-E6A1-5E5CBC2D69D7}"/>
    <pc:docChg chg="addSld modSld">
      <pc:chgData name="Peter Ly" userId="S::pely4050@colorado.edu::38baa8d9-7c25-4c5d-8421-058dd390cda9" providerId="AD" clId="Web-{656F4DA9-823D-0CEA-E6A1-5E5CBC2D69D7}" dt="2024-12-07T22:06:04.094" v="284" actId="20577"/>
      <pc:docMkLst>
        <pc:docMk/>
      </pc:docMkLst>
      <pc:sldChg chg="modSp">
        <pc:chgData name="Peter Ly" userId="S::pely4050@colorado.edu::38baa8d9-7c25-4c5d-8421-058dd390cda9" providerId="AD" clId="Web-{656F4DA9-823D-0CEA-E6A1-5E5CBC2D69D7}" dt="2024-12-07T21:21:46.693" v="1" actId="20577"/>
        <pc:sldMkLst>
          <pc:docMk/>
          <pc:sldMk cId="1008030623" sldId="257"/>
        </pc:sldMkLst>
        <pc:graphicFrameChg chg="modGraphic">
          <ac:chgData name="Peter Ly" userId="S::pely4050@colorado.edu::38baa8d9-7c25-4c5d-8421-058dd390cda9" providerId="AD" clId="Web-{656F4DA9-823D-0CEA-E6A1-5E5CBC2D69D7}" dt="2024-12-07T21:21:46.693" v="1" actId="20577"/>
          <ac:graphicFrameMkLst>
            <pc:docMk/>
            <pc:sldMk cId="1008030623" sldId="257"/>
            <ac:graphicFrameMk id="5" creationId="{C0EBD8E1-41DF-D181-E8BC-6EFA80434387}"/>
          </ac:graphicFrameMkLst>
        </pc:graphicFrameChg>
      </pc:sldChg>
      <pc:sldChg chg="modSp new">
        <pc:chgData name="Peter Ly" userId="S::pely4050@colorado.edu::38baa8d9-7c25-4c5d-8421-058dd390cda9" providerId="AD" clId="Web-{656F4DA9-823D-0CEA-E6A1-5E5CBC2D69D7}" dt="2024-12-07T21:48:44.428" v="94" actId="20577"/>
        <pc:sldMkLst>
          <pc:docMk/>
          <pc:sldMk cId="580553064" sldId="275"/>
        </pc:sldMkLst>
        <pc:spChg chg="mod">
          <ac:chgData name="Peter Ly" userId="S::pely4050@colorado.edu::38baa8d9-7c25-4c5d-8421-058dd390cda9" providerId="AD" clId="Web-{656F4DA9-823D-0CEA-E6A1-5E5CBC2D69D7}" dt="2024-12-07T21:45:14.445" v="8" actId="20577"/>
          <ac:spMkLst>
            <pc:docMk/>
            <pc:sldMk cId="580553064" sldId="275"/>
            <ac:spMk id="2" creationId="{E7FD56D0-313C-A60C-CEB6-AFE0B00D9EE5}"/>
          </ac:spMkLst>
        </pc:spChg>
        <pc:spChg chg="mod">
          <ac:chgData name="Peter Ly" userId="S::pely4050@colorado.edu::38baa8d9-7c25-4c5d-8421-058dd390cda9" providerId="AD" clId="Web-{656F4DA9-823D-0CEA-E6A1-5E5CBC2D69D7}" dt="2024-12-07T21:48:44.428" v="94" actId="20577"/>
          <ac:spMkLst>
            <pc:docMk/>
            <pc:sldMk cId="580553064" sldId="275"/>
            <ac:spMk id="3" creationId="{4D1A2FF1-CE73-30D3-E7C5-BC2C6926E23F}"/>
          </ac:spMkLst>
        </pc:spChg>
      </pc:sldChg>
      <pc:sldChg chg="modSp new">
        <pc:chgData name="Peter Ly" userId="S::pely4050@colorado.edu::38baa8d9-7c25-4c5d-8421-058dd390cda9" providerId="AD" clId="Web-{656F4DA9-823D-0CEA-E6A1-5E5CBC2D69D7}" dt="2024-12-07T21:50:11.708" v="174" actId="20577"/>
        <pc:sldMkLst>
          <pc:docMk/>
          <pc:sldMk cId="2317875656" sldId="276"/>
        </pc:sldMkLst>
        <pc:spChg chg="mod">
          <ac:chgData name="Peter Ly" userId="S::pely4050@colorado.edu::38baa8d9-7c25-4c5d-8421-058dd390cda9" providerId="AD" clId="Web-{656F4DA9-823D-0CEA-E6A1-5E5CBC2D69D7}" dt="2024-12-07T21:49:02.084" v="103" actId="20577"/>
          <ac:spMkLst>
            <pc:docMk/>
            <pc:sldMk cId="2317875656" sldId="276"/>
            <ac:spMk id="2" creationId="{3F590A7B-EFB6-0475-E33D-9EDD5FC3D9A1}"/>
          </ac:spMkLst>
        </pc:spChg>
        <pc:spChg chg="mod">
          <ac:chgData name="Peter Ly" userId="S::pely4050@colorado.edu::38baa8d9-7c25-4c5d-8421-058dd390cda9" providerId="AD" clId="Web-{656F4DA9-823D-0CEA-E6A1-5E5CBC2D69D7}" dt="2024-12-07T21:50:11.708" v="174" actId="20577"/>
          <ac:spMkLst>
            <pc:docMk/>
            <pc:sldMk cId="2317875656" sldId="276"/>
            <ac:spMk id="3" creationId="{3590BA6A-3D62-5C15-CB29-46E4FCE6FF2E}"/>
          </ac:spMkLst>
        </pc:spChg>
      </pc:sldChg>
      <pc:sldChg chg="modSp new">
        <pc:chgData name="Peter Ly" userId="S::pely4050@colorado.edu::38baa8d9-7c25-4c5d-8421-058dd390cda9" providerId="AD" clId="Web-{656F4DA9-823D-0CEA-E6A1-5E5CBC2D69D7}" dt="2024-12-07T21:55:59.279" v="269" actId="20577"/>
        <pc:sldMkLst>
          <pc:docMk/>
          <pc:sldMk cId="724685889" sldId="277"/>
        </pc:sldMkLst>
        <pc:spChg chg="mod">
          <ac:chgData name="Peter Ly" userId="S::pely4050@colorado.edu::38baa8d9-7c25-4c5d-8421-058dd390cda9" providerId="AD" clId="Web-{656F4DA9-823D-0CEA-E6A1-5E5CBC2D69D7}" dt="2024-12-07T21:50:31.614" v="180" actId="20577"/>
          <ac:spMkLst>
            <pc:docMk/>
            <pc:sldMk cId="724685889" sldId="277"/>
            <ac:spMk id="2" creationId="{9EF08D89-0764-9FBF-90DF-AC0807D8F2E3}"/>
          </ac:spMkLst>
        </pc:spChg>
        <pc:spChg chg="mod">
          <ac:chgData name="Peter Ly" userId="S::pely4050@colorado.edu::38baa8d9-7c25-4c5d-8421-058dd390cda9" providerId="AD" clId="Web-{656F4DA9-823D-0CEA-E6A1-5E5CBC2D69D7}" dt="2024-12-07T21:55:59.279" v="269" actId="20577"/>
          <ac:spMkLst>
            <pc:docMk/>
            <pc:sldMk cId="724685889" sldId="277"/>
            <ac:spMk id="3" creationId="{B3576B7C-75E2-2587-5F1E-44F96E5A9F61}"/>
          </ac:spMkLst>
        </pc:spChg>
      </pc:sldChg>
      <pc:sldChg chg="modSp new">
        <pc:chgData name="Peter Ly" userId="S::pely4050@colorado.edu::38baa8d9-7c25-4c5d-8421-058dd390cda9" providerId="AD" clId="Web-{656F4DA9-823D-0CEA-E6A1-5E5CBC2D69D7}" dt="2024-12-07T22:06:04.094" v="284" actId="20577"/>
        <pc:sldMkLst>
          <pc:docMk/>
          <pc:sldMk cId="2255798554" sldId="278"/>
        </pc:sldMkLst>
        <pc:spChg chg="mod">
          <ac:chgData name="Peter Ly" userId="S::pely4050@colorado.edu::38baa8d9-7c25-4c5d-8421-058dd390cda9" providerId="AD" clId="Web-{656F4DA9-823D-0CEA-E6A1-5E5CBC2D69D7}" dt="2024-12-07T21:53:21.700" v="224" actId="20577"/>
          <ac:spMkLst>
            <pc:docMk/>
            <pc:sldMk cId="2255798554" sldId="278"/>
            <ac:spMk id="2" creationId="{B5B019C3-24E1-6660-A1ED-11C6206A432E}"/>
          </ac:spMkLst>
        </pc:spChg>
        <pc:spChg chg="mod">
          <ac:chgData name="Peter Ly" userId="S::pely4050@colorado.edu::38baa8d9-7c25-4c5d-8421-058dd390cda9" providerId="AD" clId="Web-{656F4DA9-823D-0CEA-E6A1-5E5CBC2D69D7}" dt="2024-12-07T22:06:04.094" v="284" actId="20577"/>
          <ac:spMkLst>
            <pc:docMk/>
            <pc:sldMk cId="2255798554" sldId="278"/>
            <ac:spMk id="3" creationId="{5571A5C2-C642-BD06-1FA9-FE58EA2E4557}"/>
          </ac:spMkLst>
        </pc:spChg>
      </pc:sldChg>
    </pc:docChg>
  </pc:docChgLst>
  <pc:docChgLst>
    <pc:chgData name="Andrew Connell" userId="S::anco2818@colorado.edu::0d3ce6dd-c6ef-4568-b882-20b061640cb1" providerId="AD" clId="Web-{393BA640-BAB5-B26F-730C-FB7826A8F714}"/>
    <pc:docChg chg="modSld">
      <pc:chgData name="Andrew Connell" userId="S::anco2818@colorado.edu::0d3ce6dd-c6ef-4568-b882-20b061640cb1" providerId="AD" clId="Web-{393BA640-BAB5-B26F-730C-FB7826A8F714}" dt="2024-11-14T18:56:23.740" v="1" actId="1076"/>
      <pc:docMkLst>
        <pc:docMk/>
      </pc:docMkLst>
      <pc:sldChg chg="modSp">
        <pc:chgData name="Andrew Connell" userId="S::anco2818@colorado.edu::0d3ce6dd-c6ef-4568-b882-20b061640cb1" providerId="AD" clId="Web-{393BA640-BAB5-B26F-730C-FB7826A8F714}" dt="2024-11-14T18:56:23.740" v="1" actId="1076"/>
        <pc:sldMkLst>
          <pc:docMk/>
          <pc:sldMk cId="1227893183" sldId="267"/>
        </pc:sldMkLst>
        <pc:graphicFrameChg chg="mod">
          <ac:chgData name="Andrew Connell" userId="S::anco2818@colorado.edu::0d3ce6dd-c6ef-4568-b882-20b061640cb1" providerId="AD" clId="Web-{393BA640-BAB5-B26F-730C-FB7826A8F714}" dt="2024-11-14T18:56:23.740" v="1" actId="1076"/>
          <ac:graphicFrameMkLst>
            <pc:docMk/>
            <pc:sldMk cId="1227893183" sldId="267"/>
            <ac:graphicFrameMk id="6" creationId="{15781A52-568F-5BD9-CC53-06C10FD82C8C}"/>
          </ac:graphicFrameMkLst>
        </pc:graphicFrameChg>
      </pc:sldChg>
    </pc:docChg>
  </pc:docChgLst>
  <pc:docChgLst>
    <pc:chgData name="Peter Ly" userId="S::pely4050@colorado.edu::38baa8d9-7c25-4c5d-8421-058dd390cda9" providerId="AD" clId="Web-{B9AC1C72-2F94-CCF9-3E78-88D842AA564D}"/>
    <pc:docChg chg="addSld modSld">
      <pc:chgData name="Peter Ly" userId="S::pely4050@colorado.edu::38baa8d9-7c25-4c5d-8421-058dd390cda9" providerId="AD" clId="Web-{B9AC1C72-2F94-CCF9-3E78-88D842AA564D}" dt="2024-11-11T15:46:47.663" v="40" actId="20577"/>
      <pc:docMkLst>
        <pc:docMk/>
      </pc:docMkLst>
      <pc:sldChg chg="modSp">
        <pc:chgData name="Peter Ly" userId="S::pely4050@colorado.edu::38baa8d9-7c25-4c5d-8421-058dd390cda9" providerId="AD" clId="Web-{B9AC1C72-2F94-CCF9-3E78-88D842AA564D}" dt="2024-11-11T15:46:25.772" v="28" actId="20577"/>
        <pc:sldMkLst>
          <pc:docMk/>
          <pc:sldMk cId="3940210816" sldId="264"/>
        </pc:sldMkLst>
        <pc:spChg chg="mod">
          <ac:chgData name="Peter Ly" userId="S::pely4050@colorado.edu::38baa8d9-7c25-4c5d-8421-058dd390cda9" providerId="AD" clId="Web-{B9AC1C72-2F94-CCF9-3E78-88D842AA564D}" dt="2024-11-11T15:46:25.772" v="28" actId="20577"/>
          <ac:spMkLst>
            <pc:docMk/>
            <pc:sldMk cId="3940210816" sldId="264"/>
            <ac:spMk id="2" creationId="{BEC42773-ACE8-91C8-636C-1C8FA95BB9AB}"/>
          </ac:spMkLst>
        </pc:spChg>
        <pc:graphicFrameChg chg="modGraphic">
          <ac:chgData name="Peter Ly" userId="S::pely4050@colorado.edu::38baa8d9-7c25-4c5d-8421-058dd390cda9" providerId="AD" clId="Web-{B9AC1C72-2F94-CCF9-3E78-88D842AA564D}" dt="2024-11-11T15:46:14.225" v="17" actId="20577"/>
          <ac:graphicFrameMkLst>
            <pc:docMk/>
            <pc:sldMk cId="3940210816" sldId="264"/>
            <ac:graphicFrameMk id="6" creationId="{15781A52-568F-5BD9-CC53-06C10FD82C8C}"/>
          </ac:graphicFrameMkLst>
        </pc:graphicFrameChg>
      </pc:sldChg>
      <pc:sldChg chg="modSp add replId">
        <pc:chgData name="Peter Ly" userId="S::pely4050@colorado.edu::38baa8d9-7c25-4c5d-8421-058dd390cda9" providerId="AD" clId="Web-{B9AC1C72-2F94-CCF9-3E78-88D842AA564D}" dt="2024-11-11T15:46:47.663" v="40" actId="20577"/>
        <pc:sldMkLst>
          <pc:docMk/>
          <pc:sldMk cId="1227893183" sldId="267"/>
        </pc:sldMkLst>
        <pc:spChg chg="mod">
          <ac:chgData name="Peter Ly" userId="S::pely4050@colorado.edu::38baa8d9-7c25-4c5d-8421-058dd390cda9" providerId="AD" clId="Web-{B9AC1C72-2F94-CCF9-3E78-88D842AA564D}" dt="2024-11-11T15:46:47.663" v="40" actId="20577"/>
          <ac:spMkLst>
            <pc:docMk/>
            <pc:sldMk cId="1227893183" sldId="267"/>
            <ac:spMk id="2" creationId="{BEC42773-ACE8-91C8-636C-1C8FA95BB9AB}"/>
          </ac:spMkLst>
        </pc:spChg>
      </pc:sldChg>
    </pc:docChg>
  </pc:docChgLst>
  <pc:docChgLst>
    <pc:chgData name="Peter Ly" userId="S::pely4050@colorado.edu::38baa8d9-7c25-4c5d-8421-058dd390cda9" providerId="AD" clId="Web-{06EAD6C3-27BE-C87A-FEE9-345BC0540954}"/>
    <pc:docChg chg="addSld delSld modSld">
      <pc:chgData name="Peter Ly" userId="S::pely4050@colorado.edu::38baa8d9-7c25-4c5d-8421-058dd390cda9" providerId="AD" clId="Web-{06EAD6C3-27BE-C87A-FEE9-345BC0540954}" dt="2024-11-12T20:54:14.667" v="88"/>
      <pc:docMkLst>
        <pc:docMk/>
      </pc:docMkLst>
      <pc:sldChg chg="modSp">
        <pc:chgData name="Peter Ly" userId="S::pely4050@colorado.edu::38baa8d9-7c25-4c5d-8421-058dd390cda9" providerId="AD" clId="Web-{06EAD6C3-27BE-C87A-FEE9-345BC0540954}" dt="2024-11-12T19:41:44.105" v="47" actId="20577"/>
        <pc:sldMkLst>
          <pc:docMk/>
          <pc:sldMk cId="1008030623" sldId="257"/>
        </pc:sldMkLst>
        <pc:graphicFrameChg chg="mod modGraphic">
          <ac:chgData name="Peter Ly" userId="S::pely4050@colorado.edu::38baa8d9-7c25-4c5d-8421-058dd390cda9" providerId="AD" clId="Web-{06EAD6C3-27BE-C87A-FEE9-345BC0540954}" dt="2024-11-12T19:41:44.105" v="47" actId="20577"/>
          <ac:graphicFrameMkLst>
            <pc:docMk/>
            <pc:sldMk cId="1008030623" sldId="257"/>
            <ac:graphicFrameMk id="5" creationId="{C0EBD8E1-41DF-D181-E8BC-6EFA80434387}"/>
          </ac:graphicFrameMkLst>
        </pc:graphicFrameChg>
      </pc:sldChg>
      <pc:sldChg chg="modSp mod modShow">
        <pc:chgData name="Peter Ly" userId="S::pely4050@colorado.edu::38baa8d9-7c25-4c5d-8421-058dd390cda9" providerId="AD" clId="Web-{06EAD6C3-27BE-C87A-FEE9-345BC0540954}" dt="2024-11-12T20:54:14.667" v="88"/>
        <pc:sldMkLst>
          <pc:docMk/>
          <pc:sldMk cId="3250229759" sldId="259"/>
        </pc:sldMkLst>
      </pc:sldChg>
      <pc:sldChg chg="modSp">
        <pc:chgData name="Peter Ly" userId="S::pely4050@colorado.edu::38baa8d9-7c25-4c5d-8421-058dd390cda9" providerId="AD" clId="Web-{06EAD6C3-27BE-C87A-FEE9-345BC0540954}" dt="2024-11-12T19:47:44.197" v="87" actId="20577"/>
        <pc:sldMkLst>
          <pc:docMk/>
          <pc:sldMk cId="3940210816" sldId="264"/>
        </pc:sldMkLst>
        <pc:graphicFrameChg chg="modGraphic">
          <ac:chgData name="Peter Ly" userId="S::pely4050@colorado.edu::38baa8d9-7c25-4c5d-8421-058dd390cda9" providerId="AD" clId="Web-{06EAD6C3-27BE-C87A-FEE9-345BC0540954}" dt="2024-11-12T19:47:44.197" v="87" actId="20577"/>
          <ac:graphicFrameMkLst>
            <pc:docMk/>
            <pc:sldMk cId="3940210816" sldId="264"/>
            <ac:graphicFrameMk id="6" creationId="{15781A52-568F-5BD9-CC53-06C10FD82C8C}"/>
          </ac:graphicFrameMkLst>
        </pc:graphicFrameChg>
      </pc:sldChg>
      <pc:sldChg chg="modSp add replId">
        <pc:chgData name="Peter Ly" userId="S::pely4050@colorado.edu::38baa8d9-7c25-4c5d-8421-058dd390cda9" providerId="AD" clId="Web-{06EAD6C3-27BE-C87A-FEE9-345BC0540954}" dt="2024-11-12T18:18:36.563" v="22" actId="20577"/>
        <pc:sldMkLst>
          <pc:docMk/>
          <pc:sldMk cId="1885186742" sldId="268"/>
        </pc:sldMkLst>
        <pc:spChg chg="mod">
          <ac:chgData name="Peter Ly" userId="S::pely4050@colorado.edu::38baa8d9-7c25-4c5d-8421-058dd390cda9" providerId="AD" clId="Web-{06EAD6C3-27BE-C87A-FEE9-345BC0540954}" dt="2024-11-12T18:18:36.563" v="22" actId="20577"/>
          <ac:spMkLst>
            <pc:docMk/>
            <pc:sldMk cId="1885186742" sldId="268"/>
            <ac:spMk id="2" creationId="{BEC42773-ACE8-91C8-636C-1C8FA95BB9AB}"/>
          </ac:spMkLst>
        </pc:spChg>
        <pc:graphicFrameChg chg="mod">
          <ac:chgData name="Peter Ly" userId="S::pely4050@colorado.edu::38baa8d9-7c25-4c5d-8421-058dd390cda9" providerId="AD" clId="Web-{06EAD6C3-27BE-C87A-FEE9-345BC0540954}" dt="2024-11-12T18:18:10.859" v="5" actId="1076"/>
          <ac:graphicFrameMkLst>
            <pc:docMk/>
            <pc:sldMk cId="1885186742" sldId="268"/>
            <ac:graphicFrameMk id="6" creationId="{15781A52-568F-5BD9-CC53-06C10FD82C8C}"/>
          </ac:graphicFrameMkLst>
        </pc:graphicFrameChg>
      </pc:sldChg>
      <pc:sldChg chg="add del replId">
        <pc:chgData name="Peter Ly" userId="S::pely4050@colorado.edu::38baa8d9-7c25-4c5d-8421-058dd390cda9" providerId="AD" clId="Web-{06EAD6C3-27BE-C87A-FEE9-345BC0540954}" dt="2024-11-12T18:18:04.687" v="4"/>
        <pc:sldMkLst>
          <pc:docMk/>
          <pc:sldMk cId="1027043129" sldId="269"/>
        </pc:sldMkLst>
      </pc:sldChg>
    </pc:docChg>
  </pc:docChgLst>
  <pc:docChgLst>
    <pc:chgData name="Peter Ly" userId="S::pely4050@colorado.edu::38baa8d9-7c25-4c5d-8421-058dd390cda9" providerId="AD" clId="Web-{5A8FF904-58F7-A5B1-3847-3641DAEE14D4}"/>
    <pc:docChg chg="addSld delSld modSld">
      <pc:chgData name="Peter Ly" userId="S::pely4050@colorado.edu::38baa8d9-7c25-4c5d-8421-058dd390cda9" providerId="AD" clId="Web-{5A8FF904-58F7-A5B1-3847-3641DAEE14D4}" dt="2024-12-10T20:36:47.507" v="202"/>
      <pc:docMkLst>
        <pc:docMk/>
      </pc:docMkLst>
      <pc:sldChg chg="add del">
        <pc:chgData name="Peter Ly" userId="S::pely4050@colorado.edu::38baa8d9-7c25-4c5d-8421-058dd390cda9" providerId="AD" clId="Web-{5A8FF904-58F7-A5B1-3847-3641DAEE14D4}" dt="2024-12-10T20:26:18.685" v="2"/>
        <pc:sldMkLst>
          <pc:docMk/>
          <pc:sldMk cId="1008030623" sldId="257"/>
        </pc:sldMkLst>
      </pc:sldChg>
      <pc:sldChg chg="add del">
        <pc:chgData name="Peter Ly" userId="S::pely4050@colorado.edu::38baa8d9-7c25-4c5d-8421-058dd390cda9" providerId="AD" clId="Web-{5A8FF904-58F7-A5B1-3847-3641DAEE14D4}" dt="2024-12-10T20:26:18.685" v="3"/>
        <pc:sldMkLst>
          <pc:docMk/>
          <pc:sldMk cId="2906313392" sldId="258"/>
        </pc:sldMkLst>
      </pc:sldChg>
      <pc:sldChg chg="add del">
        <pc:chgData name="Peter Ly" userId="S::pely4050@colorado.edu::38baa8d9-7c25-4c5d-8421-058dd390cda9" providerId="AD" clId="Web-{5A8FF904-58F7-A5B1-3847-3641DAEE14D4}" dt="2024-12-10T20:26:37.122" v="5"/>
        <pc:sldMkLst>
          <pc:docMk/>
          <pc:sldMk cId="3794392787" sldId="261"/>
        </pc:sldMkLst>
      </pc:sldChg>
      <pc:sldChg chg="del">
        <pc:chgData name="Peter Ly" userId="S::pely4050@colorado.edu::38baa8d9-7c25-4c5d-8421-058dd390cda9" providerId="AD" clId="Web-{5A8FF904-58F7-A5B1-3847-3641DAEE14D4}" dt="2024-12-10T20:36:47.460" v="194"/>
        <pc:sldMkLst>
          <pc:docMk/>
          <pc:sldMk cId="2327930537" sldId="262"/>
        </pc:sldMkLst>
      </pc:sldChg>
      <pc:sldChg chg="del">
        <pc:chgData name="Peter Ly" userId="S::pely4050@colorado.edu::38baa8d9-7c25-4c5d-8421-058dd390cda9" providerId="AD" clId="Web-{5A8FF904-58F7-A5B1-3847-3641DAEE14D4}" dt="2024-12-10T20:36:47.507" v="202"/>
        <pc:sldMkLst>
          <pc:docMk/>
          <pc:sldMk cId="3940210816" sldId="264"/>
        </pc:sldMkLst>
      </pc:sldChg>
      <pc:sldChg chg="del">
        <pc:chgData name="Peter Ly" userId="S::pely4050@colorado.edu::38baa8d9-7c25-4c5d-8421-058dd390cda9" providerId="AD" clId="Web-{5A8FF904-58F7-A5B1-3847-3641DAEE14D4}" dt="2024-12-10T20:36:47.444" v="193"/>
        <pc:sldMkLst>
          <pc:docMk/>
          <pc:sldMk cId="303357342" sldId="265"/>
        </pc:sldMkLst>
      </pc:sldChg>
      <pc:sldChg chg="del">
        <pc:chgData name="Peter Ly" userId="S::pely4050@colorado.edu::38baa8d9-7c25-4c5d-8421-058dd390cda9" providerId="AD" clId="Web-{5A8FF904-58F7-A5B1-3847-3641DAEE14D4}" dt="2024-12-10T20:36:47.444" v="192"/>
        <pc:sldMkLst>
          <pc:docMk/>
          <pc:sldMk cId="1895096584" sldId="266"/>
        </pc:sldMkLst>
      </pc:sldChg>
      <pc:sldChg chg="del">
        <pc:chgData name="Peter Ly" userId="S::pely4050@colorado.edu::38baa8d9-7c25-4c5d-8421-058dd390cda9" providerId="AD" clId="Web-{5A8FF904-58F7-A5B1-3847-3641DAEE14D4}" dt="2024-12-10T20:36:47.476" v="199"/>
        <pc:sldMkLst>
          <pc:docMk/>
          <pc:sldMk cId="1227893183" sldId="267"/>
        </pc:sldMkLst>
      </pc:sldChg>
      <pc:sldChg chg="del">
        <pc:chgData name="Peter Ly" userId="S::pely4050@colorado.edu::38baa8d9-7c25-4c5d-8421-058dd390cda9" providerId="AD" clId="Web-{5A8FF904-58F7-A5B1-3847-3641DAEE14D4}" dt="2024-12-10T20:36:47.493" v="201"/>
        <pc:sldMkLst>
          <pc:docMk/>
          <pc:sldMk cId="1885186742" sldId="268"/>
        </pc:sldMkLst>
      </pc:sldChg>
      <pc:sldChg chg="del">
        <pc:chgData name="Peter Ly" userId="S::pely4050@colorado.edu::38baa8d9-7c25-4c5d-8421-058dd390cda9" providerId="AD" clId="Web-{5A8FF904-58F7-A5B1-3847-3641DAEE14D4}" dt="2024-12-10T20:36:47.476" v="200"/>
        <pc:sldMkLst>
          <pc:docMk/>
          <pc:sldMk cId="3766712010" sldId="269"/>
        </pc:sldMkLst>
      </pc:sldChg>
      <pc:sldChg chg="modSp add del">
        <pc:chgData name="Peter Ly" userId="S::pely4050@colorado.edu::38baa8d9-7c25-4c5d-8421-058dd390cda9" providerId="AD" clId="Web-{5A8FF904-58F7-A5B1-3847-3641DAEE14D4}" dt="2024-12-10T20:28:57.590" v="68" actId="14100"/>
        <pc:sldMkLst>
          <pc:docMk/>
          <pc:sldMk cId="887441169" sldId="270"/>
        </pc:sldMkLst>
        <pc:spChg chg="mod">
          <ac:chgData name="Peter Ly" userId="S::pely4050@colorado.edu::38baa8d9-7c25-4c5d-8421-058dd390cda9" providerId="AD" clId="Web-{5A8FF904-58F7-A5B1-3847-3641DAEE14D4}" dt="2024-12-10T20:28:57.590" v="68" actId="14100"/>
          <ac:spMkLst>
            <pc:docMk/>
            <pc:sldMk cId="887441169" sldId="270"/>
            <ac:spMk id="2" creationId="{AA3D86A9-530C-3115-87FB-CC7FD65A4856}"/>
          </ac:spMkLst>
        </pc:spChg>
      </pc:sldChg>
      <pc:sldChg chg="del">
        <pc:chgData name="Peter Ly" userId="S::pely4050@colorado.edu::38baa8d9-7c25-4c5d-8421-058dd390cda9" providerId="AD" clId="Web-{5A8FF904-58F7-A5B1-3847-3641DAEE14D4}" dt="2024-12-10T20:36:47.476" v="198"/>
        <pc:sldMkLst>
          <pc:docMk/>
          <pc:sldMk cId="200241816" sldId="271"/>
        </pc:sldMkLst>
      </pc:sldChg>
      <pc:sldChg chg="del">
        <pc:chgData name="Peter Ly" userId="S::pely4050@colorado.edu::38baa8d9-7c25-4c5d-8421-058dd390cda9" providerId="AD" clId="Web-{5A8FF904-58F7-A5B1-3847-3641DAEE14D4}" dt="2024-12-10T20:36:47.460" v="196"/>
        <pc:sldMkLst>
          <pc:docMk/>
          <pc:sldMk cId="2744143708" sldId="272"/>
        </pc:sldMkLst>
      </pc:sldChg>
      <pc:sldChg chg="del">
        <pc:chgData name="Peter Ly" userId="S::pely4050@colorado.edu::38baa8d9-7c25-4c5d-8421-058dd390cda9" providerId="AD" clId="Web-{5A8FF904-58F7-A5B1-3847-3641DAEE14D4}" dt="2024-12-10T20:36:47.460" v="197"/>
        <pc:sldMkLst>
          <pc:docMk/>
          <pc:sldMk cId="3766833219" sldId="273"/>
        </pc:sldMkLst>
      </pc:sldChg>
      <pc:sldChg chg="del">
        <pc:chgData name="Peter Ly" userId="S::pely4050@colorado.edu::38baa8d9-7c25-4c5d-8421-058dd390cda9" providerId="AD" clId="Web-{5A8FF904-58F7-A5B1-3847-3641DAEE14D4}" dt="2024-12-10T20:36:47.460" v="195"/>
        <pc:sldMkLst>
          <pc:docMk/>
          <pc:sldMk cId="3676862436" sldId="274"/>
        </pc:sldMkLst>
      </pc:sldChg>
      <pc:sldChg chg="modSp">
        <pc:chgData name="Peter Ly" userId="S::pely4050@colorado.edu::38baa8d9-7c25-4c5d-8421-058dd390cda9" providerId="AD" clId="Web-{5A8FF904-58F7-A5B1-3847-3641DAEE14D4}" dt="2024-12-10T20:33:06.197" v="191" actId="20577"/>
        <pc:sldMkLst>
          <pc:docMk/>
          <pc:sldMk cId="2255798554" sldId="278"/>
        </pc:sldMkLst>
        <pc:spChg chg="mod">
          <ac:chgData name="Peter Ly" userId="S::pely4050@colorado.edu::38baa8d9-7c25-4c5d-8421-058dd390cda9" providerId="AD" clId="Web-{5A8FF904-58F7-A5B1-3847-3641DAEE14D4}" dt="2024-12-10T20:33:06.197" v="191" actId="20577"/>
          <ac:spMkLst>
            <pc:docMk/>
            <pc:sldMk cId="2255798554" sldId="278"/>
            <ac:spMk id="3" creationId="{5571A5C2-C642-BD06-1FA9-FE58EA2E4557}"/>
          </ac:spMkLst>
        </pc:spChg>
      </pc:sldChg>
      <pc:sldChg chg="delSp modSp add replId">
        <pc:chgData name="Peter Ly" userId="S::pely4050@colorado.edu::38baa8d9-7c25-4c5d-8421-058dd390cda9" providerId="AD" clId="Web-{5A8FF904-58F7-A5B1-3847-3641DAEE14D4}" dt="2024-12-10T20:32:03.510" v="190" actId="20577"/>
        <pc:sldMkLst>
          <pc:docMk/>
          <pc:sldMk cId="2426509021" sldId="279"/>
        </pc:sldMkLst>
        <pc:spChg chg="mod">
          <ac:chgData name="Peter Ly" userId="S::pely4050@colorado.edu::38baa8d9-7c25-4c5d-8421-058dd390cda9" providerId="AD" clId="Web-{5A8FF904-58F7-A5B1-3847-3641DAEE14D4}" dt="2024-12-10T20:28:06.309" v="19" actId="20577"/>
          <ac:spMkLst>
            <pc:docMk/>
            <pc:sldMk cId="2426509021" sldId="279"/>
            <ac:spMk id="2" creationId="{AA3D86A9-530C-3115-87FB-CC7FD65A4856}"/>
          </ac:spMkLst>
        </pc:spChg>
        <pc:spChg chg="mod">
          <ac:chgData name="Peter Ly" userId="S::pely4050@colorado.edu::38baa8d9-7c25-4c5d-8421-058dd390cda9" providerId="AD" clId="Web-{5A8FF904-58F7-A5B1-3847-3641DAEE14D4}" dt="2024-12-10T20:32:03.510" v="190" actId="20577"/>
          <ac:spMkLst>
            <pc:docMk/>
            <pc:sldMk cId="2426509021" sldId="279"/>
            <ac:spMk id="3" creationId="{008B63F5-951E-6DAA-6782-A9DCB4107433}"/>
          </ac:spMkLst>
        </pc:spChg>
        <pc:picChg chg="del">
          <ac:chgData name="Peter Ly" userId="S::pely4050@colorado.edu::38baa8d9-7c25-4c5d-8421-058dd390cda9" providerId="AD" clId="Web-{5A8FF904-58F7-A5B1-3847-3641DAEE14D4}" dt="2024-12-10T20:28:39.340" v="54"/>
          <ac:picMkLst>
            <pc:docMk/>
            <pc:sldMk cId="2426509021" sldId="279"/>
            <ac:picMk id="5" creationId="{DE153E6E-9CD0-1270-B8DD-7362B3D08EDC}"/>
          </ac:picMkLst>
        </pc:picChg>
        <pc:picChg chg="del">
          <ac:chgData name="Peter Ly" userId="S::pely4050@colorado.edu::38baa8d9-7c25-4c5d-8421-058dd390cda9" providerId="AD" clId="Web-{5A8FF904-58F7-A5B1-3847-3641DAEE14D4}" dt="2024-12-10T20:28:38.168" v="53"/>
          <ac:picMkLst>
            <pc:docMk/>
            <pc:sldMk cId="2426509021" sldId="279"/>
            <ac:picMk id="7" creationId="{6BBAB39A-9766-DC7B-790F-42353B7A5EEC}"/>
          </ac:picMkLst>
        </pc:picChg>
      </pc:sldChg>
      <pc:sldChg chg="delSp modSp add replId">
        <pc:chgData name="Peter Ly" userId="S::pely4050@colorado.edu::38baa8d9-7c25-4c5d-8421-058dd390cda9" providerId="AD" clId="Web-{5A8FF904-58F7-A5B1-3847-3641DAEE14D4}" dt="2024-12-10T20:31:31.463" v="156" actId="20577"/>
        <pc:sldMkLst>
          <pc:docMk/>
          <pc:sldMk cId="1660712699" sldId="280"/>
        </pc:sldMkLst>
        <pc:spChg chg="mod">
          <ac:chgData name="Peter Ly" userId="S::pely4050@colorado.edu::38baa8d9-7c25-4c5d-8421-058dd390cda9" providerId="AD" clId="Web-{5A8FF904-58F7-A5B1-3847-3641DAEE14D4}" dt="2024-12-10T20:29:20.855" v="81" actId="20577"/>
          <ac:spMkLst>
            <pc:docMk/>
            <pc:sldMk cId="1660712699" sldId="280"/>
            <ac:spMk id="2" creationId="{AA3D86A9-530C-3115-87FB-CC7FD65A4856}"/>
          </ac:spMkLst>
        </pc:spChg>
        <pc:spChg chg="mod">
          <ac:chgData name="Peter Ly" userId="S::pely4050@colorado.edu::38baa8d9-7c25-4c5d-8421-058dd390cda9" providerId="AD" clId="Web-{5A8FF904-58F7-A5B1-3847-3641DAEE14D4}" dt="2024-12-10T20:31:31.463" v="156" actId="20577"/>
          <ac:spMkLst>
            <pc:docMk/>
            <pc:sldMk cId="1660712699" sldId="280"/>
            <ac:spMk id="3" creationId="{008B63F5-951E-6DAA-6782-A9DCB4107433}"/>
          </ac:spMkLst>
        </pc:spChg>
        <pc:picChg chg="del">
          <ac:chgData name="Peter Ly" userId="S::pely4050@colorado.edu::38baa8d9-7c25-4c5d-8421-058dd390cda9" providerId="AD" clId="Web-{5A8FF904-58F7-A5B1-3847-3641DAEE14D4}" dt="2024-12-10T20:29:32.043" v="83"/>
          <ac:picMkLst>
            <pc:docMk/>
            <pc:sldMk cId="1660712699" sldId="280"/>
            <ac:picMk id="5" creationId="{DE153E6E-9CD0-1270-B8DD-7362B3D08EDC}"/>
          </ac:picMkLst>
        </pc:picChg>
        <pc:picChg chg="del">
          <ac:chgData name="Peter Ly" userId="S::pely4050@colorado.edu::38baa8d9-7c25-4c5d-8421-058dd390cda9" providerId="AD" clId="Web-{5A8FF904-58F7-A5B1-3847-3641DAEE14D4}" dt="2024-12-10T20:29:30.808" v="82"/>
          <ac:picMkLst>
            <pc:docMk/>
            <pc:sldMk cId="1660712699" sldId="280"/>
            <ac:picMk id="7" creationId="{6BBAB39A-9766-DC7B-790F-42353B7A5EEC}"/>
          </ac:picMkLst>
        </pc:picChg>
      </pc:sldChg>
      <pc:sldChg chg="add del replId">
        <pc:chgData name="Peter Ly" userId="S::pely4050@colorado.edu::38baa8d9-7c25-4c5d-8421-058dd390cda9" providerId="AD" clId="Web-{5A8FF904-58F7-A5B1-3847-3641DAEE14D4}" dt="2024-12-10T20:29:53.839" v="93"/>
        <pc:sldMkLst>
          <pc:docMk/>
          <pc:sldMk cId="2601285963" sldId="281"/>
        </pc:sldMkLst>
      </pc:sldChg>
    </pc:docChg>
  </pc:docChgLst>
  <pc:docChgLst>
    <pc:chgData name="Peter Ly" userId="S::pely4050@colorado.edu::38baa8d9-7c25-4c5d-8421-058dd390cda9" providerId="AD" clId="Web-{B521B164-B77A-2632-4600-6B93C5EDBE08}"/>
    <pc:docChg chg="modSld">
      <pc:chgData name="Peter Ly" userId="S::pely4050@colorado.edu::38baa8d9-7c25-4c5d-8421-058dd390cda9" providerId="AD" clId="Web-{B521B164-B77A-2632-4600-6B93C5EDBE08}" dt="2024-09-25T05:19:49.551" v="302" actId="20577"/>
      <pc:docMkLst>
        <pc:docMk/>
      </pc:docMkLst>
      <pc:sldChg chg="modSp">
        <pc:chgData name="Peter Ly" userId="S::pely4050@colorado.edu::38baa8d9-7c25-4c5d-8421-058dd390cda9" providerId="AD" clId="Web-{B521B164-B77A-2632-4600-6B93C5EDBE08}" dt="2024-09-25T05:19:49.551" v="302" actId="20577"/>
        <pc:sldMkLst>
          <pc:docMk/>
          <pc:sldMk cId="3832155166" sldId="256"/>
        </pc:sldMkLst>
        <pc:spChg chg="mod">
          <ac:chgData name="Peter Ly" userId="S::pely4050@colorado.edu::38baa8d9-7c25-4c5d-8421-058dd390cda9" providerId="AD" clId="Web-{B521B164-B77A-2632-4600-6B93C5EDBE08}" dt="2024-09-25T05:19:49.551" v="302" actId="20577"/>
          <ac:spMkLst>
            <pc:docMk/>
            <pc:sldMk cId="3832155166" sldId="256"/>
            <ac:spMk id="4" creationId="{12AFE86D-A99E-6409-B575-2AFCFDBD56E6}"/>
          </ac:spMkLst>
        </pc:spChg>
      </pc:sldChg>
      <pc:sldChg chg="modSp">
        <pc:chgData name="Peter Ly" userId="S::pely4050@colorado.edu::38baa8d9-7c25-4c5d-8421-058dd390cda9" providerId="AD" clId="Web-{B521B164-B77A-2632-4600-6B93C5EDBE08}" dt="2024-09-25T05:06:36.809" v="122" actId="20577"/>
        <pc:sldMkLst>
          <pc:docMk/>
          <pc:sldMk cId="1008030623" sldId="257"/>
        </pc:sldMkLst>
        <pc:graphicFrameChg chg="modGraphic">
          <ac:chgData name="Peter Ly" userId="S::pely4050@colorado.edu::38baa8d9-7c25-4c5d-8421-058dd390cda9" providerId="AD" clId="Web-{B521B164-B77A-2632-4600-6B93C5EDBE08}" dt="2024-09-25T05:06:36.809" v="122" actId="20577"/>
          <ac:graphicFrameMkLst>
            <pc:docMk/>
            <pc:sldMk cId="1008030623" sldId="257"/>
            <ac:graphicFrameMk id="5" creationId="{C0EBD8E1-41DF-D181-E8BC-6EFA80434387}"/>
          </ac:graphicFrameMkLst>
        </pc:graphicFrameChg>
      </pc:sldChg>
      <pc:sldChg chg="modSp">
        <pc:chgData name="Peter Ly" userId="S::pely4050@colorado.edu::38baa8d9-7c25-4c5d-8421-058dd390cda9" providerId="AD" clId="Web-{B521B164-B77A-2632-4600-6B93C5EDBE08}" dt="2024-09-25T05:08:02.060" v="130" actId="20577"/>
        <pc:sldMkLst>
          <pc:docMk/>
          <pc:sldMk cId="2906313392" sldId="258"/>
        </pc:sldMkLst>
        <pc:spChg chg="mod">
          <ac:chgData name="Peter Ly" userId="S::pely4050@colorado.edu::38baa8d9-7c25-4c5d-8421-058dd390cda9" providerId="AD" clId="Web-{B521B164-B77A-2632-4600-6B93C5EDBE08}" dt="2024-09-25T05:08:02.060" v="130" actId="20577"/>
          <ac:spMkLst>
            <pc:docMk/>
            <pc:sldMk cId="2906313392" sldId="258"/>
            <ac:spMk id="4" creationId="{AD7ADB79-ADA6-C37E-F06C-84707D9D3322}"/>
          </ac:spMkLst>
        </pc:spChg>
      </pc:sldChg>
      <pc:sldChg chg="modSp">
        <pc:chgData name="Peter Ly" userId="S::pely4050@colorado.edu::38baa8d9-7c25-4c5d-8421-058dd390cda9" providerId="AD" clId="Web-{B521B164-B77A-2632-4600-6B93C5EDBE08}" dt="2024-09-25T05:12:27.748" v="181" actId="20577"/>
        <pc:sldMkLst>
          <pc:docMk/>
          <pc:sldMk cId="3250229759" sldId="259"/>
        </pc:sldMkLst>
      </pc:sldChg>
      <pc:sldChg chg="modSp">
        <pc:chgData name="Peter Ly" userId="S::pely4050@colorado.edu::38baa8d9-7c25-4c5d-8421-058dd390cda9" providerId="AD" clId="Web-{B521B164-B77A-2632-4600-6B93C5EDBE08}" dt="2024-09-25T05:14:27.252" v="236" actId="20577"/>
        <pc:sldMkLst>
          <pc:docMk/>
          <pc:sldMk cId="4155443810" sldId="260"/>
        </pc:sldMkLst>
      </pc:sldChg>
      <pc:sldChg chg="modSp">
        <pc:chgData name="Peter Ly" userId="S::pely4050@colorado.edu::38baa8d9-7c25-4c5d-8421-058dd390cda9" providerId="AD" clId="Web-{B521B164-B77A-2632-4600-6B93C5EDBE08}" dt="2024-09-25T05:18:57.269" v="300" actId="20577"/>
        <pc:sldMkLst>
          <pc:docMk/>
          <pc:sldMk cId="3794392787" sldId="261"/>
        </pc:sldMkLst>
        <pc:graphicFrameChg chg="modGraphic">
          <ac:chgData name="Peter Ly" userId="S::pely4050@colorado.edu::38baa8d9-7c25-4c5d-8421-058dd390cda9" providerId="AD" clId="Web-{B521B164-B77A-2632-4600-6B93C5EDBE08}" dt="2024-09-25T05:18:57.269" v="300" actId="20577"/>
          <ac:graphicFrameMkLst>
            <pc:docMk/>
            <pc:sldMk cId="3794392787" sldId="261"/>
            <ac:graphicFrameMk id="7" creationId="{CC1EBF8F-3095-61F4-48D0-AE51314B2E76}"/>
          </ac:graphicFrameMkLst>
        </pc:graphicFrameChg>
      </pc:sldChg>
    </pc:docChg>
  </pc:docChgLst>
  <pc:docChgLst>
    <pc:chgData name="Peter Ly" userId="S::pely4050@colorado.edu::38baa8d9-7c25-4c5d-8421-058dd390cda9" providerId="AD" clId="Web-{8E9B1339-0B5F-EF2B-20EB-ACA879943EC3}"/>
    <pc:docChg chg="addSld delSld modSld">
      <pc:chgData name="Peter Ly" userId="S::pely4050@colorado.edu::38baa8d9-7c25-4c5d-8421-058dd390cda9" providerId="AD" clId="Web-{8E9B1339-0B5F-EF2B-20EB-ACA879943EC3}" dt="2024-09-26T17:25:14.704" v="851" actId="20577"/>
      <pc:docMkLst>
        <pc:docMk/>
      </pc:docMkLst>
      <pc:sldChg chg="modSp">
        <pc:chgData name="Peter Ly" userId="S::pely4050@colorado.edu::38baa8d9-7c25-4c5d-8421-058dd390cda9" providerId="AD" clId="Web-{8E9B1339-0B5F-EF2B-20EB-ACA879943EC3}" dt="2024-09-26T17:03:49.868" v="822" actId="20577"/>
        <pc:sldMkLst>
          <pc:docMk/>
          <pc:sldMk cId="1008030623" sldId="257"/>
        </pc:sldMkLst>
        <pc:graphicFrameChg chg="modGraphic">
          <ac:chgData name="Peter Ly" userId="S::pely4050@colorado.edu::38baa8d9-7c25-4c5d-8421-058dd390cda9" providerId="AD" clId="Web-{8E9B1339-0B5F-EF2B-20EB-ACA879943EC3}" dt="2024-09-26T17:03:49.868" v="822" actId="20577"/>
          <ac:graphicFrameMkLst>
            <pc:docMk/>
            <pc:sldMk cId="1008030623" sldId="257"/>
            <ac:graphicFrameMk id="5" creationId="{C0EBD8E1-41DF-D181-E8BC-6EFA80434387}"/>
          </ac:graphicFrameMkLst>
        </pc:graphicFrameChg>
      </pc:sldChg>
      <pc:sldChg chg="addSp delSp modSp">
        <pc:chgData name="Peter Ly" userId="S::pely4050@colorado.edu::38baa8d9-7c25-4c5d-8421-058dd390cda9" providerId="AD" clId="Web-{8E9B1339-0B5F-EF2B-20EB-ACA879943EC3}" dt="2024-09-26T17:00:36.849" v="820"/>
        <pc:sldMkLst>
          <pc:docMk/>
          <pc:sldMk cId="3250229759" sldId="259"/>
        </pc:sldMkLst>
      </pc:sldChg>
      <pc:sldChg chg="modSp">
        <pc:chgData name="Peter Ly" userId="S::pely4050@colorado.edu::38baa8d9-7c25-4c5d-8421-058dd390cda9" providerId="AD" clId="Web-{8E9B1339-0B5F-EF2B-20EB-ACA879943EC3}" dt="2024-09-26T17:21:23.591" v="843" actId="20577"/>
        <pc:sldMkLst>
          <pc:docMk/>
          <pc:sldMk cId="3794392787" sldId="261"/>
        </pc:sldMkLst>
        <pc:graphicFrameChg chg="modGraphic">
          <ac:chgData name="Peter Ly" userId="S::pely4050@colorado.edu::38baa8d9-7c25-4c5d-8421-058dd390cda9" providerId="AD" clId="Web-{8E9B1339-0B5F-EF2B-20EB-ACA879943EC3}" dt="2024-09-26T17:21:23.591" v="843" actId="20577"/>
          <ac:graphicFrameMkLst>
            <pc:docMk/>
            <pc:sldMk cId="3794392787" sldId="261"/>
            <ac:graphicFrameMk id="7" creationId="{CC1EBF8F-3095-61F4-48D0-AE51314B2E76}"/>
          </ac:graphicFrameMkLst>
        </pc:graphicFrameChg>
      </pc:sldChg>
      <pc:sldChg chg="new del">
        <pc:chgData name="Peter Ly" userId="S::pely4050@colorado.edu::38baa8d9-7c25-4c5d-8421-058dd390cda9" providerId="AD" clId="Web-{8E9B1339-0B5F-EF2B-20EB-ACA879943EC3}" dt="2024-09-25T21:33:48.009" v="4"/>
        <pc:sldMkLst>
          <pc:docMk/>
          <pc:sldMk cId="1510719318" sldId="263"/>
        </pc:sldMkLst>
      </pc:sldChg>
      <pc:sldChg chg="new del">
        <pc:chgData name="Peter Ly" userId="S::pely4050@colorado.edu::38baa8d9-7c25-4c5d-8421-058dd390cda9" providerId="AD" clId="Web-{8E9B1339-0B5F-EF2B-20EB-ACA879943EC3}" dt="2024-09-25T21:33:29.790" v="2"/>
        <pc:sldMkLst>
          <pc:docMk/>
          <pc:sldMk cId="2779326079" sldId="264"/>
        </pc:sldMkLst>
      </pc:sldChg>
      <pc:sldChg chg="modSp add replId">
        <pc:chgData name="Peter Ly" userId="S::pely4050@colorado.edu::38baa8d9-7c25-4c5d-8421-058dd390cda9" providerId="AD" clId="Web-{8E9B1339-0B5F-EF2B-20EB-ACA879943EC3}" dt="2024-09-26T17:23:35.499" v="847" actId="20577"/>
        <pc:sldMkLst>
          <pc:docMk/>
          <pc:sldMk cId="3940210816" sldId="264"/>
        </pc:sldMkLst>
        <pc:spChg chg="mod">
          <ac:chgData name="Peter Ly" userId="S::pely4050@colorado.edu::38baa8d9-7c25-4c5d-8421-058dd390cda9" providerId="AD" clId="Web-{8E9B1339-0B5F-EF2B-20EB-ACA879943EC3}" dt="2024-09-25T21:34:58.589" v="19" actId="20577"/>
          <ac:spMkLst>
            <pc:docMk/>
            <pc:sldMk cId="3940210816" sldId="264"/>
            <ac:spMk id="2" creationId="{BEC42773-ACE8-91C8-636C-1C8FA95BB9AB}"/>
          </ac:spMkLst>
        </pc:spChg>
        <pc:graphicFrameChg chg="modGraphic">
          <ac:chgData name="Peter Ly" userId="S::pely4050@colorado.edu::38baa8d9-7c25-4c5d-8421-058dd390cda9" providerId="AD" clId="Web-{8E9B1339-0B5F-EF2B-20EB-ACA879943EC3}" dt="2024-09-26T17:23:35.499" v="847" actId="20577"/>
          <ac:graphicFrameMkLst>
            <pc:docMk/>
            <pc:sldMk cId="3940210816" sldId="264"/>
            <ac:graphicFrameMk id="6" creationId="{15781A52-568F-5BD9-CC53-06C10FD82C8C}"/>
          </ac:graphicFrameMkLst>
        </pc:graphicFrameChg>
      </pc:sldChg>
      <pc:sldChg chg="addSp delSp modSp new mod setBg">
        <pc:chgData name="Peter Ly" userId="S::pely4050@colorado.edu::38baa8d9-7c25-4c5d-8421-058dd390cda9" providerId="AD" clId="Web-{8E9B1339-0B5F-EF2B-20EB-ACA879943EC3}" dt="2024-09-26T17:25:14.704" v="851" actId="20577"/>
        <pc:sldMkLst>
          <pc:docMk/>
          <pc:sldMk cId="303357342" sldId="265"/>
        </pc:sldMkLst>
        <pc:spChg chg="mod">
          <ac:chgData name="Peter Ly" userId="S::pely4050@colorado.edu::38baa8d9-7c25-4c5d-8421-058dd390cda9" providerId="AD" clId="Web-{8E9B1339-0B5F-EF2B-20EB-ACA879943EC3}" dt="2024-09-26T15:05:05.614" v="517" actId="20577"/>
          <ac:spMkLst>
            <pc:docMk/>
            <pc:sldMk cId="303357342" sldId="265"/>
            <ac:spMk id="2" creationId="{496BA702-9069-DD76-149F-55E0F5D5F25B}"/>
          </ac:spMkLst>
        </pc:spChg>
        <pc:spChg chg="add mod">
          <ac:chgData name="Peter Ly" userId="S::pely4050@colorado.edu::38baa8d9-7c25-4c5d-8421-058dd390cda9" providerId="AD" clId="Web-{8E9B1339-0B5F-EF2B-20EB-ACA879943EC3}" dt="2024-09-26T17:25:14.704" v="851" actId="20577"/>
          <ac:spMkLst>
            <pc:docMk/>
            <pc:sldMk cId="303357342" sldId="265"/>
            <ac:spMk id="4" creationId="{C51BD013-C7EE-3453-1B04-BEC497F9CEB6}"/>
          </ac:spMkLst>
        </pc:spChg>
        <pc:spChg chg="add">
          <ac:chgData name="Peter Ly" userId="S::pely4050@colorado.edu::38baa8d9-7c25-4c5d-8421-058dd390cda9" providerId="AD" clId="Web-{8E9B1339-0B5F-EF2B-20EB-ACA879943EC3}" dt="2024-09-26T15:03:56.550" v="515"/>
          <ac:spMkLst>
            <pc:docMk/>
            <pc:sldMk cId="303357342" sldId="265"/>
            <ac:spMk id="35" creationId="{A5931BE0-4B93-4D6C-878E-ACC59D6B4587}"/>
          </ac:spMkLst>
        </pc:spChg>
        <pc:grpChg chg="add">
          <ac:chgData name="Peter Ly" userId="S::pely4050@colorado.edu::38baa8d9-7c25-4c5d-8421-058dd390cda9" providerId="AD" clId="Web-{8E9B1339-0B5F-EF2B-20EB-ACA879943EC3}" dt="2024-09-26T15:03:56.550" v="515"/>
          <ac:grpSpMkLst>
            <pc:docMk/>
            <pc:sldMk cId="303357342" sldId="265"/>
            <ac:grpSpMk id="29" creationId="{3BDBC526-6DCD-4FF6-8395-D8C22E46E527}"/>
          </ac:grpSpMkLst>
        </pc:grpChg>
        <pc:picChg chg="add">
          <ac:chgData name="Peter Ly" userId="S::pely4050@colorado.edu::38baa8d9-7c25-4c5d-8421-058dd390cda9" providerId="AD" clId="Web-{8E9B1339-0B5F-EF2B-20EB-ACA879943EC3}" dt="2024-09-26T15:03:56.550" v="515"/>
          <ac:picMkLst>
            <pc:docMk/>
            <pc:sldMk cId="303357342" sldId="265"/>
            <ac:picMk id="26" creationId="{AF5A1F27-338B-12C7-C29D-964476AFFEAC}"/>
          </ac:picMkLst>
        </pc:picChg>
      </pc:sldChg>
      <pc:sldChg chg="add del replId">
        <pc:chgData name="Peter Ly" userId="S::pely4050@colorado.edu::38baa8d9-7c25-4c5d-8421-058dd390cda9" providerId="AD" clId="Web-{8E9B1339-0B5F-EF2B-20EB-ACA879943EC3}" dt="2024-09-25T21:34:04.087" v="9"/>
        <pc:sldMkLst>
          <pc:docMk/>
          <pc:sldMk cId="3562885525" sldId="265"/>
        </pc:sldMkLst>
      </pc:sldChg>
      <pc:sldChg chg="new del">
        <pc:chgData name="Peter Ly" userId="S::pely4050@colorado.edu::38baa8d9-7c25-4c5d-8421-058dd390cda9" providerId="AD" clId="Web-{8E9B1339-0B5F-EF2B-20EB-ACA879943EC3}" dt="2024-09-26T14:55:15.180" v="197"/>
        <pc:sldMkLst>
          <pc:docMk/>
          <pc:sldMk cId="1026585729" sldId="266"/>
        </pc:sldMkLst>
      </pc:sldChg>
      <pc:sldChg chg="addSp delSp modSp new mod setBg">
        <pc:chgData name="Peter Ly" userId="S::pely4050@colorado.edu::38baa8d9-7c25-4c5d-8421-058dd390cda9" providerId="AD" clId="Web-{8E9B1339-0B5F-EF2B-20EB-ACA879943EC3}" dt="2024-09-26T15:16:11.894" v="818" actId="20577"/>
        <pc:sldMkLst>
          <pc:docMk/>
          <pc:sldMk cId="1895096584" sldId="266"/>
        </pc:sldMkLst>
        <pc:spChg chg="mod">
          <ac:chgData name="Peter Ly" userId="S::pely4050@colorado.edu::38baa8d9-7c25-4c5d-8421-058dd390cda9" providerId="AD" clId="Web-{8E9B1339-0B5F-EF2B-20EB-ACA879943EC3}" dt="2024-09-26T15:15:15.627" v="793"/>
          <ac:spMkLst>
            <pc:docMk/>
            <pc:sldMk cId="1895096584" sldId="266"/>
            <ac:spMk id="2" creationId="{6D02901A-F651-9A36-D64C-68E4625BD820}"/>
          </ac:spMkLst>
        </pc:spChg>
        <pc:spChg chg="add">
          <ac:chgData name="Peter Ly" userId="S::pely4050@colorado.edu::38baa8d9-7c25-4c5d-8421-058dd390cda9" providerId="AD" clId="Web-{8E9B1339-0B5F-EF2B-20EB-ACA879943EC3}" dt="2024-09-26T15:15:15.627" v="793"/>
          <ac:spMkLst>
            <pc:docMk/>
            <pc:sldMk cId="1895096584" sldId="266"/>
            <ac:spMk id="17" creationId="{60B7752B-728D-4CA3-8923-C4F7F77029E3}"/>
          </ac:spMkLst>
        </pc:spChg>
        <pc:spChg chg="add">
          <ac:chgData name="Peter Ly" userId="S::pely4050@colorado.edu::38baa8d9-7c25-4c5d-8421-058dd390cda9" providerId="AD" clId="Web-{8E9B1339-0B5F-EF2B-20EB-ACA879943EC3}" dt="2024-09-26T15:15:15.627" v="793"/>
          <ac:spMkLst>
            <pc:docMk/>
            <pc:sldMk cId="1895096584" sldId="266"/>
            <ac:spMk id="19" creationId="{429899A3-416E-4DB5-846D-023526052013}"/>
          </ac:spMkLst>
        </pc:spChg>
        <pc:grpChg chg="add">
          <ac:chgData name="Peter Ly" userId="S::pely4050@colorado.edu::38baa8d9-7c25-4c5d-8421-058dd390cda9" providerId="AD" clId="Web-{8E9B1339-0B5F-EF2B-20EB-ACA879943EC3}" dt="2024-09-26T15:15:15.627" v="793"/>
          <ac:grpSpMkLst>
            <pc:docMk/>
            <pc:sldMk cId="1895096584" sldId="266"/>
            <ac:grpSpMk id="11" creationId="{3BDBC526-6DCD-4FF6-8395-D8C22E46E527}"/>
          </ac:grpSpMkLst>
        </pc:grpChg>
        <pc:graphicFrameChg chg="add modGraphic">
          <ac:chgData name="Peter Ly" userId="S::pely4050@colorado.edu::38baa8d9-7c25-4c5d-8421-058dd390cda9" providerId="AD" clId="Web-{8E9B1339-0B5F-EF2B-20EB-ACA879943EC3}" dt="2024-09-26T15:16:11.894" v="818" actId="20577"/>
          <ac:graphicFrameMkLst>
            <pc:docMk/>
            <pc:sldMk cId="1895096584" sldId="266"/>
            <ac:graphicFrameMk id="7" creationId="{08844A44-D584-02EC-9549-AF64DF9790D0}"/>
          </ac:graphicFrameMkLst>
        </pc:graphicFrameChg>
      </pc:sldChg>
    </pc:docChg>
  </pc:docChgLst>
  <pc:docChgLst>
    <pc:chgData name="Vijay Kumar Poloju" userId="1ae1ea26-bca3-4f70-9f2e-7d21832e5995" providerId="ADAL" clId="{6343D8D3-0B31-4601-986B-F82833FF5315}"/>
    <pc:docChg chg="undo custSel addSld delSld modSld">
      <pc:chgData name="Vijay Kumar Poloju" userId="1ae1ea26-bca3-4f70-9f2e-7d21832e5995" providerId="ADAL" clId="{6343D8D3-0B31-4601-986B-F82833FF5315}" dt="2024-11-14T00:34:22.214" v="1413" actId="20577"/>
      <pc:docMkLst>
        <pc:docMk/>
      </pc:docMkLst>
      <pc:sldChg chg="modSp mod">
        <pc:chgData name="Vijay Kumar Poloju" userId="1ae1ea26-bca3-4f70-9f2e-7d21832e5995" providerId="ADAL" clId="{6343D8D3-0B31-4601-986B-F82833FF5315}" dt="2024-11-14T00:34:22.214" v="1413" actId="20577"/>
        <pc:sldMkLst>
          <pc:docMk/>
          <pc:sldMk cId="1227893183" sldId="267"/>
        </pc:sldMkLst>
        <pc:graphicFrameChg chg="mod modGraphic">
          <ac:chgData name="Vijay Kumar Poloju" userId="1ae1ea26-bca3-4f70-9f2e-7d21832e5995" providerId="ADAL" clId="{6343D8D3-0B31-4601-986B-F82833FF5315}" dt="2024-11-14T00:34:22.214" v="1413" actId="20577"/>
          <ac:graphicFrameMkLst>
            <pc:docMk/>
            <pc:sldMk cId="1227893183" sldId="267"/>
            <ac:graphicFrameMk id="6" creationId="{15781A52-568F-5BD9-CC53-06C10FD82C8C}"/>
          </ac:graphicFrameMkLst>
        </pc:graphicFrameChg>
      </pc:sldChg>
      <pc:sldChg chg="addSp delSp modSp new mod setBg">
        <pc:chgData name="Vijay Kumar Poloju" userId="1ae1ea26-bca3-4f70-9f2e-7d21832e5995" providerId="ADAL" clId="{6343D8D3-0B31-4601-986B-F82833FF5315}" dt="2024-11-13T23:29:39.080" v="775" actId="26606"/>
        <pc:sldMkLst>
          <pc:docMk/>
          <pc:sldMk cId="3766712010" sldId="269"/>
        </pc:sldMkLst>
        <pc:spChg chg="mod">
          <ac:chgData name="Vijay Kumar Poloju" userId="1ae1ea26-bca3-4f70-9f2e-7d21832e5995" providerId="ADAL" clId="{6343D8D3-0B31-4601-986B-F82833FF5315}" dt="2024-11-13T23:28:30.164" v="766" actId="26606"/>
          <ac:spMkLst>
            <pc:docMk/>
            <pc:sldMk cId="3766712010" sldId="269"/>
            <ac:spMk id="2" creationId="{5CF7CD1E-A62A-9391-DB4F-BACDF42900BE}"/>
          </ac:spMkLst>
        </pc:spChg>
        <pc:spChg chg="mod">
          <ac:chgData name="Vijay Kumar Poloju" userId="1ae1ea26-bca3-4f70-9f2e-7d21832e5995" providerId="ADAL" clId="{6343D8D3-0B31-4601-986B-F82833FF5315}" dt="2024-11-13T23:29:39.080" v="775" actId="26606"/>
          <ac:spMkLst>
            <pc:docMk/>
            <pc:sldMk cId="3766712010" sldId="269"/>
            <ac:spMk id="3" creationId="{C56EBB58-729D-0FA7-3F8F-49FB174CCEB7}"/>
          </ac:spMkLst>
        </pc:spChg>
        <pc:spChg chg="add del">
          <ac:chgData name="Vijay Kumar Poloju" userId="1ae1ea26-bca3-4f70-9f2e-7d21832e5995" providerId="ADAL" clId="{6343D8D3-0B31-4601-986B-F82833FF5315}" dt="2024-11-13T23:28:28.745" v="763" actId="26606"/>
          <ac:spMkLst>
            <pc:docMk/>
            <pc:sldMk cId="3766712010" sldId="269"/>
            <ac:spMk id="14" creationId="{A5931BE0-4B93-4D6C-878E-ACC59D6B4587}"/>
          </ac:spMkLst>
        </pc:spChg>
        <pc:spChg chg="add del">
          <ac:chgData name="Vijay Kumar Poloju" userId="1ae1ea26-bca3-4f70-9f2e-7d21832e5995" providerId="ADAL" clId="{6343D8D3-0B31-4601-986B-F82833FF5315}" dt="2024-11-13T23:28:28.745" v="763" actId="26606"/>
          <ac:spMkLst>
            <pc:docMk/>
            <pc:sldMk cId="3766712010" sldId="269"/>
            <ac:spMk id="16" creationId="{6959C3E7-D59B-44C4-9BBD-3BC2A41A0CB1}"/>
          </ac:spMkLst>
        </pc:spChg>
        <pc:spChg chg="add del">
          <ac:chgData name="Vijay Kumar Poloju" userId="1ae1ea26-bca3-4f70-9f2e-7d21832e5995" providerId="ADAL" clId="{6343D8D3-0B31-4601-986B-F82833FF5315}" dt="2024-11-13T23:28:30.157" v="765" actId="26606"/>
          <ac:spMkLst>
            <pc:docMk/>
            <pc:sldMk cId="3766712010" sldId="269"/>
            <ac:spMk id="27" creationId="{A5931BE0-4B93-4D6C-878E-ACC59D6B4587}"/>
          </ac:spMkLst>
        </pc:spChg>
        <pc:spChg chg="add del">
          <ac:chgData name="Vijay Kumar Poloju" userId="1ae1ea26-bca3-4f70-9f2e-7d21832e5995" providerId="ADAL" clId="{6343D8D3-0B31-4601-986B-F82833FF5315}" dt="2024-11-13T23:29:39.080" v="775" actId="26606"/>
          <ac:spMkLst>
            <pc:docMk/>
            <pc:sldMk cId="3766712010" sldId="269"/>
            <ac:spMk id="34" creationId="{A5931BE0-4B93-4D6C-878E-ACC59D6B4587}"/>
          </ac:spMkLst>
        </pc:spChg>
        <pc:spChg chg="add del">
          <ac:chgData name="Vijay Kumar Poloju" userId="1ae1ea26-bca3-4f70-9f2e-7d21832e5995" providerId="ADAL" clId="{6343D8D3-0B31-4601-986B-F82833FF5315}" dt="2024-11-13T23:29:39.080" v="775" actId="26606"/>
          <ac:spMkLst>
            <pc:docMk/>
            <pc:sldMk cId="3766712010" sldId="269"/>
            <ac:spMk id="35" creationId="{D3262674-A504-4C90-BBBB-94D20F92A2B6}"/>
          </ac:spMkLst>
        </pc:spChg>
        <pc:spChg chg="add">
          <ac:chgData name="Vijay Kumar Poloju" userId="1ae1ea26-bca3-4f70-9f2e-7d21832e5995" providerId="ADAL" clId="{6343D8D3-0B31-4601-986B-F82833FF5315}" dt="2024-11-13T23:29:39.080" v="775" actId="26606"/>
          <ac:spMkLst>
            <pc:docMk/>
            <pc:sldMk cId="3766712010" sldId="269"/>
            <ac:spMk id="46" creationId="{A5931BE0-4B93-4D6C-878E-ACC59D6B4587}"/>
          </ac:spMkLst>
        </pc:spChg>
        <pc:spChg chg="add">
          <ac:chgData name="Vijay Kumar Poloju" userId="1ae1ea26-bca3-4f70-9f2e-7d21832e5995" providerId="ADAL" clId="{6343D8D3-0B31-4601-986B-F82833FF5315}" dt="2024-11-13T23:29:39.080" v="775" actId="26606"/>
          <ac:spMkLst>
            <pc:docMk/>
            <pc:sldMk cId="3766712010" sldId="269"/>
            <ac:spMk id="48" creationId="{D3262674-A504-4C90-BBBB-94D20F92A2B6}"/>
          </ac:spMkLst>
        </pc:spChg>
        <pc:grpChg chg="add del">
          <ac:chgData name="Vijay Kumar Poloju" userId="1ae1ea26-bca3-4f70-9f2e-7d21832e5995" providerId="ADAL" clId="{6343D8D3-0B31-4601-986B-F82833FF5315}" dt="2024-11-13T23:28:28.745" v="763" actId="26606"/>
          <ac:grpSpMkLst>
            <pc:docMk/>
            <pc:sldMk cId="3766712010" sldId="269"/>
            <ac:grpSpMk id="8" creationId="{3BDBC526-6DCD-4FF6-8395-D8C22E46E527}"/>
          </ac:grpSpMkLst>
        </pc:grpChg>
        <pc:grpChg chg="add del">
          <ac:chgData name="Vijay Kumar Poloju" userId="1ae1ea26-bca3-4f70-9f2e-7d21832e5995" providerId="ADAL" clId="{6343D8D3-0B31-4601-986B-F82833FF5315}" dt="2024-11-13T23:28:28.745" v="763" actId="26606"/>
          <ac:grpSpMkLst>
            <pc:docMk/>
            <pc:sldMk cId="3766712010" sldId="269"/>
            <ac:grpSpMk id="18" creationId="{3654876B-FB01-4E58-9C9F-3D510011B13A}"/>
          </ac:grpSpMkLst>
        </pc:grpChg>
        <pc:grpChg chg="add del">
          <ac:chgData name="Vijay Kumar Poloju" userId="1ae1ea26-bca3-4f70-9f2e-7d21832e5995" providerId="ADAL" clId="{6343D8D3-0B31-4601-986B-F82833FF5315}" dt="2024-11-13T23:28:30.157" v="765" actId="26606"/>
          <ac:grpSpMkLst>
            <pc:docMk/>
            <pc:sldMk cId="3766712010" sldId="269"/>
            <ac:grpSpMk id="23" creationId="{3BDBC526-6DCD-4FF6-8395-D8C22E46E527}"/>
          </ac:grpSpMkLst>
        </pc:grpChg>
        <pc:grpChg chg="add del">
          <ac:chgData name="Vijay Kumar Poloju" userId="1ae1ea26-bca3-4f70-9f2e-7d21832e5995" providerId="ADAL" clId="{6343D8D3-0B31-4601-986B-F82833FF5315}" dt="2024-11-13T23:28:30.157" v="765" actId="26606"/>
          <ac:grpSpMkLst>
            <pc:docMk/>
            <pc:sldMk cId="3766712010" sldId="269"/>
            <ac:grpSpMk id="28" creationId="{D0342557-9691-41B1-9FFF-027845ED041F}"/>
          </ac:grpSpMkLst>
        </pc:grpChg>
        <pc:grpChg chg="add del">
          <ac:chgData name="Vijay Kumar Poloju" userId="1ae1ea26-bca3-4f70-9f2e-7d21832e5995" providerId="ADAL" clId="{6343D8D3-0B31-4601-986B-F82833FF5315}" dt="2024-11-13T23:29:39.080" v="775" actId="26606"/>
          <ac:grpSpMkLst>
            <pc:docMk/>
            <pc:sldMk cId="3766712010" sldId="269"/>
            <ac:grpSpMk id="33" creationId="{3BDBC526-6DCD-4FF6-8395-D8C22E46E527}"/>
          </ac:grpSpMkLst>
        </pc:grpChg>
        <pc:grpChg chg="add">
          <ac:chgData name="Vijay Kumar Poloju" userId="1ae1ea26-bca3-4f70-9f2e-7d21832e5995" providerId="ADAL" clId="{6343D8D3-0B31-4601-986B-F82833FF5315}" dt="2024-11-13T23:29:39.080" v="775" actId="26606"/>
          <ac:grpSpMkLst>
            <pc:docMk/>
            <pc:sldMk cId="3766712010" sldId="269"/>
            <ac:grpSpMk id="40" creationId="{3BDBC526-6DCD-4FF6-8395-D8C22E46E527}"/>
          </ac:grpSpMkLst>
        </pc:grpChg>
        <pc:picChg chg="add del">
          <ac:chgData name="Vijay Kumar Poloju" userId="1ae1ea26-bca3-4f70-9f2e-7d21832e5995" providerId="ADAL" clId="{6343D8D3-0B31-4601-986B-F82833FF5315}" dt="2024-11-13T23:28:30.157" v="765" actId="26606"/>
          <ac:picMkLst>
            <pc:docMk/>
            <pc:sldMk cId="3766712010" sldId="269"/>
            <ac:picMk id="7" creationId="{CE77EA31-3834-D50B-9512-A5E348401A99}"/>
          </ac:picMkLst>
        </pc:picChg>
      </pc:sldChg>
      <pc:sldChg chg="addSp delSp modSp new mod setBg">
        <pc:chgData name="Vijay Kumar Poloju" userId="1ae1ea26-bca3-4f70-9f2e-7d21832e5995" providerId="ADAL" clId="{6343D8D3-0B31-4601-986B-F82833FF5315}" dt="2024-11-14T00:30:42.685" v="1311" actId="1076"/>
        <pc:sldMkLst>
          <pc:docMk/>
          <pc:sldMk cId="887441169" sldId="270"/>
        </pc:sldMkLst>
        <pc:spChg chg="mod ord">
          <ac:chgData name="Vijay Kumar Poloju" userId="1ae1ea26-bca3-4f70-9f2e-7d21832e5995" providerId="ADAL" clId="{6343D8D3-0B31-4601-986B-F82833FF5315}" dt="2024-11-14T00:30:39.069" v="1310" actId="1076"/>
          <ac:spMkLst>
            <pc:docMk/>
            <pc:sldMk cId="887441169" sldId="270"/>
            <ac:spMk id="2" creationId="{AA3D86A9-530C-3115-87FB-CC7FD65A4856}"/>
          </ac:spMkLst>
        </pc:spChg>
        <pc:spChg chg="mod ord">
          <ac:chgData name="Vijay Kumar Poloju" userId="1ae1ea26-bca3-4f70-9f2e-7d21832e5995" providerId="ADAL" clId="{6343D8D3-0B31-4601-986B-F82833FF5315}" dt="2024-11-14T00:30:29.129" v="1306" actId="26606"/>
          <ac:spMkLst>
            <pc:docMk/>
            <pc:sldMk cId="887441169" sldId="270"/>
            <ac:spMk id="3" creationId="{008B63F5-951E-6DAA-6782-A9DCB4107433}"/>
          </ac:spMkLst>
        </pc:spChg>
        <pc:spChg chg="add del">
          <ac:chgData name="Vijay Kumar Poloju" userId="1ae1ea26-bca3-4f70-9f2e-7d21832e5995" providerId="ADAL" clId="{6343D8D3-0B31-4601-986B-F82833FF5315}" dt="2024-11-14T00:30:29.129" v="1306" actId="26606"/>
          <ac:spMkLst>
            <pc:docMk/>
            <pc:sldMk cId="887441169" sldId="270"/>
            <ac:spMk id="12" creationId="{1DB043B4-68C6-45B9-82AC-A5800EADB8DB}"/>
          </ac:spMkLst>
        </pc:spChg>
        <pc:spChg chg="add del">
          <ac:chgData name="Vijay Kumar Poloju" userId="1ae1ea26-bca3-4f70-9f2e-7d21832e5995" providerId="ADAL" clId="{6343D8D3-0B31-4601-986B-F82833FF5315}" dt="2024-11-14T00:30:29.129" v="1306" actId="26606"/>
          <ac:spMkLst>
            <pc:docMk/>
            <pc:sldMk cId="887441169" sldId="270"/>
            <ac:spMk id="18" creationId="{FE05BC49-0F00-4C85-9AF5-A0CC5B39C8D2}"/>
          </ac:spMkLst>
        </pc:spChg>
        <pc:spChg chg="add del">
          <ac:chgData name="Vijay Kumar Poloju" userId="1ae1ea26-bca3-4f70-9f2e-7d21832e5995" providerId="ADAL" clId="{6343D8D3-0B31-4601-986B-F82833FF5315}" dt="2024-11-14T00:30:05.679" v="1302" actId="26606"/>
          <ac:spMkLst>
            <pc:docMk/>
            <pc:sldMk cId="887441169" sldId="270"/>
            <ac:spMk id="29" creationId="{A5931BE0-4B93-4D6C-878E-ACC59D6B4587}"/>
          </ac:spMkLst>
        </pc:spChg>
        <pc:spChg chg="add del">
          <ac:chgData name="Vijay Kumar Poloju" userId="1ae1ea26-bca3-4f70-9f2e-7d21832e5995" providerId="ADAL" clId="{6343D8D3-0B31-4601-986B-F82833FF5315}" dt="2024-11-14T00:30:05.679" v="1302" actId="26606"/>
          <ac:spMkLst>
            <pc:docMk/>
            <pc:sldMk cId="887441169" sldId="270"/>
            <ac:spMk id="31" creationId="{48D4D7BC-3265-4CC9-A041-F7BAB258149A}"/>
          </ac:spMkLst>
        </pc:spChg>
        <pc:spChg chg="add del">
          <ac:chgData name="Vijay Kumar Poloju" userId="1ae1ea26-bca3-4f70-9f2e-7d21832e5995" providerId="ADAL" clId="{6343D8D3-0B31-4601-986B-F82833FF5315}" dt="2024-11-14T00:30:29.129" v="1306" actId="26606"/>
          <ac:spMkLst>
            <pc:docMk/>
            <pc:sldMk cId="887441169" sldId="270"/>
            <ac:spMk id="35" creationId="{1AC4FAA8-29F9-468B-BCFF-A8B11A2A12CF}"/>
          </ac:spMkLst>
        </pc:spChg>
        <pc:spChg chg="add del">
          <ac:chgData name="Vijay Kumar Poloju" userId="1ae1ea26-bca3-4f70-9f2e-7d21832e5995" providerId="ADAL" clId="{6343D8D3-0B31-4601-986B-F82833FF5315}" dt="2024-11-14T00:30:17.064" v="1304" actId="26606"/>
          <ac:spMkLst>
            <pc:docMk/>
            <pc:sldMk cId="887441169" sldId="270"/>
            <ac:spMk id="44" creationId="{A5931BE0-4B93-4D6C-878E-ACC59D6B4587}"/>
          </ac:spMkLst>
        </pc:spChg>
        <pc:spChg chg="add del">
          <ac:chgData name="Vijay Kumar Poloju" userId="1ae1ea26-bca3-4f70-9f2e-7d21832e5995" providerId="ADAL" clId="{6343D8D3-0B31-4601-986B-F82833FF5315}" dt="2024-11-14T00:30:29.129" v="1306" actId="26606"/>
          <ac:spMkLst>
            <pc:docMk/>
            <pc:sldMk cId="887441169" sldId="270"/>
            <ac:spMk id="50" creationId="{A5931BE0-4B93-4D6C-878E-ACC59D6B4587}"/>
          </ac:spMkLst>
        </pc:spChg>
        <pc:grpChg chg="add del">
          <ac:chgData name="Vijay Kumar Poloju" userId="1ae1ea26-bca3-4f70-9f2e-7d21832e5995" providerId="ADAL" clId="{6343D8D3-0B31-4601-986B-F82833FF5315}" dt="2024-11-14T00:30:29.129" v="1306" actId="26606"/>
          <ac:grpSpMkLst>
            <pc:docMk/>
            <pc:sldMk cId="887441169" sldId="270"/>
            <ac:grpSpMk id="14" creationId="{CF03DCF1-A2E9-4508-9109-04925CE1A016}"/>
          </ac:grpSpMkLst>
        </pc:grpChg>
        <pc:grpChg chg="add del">
          <ac:chgData name="Vijay Kumar Poloju" userId="1ae1ea26-bca3-4f70-9f2e-7d21832e5995" providerId="ADAL" clId="{6343D8D3-0B31-4601-986B-F82833FF5315}" dt="2024-11-14T00:30:05.679" v="1302" actId="26606"/>
          <ac:grpSpMkLst>
            <pc:docMk/>
            <pc:sldMk cId="887441169" sldId="270"/>
            <ac:grpSpMk id="23" creationId="{3BDBC526-6DCD-4FF6-8395-D8C22E46E527}"/>
          </ac:grpSpMkLst>
        </pc:grpChg>
        <pc:grpChg chg="add del">
          <ac:chgData name="Vijay Kumar Poloju" userId="1ae1ea26-bca3-4f70-9f2e-7d21832e5995" providerId="ADAL" clId="{6343D8D3-0B31-4601-986B-F82833FF5315}" dt="2024-11-14T00:30:05.679" v="1302" actId="26606"/>
          <ac:grpSpMkLst>
            <pc:docMk/>
            <pc:sldMk cId="887441169" sldId="270"/>
            <ac:grpSpMk id="33" creationId="{17FE0127-8AF5-4BFA-BC26-8660D1E04F75}"/>
          </ac:grpSpMkLst>
        </pc:grpChg>
        <pc:grpChg chg="add del">
          <ac:chgData name="Vijay Kumar Poloju" userId="1ae1ea26-bca3-4f70-9f2e-7d21832e5995" providerId="ADAL" clId="{6343D8D3-0B31-4601-986B-F82833FF5315}" dt="2024-11-14T00:30:17.064" v="1304" actId="26606"/>
          <ac:grpSpMkLst>
            <pc:docMk/>
            <pc:sldMk cId="887441169" sldId="270"/>
            <ac:grpSpMk id="39" creationId="{3BDBC526-6DCD-4FF6-8395-D8C22E46E527}"/>
          </ac:grpSpMkLst>
        </pc:grpChg>
        <pc:grpChg chg="add del">
          <ac:chgData name="Vijay Kumar Poloju" userId="1ae1ea26-bca3-4f70-9f2e-7d21832e5995" providerId="ADAL" clId="{6343D8D3-0B31-4601-986B-F82833FF5315}" dt="2024-11-14T00:30:17.064" v="1304" actId="26606"/>
          <ac:grpSpMkLst>
            <pc:docMk/>
            <pc:sldMk cId="887441169" sldId="270"/>
            <ac:grpSpMk id="45" creationId="{11BC3F1D-FF1B-45CA-A643-B81A31647F37}"/>
          </ac:grpSpMkLst>
        </pc:grpChg>
        <pc:grpChg chg="add del">
          <ac:chgData name="Vijay Kumar Poloju" userId="1ae1ea26-bca3-4f70-9f2e-7d21832e5995" providerId="ADAL" clId="{6343D8D3-0B31-4601-986B-F82833FF5315}" dt="2024-11-14T00:30:17.064" v="1304" actId="26606"/>
          <ac:grpSpMkLst>
            <pc:docMk/>
            <pc:sldMk cId="887441169" sldId="270"/>
            <ac:grpSpMk id="47" creationId="{42BF3EAF-F533-4F2E-B9A1-3698984B4C18}"/>
          </ac:grpSpMkLst>
        </pc:grpChg>
        <pc:grpChg chg="add del">
          <ac:chgData name="Vijay Kumar Poloju" userId="1ae1ea26-bca3-4f70-9f2e-7d21832e5995" providerId="ADAL" clId="{6343D8D3-0B31-4601-986B-F82833FF5315}" dt="2024-11-14T00:30:29.129" v="1306" actId="26606"/>
          <ac:grpSpMkLst>
            <pc:docMk/>
            <pc:sldMk cId="887441169" sldId="270"/>
            <ac:grpSpMk id="49" creationId="{3BDBC526-6DCD-4FF6-8395-D8C22E46E527}"/>
          </ac:grpSpMkLst>
        </pc:grpChg>
        <pc:grpChg chg="add del">
          <ac:chgData name="Vijay Kumar Poloju" userId="1ae1ea26-bca3-4f70-9f2e-7d21832e5995" providerId="ADAL" clId="{6343D8D3-0B31-4601-986B-F82833FF5315}" dt="2024-11-14T00:30:29.129" v="1306" actId="26606"/>
          <ac:grpSpMkLst>
            <pc:docMk/>
            <pc:sldMk cId="887441169" sldId="270"/>
            <ac:grpSpMk id="51" creationId="{11F8F457-0192-4F9A-9EEF-D784521FAC11}"/>
          </ac:grpSpMkLst>
        </pc:grpChg>
        <pc:picChg chg="add mod ord">
          <ac:chgData name="Vijay Kumar Poloju" userId="1ae1ea26-bca3-4f70-9f2e-7d21832e5995" providerId="ADAL" clId="{6343D8D3-0B31-4601-986B-F82833FF5315}" dt="2024-11-14T00:30:29.129" v="1306" actId="26606"/>
          <ac:picMkLst>
            <pc:docMk/>
            <pc:sldMk cId="887441169" sldId="270"/>
            <ac:picMk id="5" creationId="{DE153E6E-9CD0-1270-B8DD-7362B3D08EDC}"/>
          </ac:picMkLst>
        </pc:picChg>
        <pc:picChg chg="add mod ord">
          <ac:chgData name="Vijay Kumar Poloju" userId="1ae1ea26-bca3-4f70-9f2e-7d21832e5995" providerId="ADAL" clId="{6343D8D3-0B31-4601-986B-F82833FF5315}" dt="2024-11-14T00:30:42.685" v="1311" actId="1076"/>
          <ac:picMkLst>
            <pc:docMk/>
            <pc:sldMk cId="887441169" sldId="270"/>
            <ac:picMk id="7" creationId="{6BBAB39A-9766-DC7B-790F-42353B7A5EEC}"/>
          </ac:picMkLst>
        </pc:picChg>
      </pc:sldChg>
      <pc:sldChg chg="new del">
        <pc:chgData name="Vijay Kumar Poloju" userId="1ae1ea26-bca3-4f70-9f2e-7d21832e5995" providerId="ADAL" clId="{6343D8D3-0B31-4601-986B-F82833FF5315}" dt="2024-11-13T23:29:52.944" v="777" actId="47"/>
        <pc:sldMkLst>
          <pc:docMk/>
          <pc:sldMk cId="1694599102" sldId="270"/>
        </pc:sldMkLst>
      </pc:sldChg>
    </pc:docChg>
  </pc:docChgLst>
  <pc:docChgLst>
    <pc:chgData name="Andrew Connell" userId="S::anco2818@colorado.edu::0d3ce6dd-c6ef-4568-b882-20b061640cb1" providerId="AD" clId="Web-{2A6B80FE-AC63-7AED-0D15-BE91A6C95EC8}"/>
    <pc:docChg chg="modSld">
      <pc:chgData name="Andrew Connell" userId="S::anco2818@colorado.edu::0d3ce6dd-c6ef-4568-b882-20b061640cb1" providerId="AD" clId="Web-{2A6B80FE-AC63-7AED-0D15-BE91A6C95EC8}" dt="2024-11-12T20:54:28.295" v="1" actId="1076"/>
      <pc:docMkLst>
        <pc:docMk/>
      </pc:docMkLst>
      <pc:sldChg chg="modSp">
        <pc:chgData name="Andrew Connell" userId="S::anco2818@colorado.edu::0d3ce6dd-c6ef-4568-b882-20b061640cb1" providerId="AD" clId="Web-{2A6B80FE-AC63-7AED-0D15-BE91A6C95EC8}" dt="2024-11-12T20:54:28.295" v="1" actId="1076"/>
        <pc:sldMkLst>
          <pc:docMk/>
          <pc:sldMk cId="3794392787" sldId="261"/>
        </pc:sldMkLst>
        <pc:graphicFrameChg chg="mod">
          <ac:chgData name="Andrew Connell" userId="S::anco2818@colorado.edu::0d3ce6dd-c6ef-4568-b882-20b061640cb1" providerId="AD" clId="Web-{2A6B80FE-AC63-7AED-0D15-BE91A6C95EC8}" dt="2024-11-12T20:54:28.295" v="1" actId="1076"/>
          <ac:graphicFrameMkLst>
            <pc:docMk/>
            <pc:sldMk cId="3794392787" sldId="261"/>
            <ac:graphicFrameMk id="7" creationId="{CC1EBF8F-3095-61F4-48D0-AE51314B2E76}"/>
          </ac:graphicFrameMkLst>
        </pc:graphicFrameChg>
      </pc:sldChg>
    </pc:docChg>
  </pc:docChgLst>
  <pc:docChgLst>
    <pc:chgData name="Peter Ly" userId="S::pely4050@colorado.edu::38baa8d9-7c25-4c5d-8421-058dd390cda9" providerId="AD" clId="Web-{FF6BF537-28FE-01AE-562C-1ECDC850EA60}"/>
    <pc:docChg chg="addSld delSld modSld">
      <pc:chgData name="Peter Ly" userId="S::pely4050@colorado.edu::38baa8d9-7c25-4c5d-8421-058dd390cda9" providerId="AD" clId="Web-{FF6BF537-28FE-01AE-562C-1ECDC850EA60}" dt="2024-11-14T18:56:26.569" v="1781" actId="20577"/>
      <pc:docMkLst>
        <pc:docMk/>
      </pc:docMkLst>
      <pc:sldChg chg="del">
        <pc:chgData name="Peter Ly" userId="S::pely4050@colorado.edu::38baa8d9-7c25-4c5d-8421-058dd390cda9" providerId="AD" clId="Web-{FF6BF537-28FE-01AE-562C-1ECDC850EA60}" dt="2024-11-14T14:31:37.840" v="812"/>
        <pc:sldMkLst>
          <pc:docMk/>
          <pc:sldMk cId="3250229759" sldId="259"/>
        </pc:sldMkLst>
      </pc:sldChg>
      <pc:sldChg chg="del mod modShow">
        <pc:chgData name="Peter Ly" userId="S::pely4050@colorado.edu::38baa8d9-7c25-4c5d-8421-058dd390cda9" providerId="AD" clId="Web-{FF6BF537-28FE-01AE-562C-1ECDC850EA60}" dt="2024-11-14T15:27:41.671" v="1583"/>
        <pc:sldMkLst>
          <pc:docMk/>
          <pc:sldMk cId="4155443810" sldId="260"/>
        </pc:sldMkLst>
      </pc:sldChg>
      <pc:sldChg chg="modSp">
        <pc:chgData name="Peter Ly" userId="S::pely4050@colorado.edu::38baa8d9-7c25-4c5d-8421-058dd390cda9" providerId="AD" clId="Web-{FF6BF537-28FE-01AE-562C-1ECDC850EA60}" dt="2024-11-14T15:29:14.126" v="1591" actId="20577"/>
        <pc:sldMkLst>
          <pc:docMk/>
          <pc:sldMk cId="3940210816" sldId="264"/>
        </pc:sldMkLst>
        <pc:spChg chg="mod">
          <ac:chgData name="Peter Ly" userId="S::pely4050@colorado.edu::38baa8d9-7c25-4c5d-8421-058dd390cda9" providerId="AD" clId="Web-{FF6BF537-28FE-01AE-562C-1ECDC850EA60}" dt="2024-11-14T01:55:17.541" v="408" actId="20577"/>
          <ac:spMkLst>
            <pc:docMk/>
            <pc:sldMk cId="3940210816" sldId="264"/>
            <ac:spMk id="2" creationId="{BEC42773-ACE8-91C8-636C-1C8FA95BB9AB}"/>
          </ac:spMkLst>
        </pc:spChg>
        <pc:graphicFrameChg chg="modGraphic">
          <ac:chgData name="Peter Ly" userId="S::pely4050@colorado.edu::38baa8d9-7c25-4c5d-8421-058dd390cda9" providerId="AD" clId="Web-{FF6BF537-28FE-01AE-562C-1ECDC850EA60}" dt="2024-11-14T15:29:14.126" v="1591" actId="20577"/>
          <ac:graphicFrameMkLst>
            <pc:docMk/>
            <pc:sldMk cId="3940210816" sldId="264"/>
            <ac:graphicFrameMk id="6" creationId="{15781A52-568F-5BD9-CC53-06C10FD82C8C}"/>
          </ac:graphicFrameMkLst>
        </pc:graphicFrameChg>
      </pc:sldChg>
      <pc:sldChg chg="modSp">
        <pc:chgData name="Peter Ly" userId="S::pely4050@colorado.edu::38baa8d9-7c25-4c5d-8421-058dd390cda9" providerId="AD" clId="Web-{FF6BF537-28FE-01AE-562C-1ECDC850EA60}" dt="2024-11-14T18:56:26.569" v="1781" actId="20577"/>
        <pc:sldMkLst>
          <pc:docMk/>
          <pc:sldMk cId="1227893183" sldId="267"/>
        </pc:sldMkLst>
        <pc:graphicFrameChg chg="modGraphic">
          <ac:chgData name="Peter Ly" userId="S::pely4050@colorado.edu::38baa8d9-7c25-4c5d-8421-058dd390cda9" providerId="AD" clId="Web-{FF6BF537-28FE-01AE-562C-1ECDC850EA60}" dt="2024-11-14T18:56:26.569" v="1781" actId="20577"/>
          <ac:graphicFrameMkLst>
            <pc:docMk/>
            <pc:sldMk cId="1227893183" sldId="267"/>
            <ac:graphicFrameMk id="6" creationId="{15781A52-568F-5BD9-CC53-06C10FD82C8C}"/>
          </ac:graphicFrameMkLst>
        </pc:graphicFrameChg>
      </pc:sldChg>
      <pc:sldChg chg="modSp">
        <pc:chgData name="Peter Ly" userId="S::pely4050@colorado.edu::38baa8d9-7c25-4c5d-8421-058dd390cda9" providerId="AD" clId="Web-{FF6BF537-28FE-01AE-562C-1ECDC850EA60}" dt="2024-11-14T15:35:25.651" v="1680" actId="20577"/>
        <pc:sldMkLst>
          <pc:docMk/>
          <pc:sldMk cId="1885186742" sldId="268"/>
        </pc:sldMkLst>
        <pc:graphicFrameChg chg="modGraphic">
          <ac:chgData name="Peter Ly" userId="S::pely4050@colorado.edu::38baa8d9-7c25-4c5d-8421-058dd390cda9" providerId="AD" clId="Web-{FF6BF537-28FE-01AE-562C-1ECDC850EA60}" dt="2024-11-14T15:35:25.651" v="1680" actId="20577"/>
          <ac:graphicFrameMkLst>
            <pc:docMk/>
            <pc:sldMk cId="1885186742" sldId="268"/>
            <ac:graphicFrameMk id="6" creationId="{15781A52-568F-5BD9-CC53-06C10FD82C8C}"/>
          </ac:graphicFrameMkLst>
        </pc:graphicFrameChg>
      </pc:sldChg>
      <pc:sldChg chg="modSp">
        <pc:chgData name="Peter Ly" userId="S::pely4050@colorado.edu::38baa8d9-7c25-4c5d-8421-058dd390cda9" providerId="AD" clId="Web-{FF6BF537-28FE-01AE-562C-1ECDC850EA60}" dt="2024-11-14T18:53:11.774" v="1751" actId="20577"/>
        <pc:sldMkLst>
          <pc:docMk/>
          <pc:sldMk cId="3766712010" sldId="269"/>
        </pc:sldMkLst>
        <pc:spChg chg="mod">
          <ac:chgData name="Peter Ly" userId="S::pely4050@colorado.edu::38baa8d9-7c25-4c5d-8421-058dd390cda9" providerId="AD" clId="Web-{FF6BF537-28FE-01AE-562C-1ECDC850EA60}" dt="2024-11-14T18:53:11.774" v="1751" actId="20577"/>
          <ac:spMkLst>
            <pc:docMk/>
            <pc:sldMk cId="3766712010" sldId="269"/>
            <ac:spMk id="2" creationId="{5CF7CD1E-A62A-9391-DB4F-BACDF42900BE}"/>
          </ac:spMkLst>
        </pc:spChg>
      </pc:sldChg>
      <pc:sldChg chg="modSp add replId">
        <pc:chgData name="Peter Ly" userId="S::pely4050@colorado.edu::38baa8d9-7c25-4c5d-8421-058dd390cda9" providerId="AD" clId="Web-{FF6BF537-28FE-01AE-562C-1ECDC850EA60}" dt="2024-11-14T18:49:55.401" v="1702" actId="20577"/>
        <pc:sldMkLst>
          <pc:docMk/>
          <pc:sldMk cId="200241816" sldId="271"/>
        </pc:sldMkLst>
        <pc:spChg chg="mod">
          <ac:chgData name="Peter Ly" userId="S::pely4050@colorado.edu::38baa8d9-7c25-4c5d-8421-058dd390cda9" providerId="AD" clId="Web-{FF6BF537-28FE-01AE-562C-1ECDC850EA60}" dt="2024-11-14T18:49:55.401" v="1702" actId="20577"/>
          <ac:spMkLst>
            <pc:docMk/>
            <pc:sldMk cId="200241816" sldId="271"/>
            <ac:spMk id="2" creationId="{5CF7CD1E-A62A-9391-DB4F-BACDF42900BE}"/>
          </ac:spMkLst>
        </pc:spChg>
        <pc:spChg chg="mod">
          <ac:chgData name="Peter Ly" userId="S::pely4050@colorado.edu::38baa8d9-7c25-4c5d-8421-058dd390cda9" providerId="AD" clId="Web-{FF6BF537-28FE-01AE-562C-1ECDC850EA60}" dt="2024-11-14T10:46:26.316" v="534" actId="20577"/>
          <ac:spMkLst>
            <pc:docMk/>
            <pc:sldMk cId="200241816" sldId="271"/>
            <ac:spMk id="3" creationId="{C56EBB58-729D-0FA7-3F8F-49FB174CCEB7}"/>
          </ac:spMkLst>
        </pc:spChg>
      </pc:sldChg>
      <pc:sldChg chg="modSp add replId modNotes">
        <pc:chgData name="Peter Ly" userId="S::pely4050@colorado.edu::38baa8d9-7c25-4c5d-8421-058dd390cda9" providerId="AD" clId="Web-{FF6BF537-28FE-01AE-562C-1ECDC850EA60}" dt="2024-11-14T18:46:24.105" v="1697" actId="20577"/>
        <pc:sldMkLst>
          <pc:docMk/>
          <pc:sldMk cId="2744143708" sldId="272"/>
        </pc:sldMkLst>
        <pc:spChg chg="mod">
          <ac:chgData name="Peter Ly" userId="S::pely4050@colorado.edu::38baa8d9-7c25-4c5d-8421-058dd390cda9" providerId="AD" clId="Web-{FF6BF537-28FE-01AE-562C-1ECDC850EA60}" dt="2024-11-14T18:46:24.105" v="1697" actId="20577"/>
          <ac:spMkLst>
            <pc:docMk/>
            <pc:sldMk cId="2744143708" sldId="272"/>
            <ac:spMk id="2" creationId="{5CF7CD1E-A62A-9391-DB4F-BACDF42900BE}"/>
          </ac:spMkLst>
        </pc:spChg>
        <pc:spChg chg="mod">
          <ac:chgData name="Peter Ly" userId="S::pely4050@colorado.edu::38baa8d9-7c25-4c5d-8421-058dd390cda9" providerId="AD" clId="Web-{FF6BF537-28FE-01AE-562C-1ECDC850EA60}" dt="2024-11-14T15:35:08.229" v="1676" actId="20577"/>
          <ac:spMkLst>
            <pc:docMk/>
            <pc:sldMk cId="2744143708" sldId="272"/>
            <ac:spMk id="3" creationId="{C56EBB58-729D-0FA7-3F8F-49FB174CCEB7}"/>
          </ac:spMkLst>
        </pc:spChg>
      </pc:sldChg>
      <pc:sldChg chg="addSp delSp modSp add replId">
        <pc:chgData name="Peter Ly" userId="S::pely4050@colorado.edu::38baa8d9-7c25-4c5d-8421-058dd390cda9" providerId="AD" clId="Web-{FF6BF537-28FE-01AE-562C-1ECDC850EA60}" dt="2024-11-14T15:29:38.314" v="1592" actId="14100"/>
        <pc:sldMkLst>
          <pc:docMk/>
          <pc:sldMk cId="3766833219" sldId="273"/>
        </pc:sldMkLst>
        <pc:spChg chg="mod">
          <ac:chgData name="Peter Ly" userId="S::pely4050@colorado.edu::38baa8d9-7c25-4c5d-8421-058dd390cda9" providerId="AD" clId="Web-{FF6BF537-28FE-01AE-562C-1ECDC850EA60}" dt="2024-11-14T10:47:11.441" v="546" actId="20577"/>
          <ac:spMkLst>
            <pc:docMk/>
            <pc:sldMk cId="3766833219" sldId="273"/>
            <ac:spMk id="2" creationId="{AA3D86A9-530C-3115-87FB-CC7FD65A4856}"/>
          </ac:spMkLst>
        </pc:spChg>
        <pc:spChg chg="mod">
          <ac:chgData name="Peter Ly" userId="S::pely4050@colorado.edu::38baa8d9-7c25-4c5d-8421-058dd390cda9" providerId="AD" clId="Web-{FF6BF537-28FE-01AE-562C-1ECDC850EA60}" dt="2024-11-14T11:18:21.375" v="645" actId="14100"/>
          <ac:spMkLst>
            <pc:docMk/>
            <pc:sldMk cId="3766833219" sldId="273"/>
            <ac:spMk id="3" creationId="{008B63F5-951E-6DAA-6782-A9DCB4107433}"/>
          </ac:spMkLst>
        </pc:spChg>
        <pc:picChg chg="add del mod">
          <ac:chgData name="Peter Ly" userId="S::pely4050@colorado.edu::38baa8d9-7c25-4c5d-8421-058dd390cda9" providerId="AD" clId="Web-{FF6BF537-28FE-01AE-562C-1ECDC850EA60}" dt="2024-11-14T11:17:03.246" v="627"/>
          <ac:picMkLst>
            <pc:docMk/>
            <pc:sldMk cId="3766833219" sldId="273"/>
            <ac:picMk id="4" creationId="{7E3690D4-E2D1-200B-BBF0-8E1E1931B4B4}"/>
          </ac:picMkLst>
        </pc:picChg>
        <pc:picChg chg="del">
          <ac:chgData name="Peter Ly" userId="S::pely4050@colorado.edu::38baa8d9-7c25-4c5d-8421-058dd390cda9" providerId="AD" clId="Web-{FF6BF537-28FE-01AE-562C-1ECDC850EA60}" dt="2024-11-14T10:47:15.675" v="548"/>
          <ac:picMkLst>
            <pc:docMk/>
            <pc:sldMk cId="3766833219" sldId="273"/>
            <ac:picMk id="5" creationId="{DE153E6E-9CD0-1270-B8DD-7362B3D08EDC}"/>
          </ac:picMkLst>
        </pc:picChg>
        <pc:picChg chg="add mod">
          <ac:chgData name="Peter Ly" userId="S::pely4050@colorado.edu::38baa8d9-7c25-4c5d-8421-058dd390cda9" providerId="AD" clId="Web-{FF6BF537-28FE-01AE-562C-1ECDC850EA60}" dt="2024-11-14T11:18:39.890" v="650" actId="1076"/>
          <ac:picMkLst>
            <pc:docMk/>
            <pc:sldMk cId="3766833219" sldId="273"/>
            <ac:picMk id="5" creationId="{E1AAC3BE-3A8A-A148-DAD0-CA9D5E3E9515}"/>
          </ac:picMkLst>
        </pc:picChg>
        <pc:picChg chg="add mod">
          <ac:chgData name="Peter Ly" userId="S::pely4050@colorado.edu::38baa8d9-7c25-4c5d-8421-058dd390cda9" providerId="AD" clId="Web-{FF6BF537-28FE-01AE-562C-1ECDC850EA60}" dt="2024-11-14T15:29:38.314" v="1592" actId="14100"/>
          <ac:picMkLst>
            <pc:docMk/>
            <pc:sldMk cId="3766833219" sldId="273"/>
            <ac:picMk id="6" creationId="{0A74FBC7-62C3-568F-7F8A-B112E802A7B6}"/>
          </ac:picMkLst>
        </pc:picChg>
        <pc:picChg chg="del">
          <ac:chgData name="Peter Ly" userId="S::pely4050@colorado.edu::38baa8d9-7c25-4c5d-8421-058dd390cda9" providerId="AD" clId="Web-{FF6BF537-28FE-01AE-562C-1ECDC850EA60}" dt="2024-11-14T10:47:14.769" v="547"/>
          <ac:picMkLst>
            <pc:docMk/>
            <pc:sldMk cId="3766833219" sldId="273"/>
            <ac:picMk id="7" creationId="{6BBAB39A-9766-DC7B-790F-42353B7A5EEC}"/>
          </ac:picMkLst>
        </pc:picChg>
      </pc:sldChg>
      <pc:sldChg chg="modSp add replId modNotes">
        <pc:chgData name="Peter Ly" userId="S::pely4050@colorado.edu::38baa8d9-7c25-4c5d-8421-058dd390cda9" providerId="AD" clId="Web-{FF6BF537-28FE-01AE-562C-1ECDC850EA60}" dt="2024-11-14T18:51:32.681" v="1707" actId="20577"/>
        <pc:sldMkLst>
          <pc:docMk/>
          <pc:sldMk cId="3676862436" sldId="274"/>
        </pc:sldMkLst>
        <pc:spChg chg="mod">
          <ac:chgData name="Peter Ly" userId="S::pely4050@colorado.edu::38baa8d9-7c25-4c5d-8421-058dd390cda9" providerId="AD" clId="Web-{FF6BF537-28FE-01AE-562C-1ECDC850EA60}" dt="2024-11-14T18:51:32.681" v="1707" actId="20577"/>
          <ac:spMkLst>
            <pc:docMk/>
            <pc:sldMk cId="3676862436" sldId="274"/>
            <ac:spMk id="2" creationId="{5CF7CD1E-A62A-9391-DB4F-BACDF42900BE}"/>
          </ac:spMkLst>
        </pc:spChg>
        <pc:spChg chg="mod">
          <ac:chgData name="Peter Ly" userId="S::pely4050@colorado.edu::38baa8d9-7c25-4c5d-8421-058dd390cda9" providerId="AD" clId="Web-{FF6BF537-28FE-01AE-562C-1ECDC850EA60}" dt="2024-11-14T15:34:20.430" v="1663" actId="20577"/>
          <ac:spMkLst>
            <pc:docMk/>
            <pc:sldMk cId="3676862436" sldId="274"/>
            <ac:spMk id="3" creationId="{C56EBB58-729D-0FA7-3F8F-49FB174CCEB7}"/>
          </ac:spMkLst>
        </pc:spChg>
      </pc:sldChg>
    </pc:docChg>
  </pc:docChgLst>
  <pc:docChgLst>
    <pc:chgData name="Harrison Fagan" userId="S::hafa9887@colorado.edu::38b21641-2869-4c35-8503-c7747007bd84" providerId="AD" clId="Web-{14945CFD-5B55-A924-6487-47B41A66761B}"/>
    <pc:docChg chg="modSld">
      <pc:chgData name="Harrison Fagan" userId="S::hafa9887@colorado.edu::38b21641-2869-4c35-8503-c7747007bd84" providerId="AD" clId="Web-{14945CFD-5B55-A924-6487-47B41A66761B}" dt="2024-11-12T20:53:47.781" v="397" actId="20577"/>
      <pc:docMkLst>
        <pc:docMk/>
      </pc:docMkLst>
      <pc:sldChg chg="modSp modNotes">
        <pc:chgData name="Harrison Fagan" userId="S::hafa9887@colorado.edu::38b21641-2869-4c35-8503-c7747007bd84" providerId="AD" clId="Web-{14945CFD-5B55-A924-6487-47B41A66761B}" dt="2024-11-12T20:53:47.781" v="397" actId="20577"/>
        <pc:sldMkLst>
          <pc:docMk/>
          <pc:sldMk cId="3940210816" sldId="264"/>
        </pc:sldMkLst>
        <pc:graphicFrameChg chg="modGraphic">
          <ac:chgData name="Harrison Fagan" userId="S::hafa9887@colorado.edu::38b21641-2869-4c35-8503-c7747007bd84" providerId="AD" clId="Web-{14945CFD-5B55-A924-6487-47B41A66761B}" dt="2024-11-12T20:53:47.781" v="397" actId="20577"/>
          <ac:graphicFrameMkLst>
            <pc:docMk/>
            <pc:sldMk cId="3940210816" sldId="264"/>
            <ac:graphicFrameMk id="6" creationId="{15781A52-568F-5BD9-CC53-06C10FD82C8C}"/>
          </ac:graphicFrameMkLst>
        </pc:graphicFrameChg>
      </pc:sldChg>
      <pc:sldChg chg="modSp">
        <pc:chgData name="Harrison Fagan" userId="S::hafa9887@colorado.edu::38b21641-2869-4c35-8503-c7747007bd84" providerId="AD" clId="Web-{14945CFD-5B55-A924-6487-47B41A66761B}" dt="2024-11-12T20:53:26.202" v="363" actId="20577"/>
        <pc:sldMkLst>
          <pc:docMk/>
          <pc:sldMk cId="1227893183" sldId="267"/>
        </pc:sldMkLst>
        <pc:graphicFrameChg chg="modGraphic">
          <ac:chgData name="Harrison Fagan" userId="S::hafa9887@colorado.edu::38b21641-2869-4c35-8503-c7747007bd84" providerId="AD" clId="Web-{14945CFD-5B55-A924-6487-47B41A66761B}" dt="2024-11-12T20:53:26.202" v="363" actId="20577"/>
          <ac:graphicFrameMkLst>
            <pc:docMk/>
            <pc:sldMk cId="1227893183" sldId="267"/>
            <ac:graphicFrameMk id="6" creationId="{15781A52-568F-5BD9-CC53-06C10FD82C8C}"/>
          </ac:graphicFrameMkLst>
        </pc:graphicFrameChg>
      </pc:sldChg>
      <pc:sldChg chg="modSp">
        <pc:chgData name="Harrison Fagan" userId="S::hafa9887@colorado.edu::38b21641-2869-4c35-8503-c7747007bd84" providerId="AD" clId="Web-{14945CFD-5B55-A924-6487-47B41A66761B}" dt="2024-11-12T19:48:01.125" v="9" actId="20577"/>
        <pc:sldMkLst>
          <pc:docMk/>
          <pc:sldMk cId="1885186742" sldId="268"/>
        </pc:sldMkLst>
        <pc:graphicFrameChg chg="modGraphic">
          <ac:chgData name="Harrison Fagan" userId="S::hafa9887@colorado.edu::38b21641-2869-4c35-8503-c7747007bd84" providerId="AD" clId="Web-{14945CFD-5B55-A924-6487-47B41A66761B}" dt="2024-11-12T19:48:01.125" v="9" actId="20577"/>
          <ac:graphicFrameMkLst>
            <pc:docMk/>
            <pc:sldMk cId="1885186742" sldId="268"/>
            <ac:graphicFrameMk id="6" creationId="{15781A52-568F-5BD9-CC53-06C10FD82C8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C6A7B-26DD-4CAB-9A3E-4999A7D0474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A187A4-247B-4382-8F97-8E7E99B658AD}">
      <dgm:prSet/>
      <dgm:spPr/>
      <dgm:t>
        <a:bodyPr/>
        <a:lstStyle/>
        <a:p>
          <a:pPr>
            <a:lnSpc>
              <a:spcPct val="100000"/>
            </a:lnSpc>
            <a:defRPr b="1"/>
          </a:pPr>
          <a:r>
            <a:rPr lang="en-US" b="1" i="0" baseline="0"/>
            <a:t>Focus</a:t>
          </a:r>
          <a:endParaRPr lang="en-US" b="0"/>
        </a:p>
      </dgm:t>
    </dgm:pt>
    <dgm:pt modelId="{22D18985-00B4-4307-978C-A40BC7A42DCC}" type="parTrans" cxnId="{59076073-640E-44B4-9488-04D760002BBE}">
      <dgm:prSet/>
      <dgm:spPr/>
      <dgm:t>
        <a:bodyPr/>
        <a:lstStyle/>
        <a:p>
          <a:endParaRPr lang="en-US"/>
        </a:p>
      </dgm:t>
    </dgm:pt>
    <dgm:pt modelId="{8B8AD4C8-71E3-4A76-9ADD-8541C9ECE586}" type="sibTrans" cxnId="{59076073-640E-44B4-9488-04D760002BBE}">
      <dgm:prSet/>
      <dgm:spPr/>
      <dgm:t>
        <a:bodyPr/>
        <a:lstStyle/>
        <a:p>
          <a:endParaRPr lang="en-US"/>
        </a:p>
      </dgm:t>
    </dgm:pt>
    <dgm:pt modelId="{CFF5DA45-4719-47FB-80EB-6EE58486ADD5}">
      <dgm:prSet/>
      <dgm:spPr/>
      <dgm:t>
        <a:bodyPr/>
        <a:lstStyle/>
        <a:p>
          <a:pPr>
            <a:lnSpc>
              <a:spcPct val="100000"/>
            </a:lnSpc>
          </a:pPr>
          <a:r>
            <a:rPr lang="en-US" b="0" i="0" baseline="0"/>
            <a:t>Data mining and analysis</a:t>
          </a:r>
          <a:r>
            <a:rPr lang="en-US" b="0" i="0" baseline="0">
              <a:latin typeface="Sitka Heading"/>
            </a:rPr>
            <a:t> using</a:t>
          </a:r>
          <a:r>
            <a:rPr lang="en-US" b="0" i="0" baseline="0"/>
            <a:t> </a:t>
          </a:r>
          <a:r>
            <a:rPr lang="en-US" b="0" i="0" baseline="0">
              <a:latin typeface="Sitka Heading"/>
            </a:rPr>
            <a:t>SEC</a:t>
          </a:r>
          <a:r>
            <a:rPr lang="en-US" b="0" i="0" baseline="0"/>
            <a:t> reports</a:t>
          </a:r>
          <a:r>
            <a:rPr lang="en-US" b="0" i="0" baseline="0">
              <a:latin typeface="Sitka Heading"/>
            </a:rPr>
            <a:t> and </a:t>
          </a:r>
          <a:r>
            <a:rPr lang="en-US" b="0" i="0" baseline="0"/>
            <a:t>stock market trend of the company</a:t>
          </a:r>
          <a:endParaRPr lang="en-US" b="0" i="0" baseline="0">
            <a:latin typeface="Sitka Heading"/>
          </a:endParaRPr>
        </a:p>
      </dgm:t>
    </dgm:pt>
    <dgm:pt modelId="{EE8A47E4-7CD1-4A2C-9B98-B7E40EFB5FDB}" type="parTrans" cxnId="{721E803F-FBCD-492A-8394-D91734652281}">
      <dgm:prSet/>
      <dgm:spPr/>
      <dgm:t>
        <a:bodyPr/>
        <a:lstStyle/>
        <a:p>
          <a:endParaRPr lang="en-US"/>
        </a:p>
      </dgm:t>
    </dgm:pt>
    <dgm:pt modelId="{242F51EE-CD17-42DA-894A-68684D1A3A49}" type="sibTrans" cxnId="{721E803F-FBCD-492A-8394-D91734652281}">
      <dgm:prSet/>
      <dgm:spPr/>
      <dgm:t>
        <a:bodyPr/>
        <a:lstStyle/>
        <a:p>
          <a:endParaRPr lang="en-US"/>
        </a:p>
      </dgm:t>
    </dgm:pt>
    <dgm:pt modelId="{374E48E8-854E-4640-B099-632459F6D82E}">
      <dgm:prSet/>
      <dgm:spPr/>
      <dgm:t>
        <a:bodyPr/>
        <a:lstStyle/>
        <a:p>
          <a:pPr>
            <a:lnSpc>
              <a:spcPct val="100000"/>
            </a:lnSpc>
            <a:defRPr b="1"/>
          </a:pPr>
          <a:r>
            <a:rPr lang="en-US" b="1" i="0" baseline="0"/>
            <a:t>Key technologies</a:t>
          </a:r>
          <a:endParaRPr lang="en-US" b="0"/>
        </a:p>
      </dgm:t>
    </dgm:pt>
    <dgm:pt modelId="{DB003CA9-1CF4-4093-937A-FE3F7073D50F}" type="parTrans" cxnId="{2BC570A5-B942-4AE3-BBD6-CE96F0CE6A53}">
      <dgm:prSet/>
      <dgm:spPr/>
      <dgm:t>
        <a:bodyPr/>
        <a:lstStyle/>
        <a:p>
          <a:endParaRPr lang="en-US"/>
        </a:p>
      </dgm:t>
    </dgm:pt>
    <dgm:pt modelId="{30A8B577-3357-4F42-B0F8-224474D8BABB}" type="sibTrans" cxnId="{2BC570A5-B942-4AE3-BBD6-CE96F0CE6A53}">
      <dgm:prSet/>
      <dgm:spPr/>
      <dgm:t>
        <a:bodyPr/>
        <a:lstStyle/>
        <a:p>
          <a:endParaRPr lang="en-US"/>
        </a:p>
      </dgm:t>
    </dgm:pt>
    <dgm:pt modelId="{72B4AF0F-E448-446A-B6FF-DFCB04AB31E3}">
      <dgm:prSet/>
      <dgm:spPr/>
      <dgm:t>
        <a:bodyPr/>
        <a:lstStyle/>
        <a:p>
          <a:pPr>
            <a:lnSpc>
              <a:spcPct val="100000"/>
            </a:lnSpc>
          </a:pPr>
          <a:r>
            <a:rPr lang="en-US" b="0" i="0" baseline="0"/>
            <a:t>Natural Language Processing (NLP) and Statistical Analysis</a:t>
          </a:r>
          <a:endParaRPr lang="en-US" b="0"/>
        </a:p>
      </dgm:t>
    </dgm:pt>
    <dgm:pt modelId="{6550E0CE-842C-4DED-85D6-EAE179FE9833}" type="parTrans" cxnId="{BCC9696F-1375-486C-B61B-C0104244D731}">
      <dgm:prSet/>
      <dgm:spPr/>
      <dgm:t>
        <a:bodyPr/>
        <a:lstStyle/>
        <a:p>
          <a:endParaRPr lang="en-US"/>
        </a:p>
      </dgm:t>
    </dgm:pt>
    <dgm:pt modelId="{07A4BFEA-0463-403B-9AB8-D9D14036AC31}" type="sibTrans" cxnId="{BCC9696F-1375-486C-B61B-C0104244D731}">
      <dgm:prSet/>
      <dgm:spPr/>
      <dgm:t>
        <a:bodyPr/>
        <a:lstStyle/>
        <a:p>
          <a:endParaRPr lang="en-US"/>
        </a:p>
      </dgm:t>
    </dgm:pt>
    <dgm:pt modelId="{6BA88685-85E5-40D3-8540-EFF95C28B11A}">
      <dgm:prSet/>
      <dgm:spPr/>
      <dgm:t>
        <a:bodyPr/>
        <a:lstStyle/>
        <a:p>
          <a:pPr>
            <a:lnSpc>
              <a:spcPct val="100000"/>
            </a:lnSpc>
            <a:defRPr b="1"/>
          </a:pPr>
          <a:r>
            <a:rPr lang="en-US" b="1" i="0" baseline="0"/>
            <a:t>Objective</a:t>
          </a:r>
          <a:endParaRPr lang="en-US"/>
        </a:p>
      </dgm:t>
    </dgm:pt>
    <dgm:pt modelId="{41E82FA2-27B1-447D-8158-73867DC317C9}" type="parTrans" cxnId="{1766E426-8052-4864-A559-0A0E506DA253}">
      <dgm:prSet/>
      <dgm:spPr/>
      <dgm:t>
        <a:bodyPr/>
        <a:lstStyle/>
        <a:p>
          <a:endParaRPr lang="en-US"/>
        </a:p>
      </dgm:t>
    </dgm:pt>
    <dgm:pt modelId="{696A3FD1-D319-4E32-9C06-180331964718}" type="sibTrans" cxnId="{1766E426-8052-4864-A559-0A0E506DA253}">
      <dgm:prSet/>
      <dgm:spPr/>
      <dgm:t>
        <a:bodyPr/>
        <a:lstStyle/>
        <a:p>
          <a:endParaRPr lang="en-US"/>
        </a:p>
      </dgm:t>
    </dgm:pt>
    <dgm:pt modelId="{18F3FEE1-EEDC-46A4-8CFC-2BD3E9832142}">
      <dgm:prSet/>
      <dgm:spPr/>
      <dgm:t>
        <a:bodyPr/>
        <a:lstStyle/>
        <a:p>
          <a:pPr>
            <a:lnSpc>
              <a:spcPct val="100000"/>
            </a:lnSpc>
          </a:pPr>
          <a:r>
            <a:rPr lang="en-US" b="0" i="0" baseline="0"/>
            <a:t>Analyze how company decisions affect stock prices</a:t>
          </a:r>
          <a:endParaRPr lang="en-US"/>
        </a:p>
      </dgm:t>
    </dgm:pt>
    <dgm:pt modelId="{05090EB6-8647-49F6-8387-86679DD84C3C}" type="parTrans" cxnId="{4059F2A9-6CA7-45E7-9105-D2229CEC627D}">
      <dgm:prSet/>
      <dgm:spPr/>
      <dgm:t>
        <a:bodyPr/>
        <a:lstStyle/>
        <a:p>
          <a:endParaRPr lang="en-US"/>
        </a:p>
      </dgm:t>
    </dgm:pt>
    <dgm:pt modelId="{F862FDC0-C052-4604-A086-A4BBDEAA3C12}" type="sibTrans" cxnId="{4059F2A9-6CA7-45E7-9105-D2229CEC627D}">
      <dgm:prSet/>
      <dgm:spPr/>
      <dgm:t>
        <a:bodyPr/>
        <a:lstStyle/>
        <a:p>
          <a:endParaRPr lang="en-US"/>
        </a:p>
      </dgm:t>
    </dgm:pt>
    <dgm:pt modelId="{7C31C654-C8F3-4ABA-B94C-C5D22A1397C1}" type="pres">
      <dgm:prSet presAssocID="{9CCC6A7B-26DD-4CAB-9A3E-4999A7D04741}" presName="root" presStyleCnt="0">
        <dgm:presLayoutVars>
          <dgm:dir/>
          <dgm:resizeHandles val="exact"/>
        </dgm:presLayoutVars>
      </dgm:prSet>
      <dgm:spPr/>
    </dgm:pt>
    <dgm:pt modelId="{A08DA6D8-8678-4420-9779-94F15ECD4042}" type="pres">
      <dgm:prSet presAssocID="{CBA187A4-247B-4382-8F97-8E7E99B658AD}" presName="compNode" presStyleCnt="0"/>
      <dgm:spPr/>
    </dgm:pt>
    <dgm:pt modelId="{858DEA16-5EC9-426F-B69A-C2541B46763B}" type="pres">
      <dgm:prSet presAssocID="{CBA187A4-247B-4382-8F97-8E7E99B658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C6A3259C-1819-4666-99FC-8D05A90E7A82}" type="pres">
      <dgm:prSet presAssocID="{CBA187A4-247B-4382-8F97-8E7E99B658AD}" presName="iconSpace" presStyleCnt="0"/>
      <dgm:spPr/>
    </dgm:pt>
    <dgm:pt modelId="{194170C6-E040-4151-A3CD-BC9DB10CE38C}" type="pres">
      <dgm:prSet presAssocID="{CBA187A4-247B-4382-8F97-8E7E99B658AD}" presName="parTx" presStyleLbl="revTx" presStyleIdx="0" presStyleCnt="6">
        <dgm:presLayoutVars>
          <dgm:chMax val="0"/>
          <dgm:chPref val="0"/>
        </dgm:presLayoutVars>
      </dgm:prSet>
      <dgm:spPr/>
    </dgm:pt>
    <dgm:pt modelId="{850156E5-0810-42BC-ACFE-75D60F64EDA7}" type="pres">
      <dgm:prSet presAssocID="{CBA187A4-247B-4382-8F97-8E7E99B658AD}" presName="txSpace" presStyleCnt="0"/>
      <dgm:spPr/>
    </dgm:pt>
    <dgm:pt modelId="{E07AED7C-7D3F-4A39-BE8B-25F9F9013CFD}" type="pres">
      <dgm:prSet presAssocID="{CBA187A4-247B-4382-8F97-8E7E99B658AD}" presName="desTx" presStyleLbl="revTx" presStyleIdx="1" presStyleCnt="6">
        <dgm:presLayoutVars/>
      </dgm:prSet>
      <dgm:spPr/>
    </dgm:pt>
    <dgm:pt modelId="{911186AF-5547-4FA1-B63C-DC1123BA289D}" type="pres">
      <dgm:prSet presAssocID="{8B8AD4C8-71E3-4A76-9ADD-8541C9ECE586}" presName="sibTrans" presStyleCnt="0"/>
      <dgm:spPr/>
    </dgm:pt>
    <dgm:pt modelId="{E867D06E-0653-40F3-A985-2F689DB759D2}" type="pres">
      <dgm:prSet presAssocID="{374E48E8-854E-4640-B099-632459F6D82E}" presName="compNode" presStyleCnt="0"/>
      <dgm:spPr/>
    </dgm:pt>
    <dgm:pt modelId="{8D4AB56B-0D04-4A45-ABF9-4C9B7E3558C5}" type="pres">
      <dgm:prSet presAssocID="{374E48E8-854E-4640-B099-632459F6D8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C26985B-C47E-4701-B160-51397EE1574F}" type="pres">
      <dgm:prSet presAssocID="{374E48E8-854E-4640-B099-632459F6D82E}" presName="iconSpace" presStyleCnt="0"/>
      <dgm:spPr/>
    </dgm:pt>
    <dgm:pt modelId="{397D80C5-056F-4F03-8D36-8DA488C9D70F}" type="pres">
      <dgm:prSet presAssocID="{374E48E8-854E-4640-B099-632459F6D82E}" presName="parTx" presStyleLbl="revTx" presStyleIdx="2" presStyleCnt="6">
        <dgm:presLayoutVars>
          <dgm:chMax val="0"/>
          <dgm:chPref val="0"/>
        </dgm:presLayoutVars>
      </dgm:prSet>
      <dgm:spPr/>
    </dgm:pt>
    <dgm:pt modelId="{2D00C94F-EE31-42CB-8C56-BD5ACC2D339B}" type="pres">
      <dgm:prSet presAssocID="{374E48E8-854E-4640-B099-632459F6D82E}" presName="txSpace" presStyleCnt="0"/>
      <dgm:spPr/>
    </dgm:pt>
    <dgm:pt modelId="{904B5229-0092-4C8A-AE37-5B7A352E4435}" type="pres">
      <dgm:prSet presAssocID="{374E48E8-854E-4640-B099-632459F6D82E}" presName="desTx" presStyleLbl="revTx" presStyleIdx="3" presStyleCnt="6">
        <dgm:presLayoutVars/>
      </dgm:prSet>
      <dgm:spPr/>
    </dgm:pt>
    <dgm:pt modelId="{85FA1049-CCC3-4DAF-B8C6-06A2BB50696F}" type="pres">
      <dgm:prSet presAssocID="{30A8B577-3357-4F42-B0F8-224474D8BABB}" presName="sibTrans" presStyleCnt="0"/>
      <dgm:spPr/>
    </dgm:pt>
    <dgm:pt modelId="{0E251163-2DFB-49DE-829A-F0B531CDC097}" type="pres">
      <dgm:prSet presAssocID="{6BA88685-85E5-40D3-8540-EFF95C28B11A}" presName="compNode" presStyleCnt="0"/>
      <dgm:spPr/>
    </dgm:pt>
    <dgm:pt modelId="{4AF972FB-1588-469B-A2C7-38051D74F8FD}" type="pres">
      <dgm:prSet presAssocID="{6BA88685-85E5-40D3-8540-EFF95C28B1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68EB26D-F31D-47BF-9F69-8FC15F68E122}" type="pres">
      <dgm:prSet presAssocID="{6BA88685-85E5-40D3-8540-EFF95C28B11A}" presName="iconSpace" presStyleCnt="0"/>
      <dgm:spPr/>
    </dgm:pt>
    <dgm:pt modelId="{74136609-025F-4AD8-A67E-5D07E8C3D5F2}" type="pres">
      <dgm:prSet presAssocID="{6BA88685-85E5-40D3-8540-EFF95C28B11A}" presName="parTx" presStyleLbl="revTx" presStyleIdx="4" presStyleCnt="6">
        <dgm:presLayoutVars>
          <dgm:chMax val="0"/>
          <dgm:chPref val="0"/>
        </dgm:presLayoutVars>
      </dgm:prSet>
      <dgm:spPr/>
    </dgm:pt>
    <dgm:pt modelId="{55A6C656-BAB1-40E0-9659-AF30428EF4B2}" type="pres">
      <dgm:prSet presAssocID="{6BA88685-85E5-40D3-8540-EFF95C28B11A}" presName="txSpace" presStyleCnt="0"/>
      <dgm:spPr/>
    </dgm:pt>
    <dgm:pt modelId="{FCCAF1A9-DE65-442A-A2AC-9DBD52B1EC10}" type="pres">
      <dgm:prSet presAssocID="{6BA88685-85E5-40D3-8540-EFF95C28B11A}" presName="desTx" presStyleLbl="revTx" presStyleIdx="5" presStyleCnt="6">
        <dgm:presLayoutVars/>
      </dgm:prSet>
      <dgm:spPr/>
    </dgm:pt>
  </dgm:ptLst>
  <dgm:cxnLst>
    <dgm:cxn modelId="{82B43E25-885A-4DA4-9B15-2553D2241BA4}" type="presOf" srcId="{18F3FEE1-EEDC-46A4-8CFC-2BD3E9832142}" destId="{FCCAF1A9-DE65-442A-A2AC-9DBD52B1EC10}" srcOrd="0" destOrd="0" presId="urn:microsoft.com/office/officeart/2018/5/layout/CenteredIconLabelDescriptionList"/>
    <dgm:cxn modelId="{5FCE1226-7FA8-44B0-9F69-7E64B2AA13FB}" type="presOf" srcId="{CFF5DA45-4719-47FB-80EB-6EE58486ADD5}" destId="{E07AED7C-7D3F-4A39-BE8B-25F9F9013CFD}" srcOrd="0" destOrd="0" presId="urn:microsoft.com/office/officeart/2018/5/layout/CenteredIconLabelDescriptionList"/>
    <dgm:cxn modelId="{1766E426-8052-4864-A559-0A0E506DA253}" srcId="{9CCC6A7B-26DD-4CAB-9A3E-4999A7D04741}" destId="{6BA88685-85E5-40D3-8540-EFF95C28B11A}" srcOrd="2" destOrd="0" parTransId="{41E82FA2-27B1-447D-8158-73867DC317C9}" sibTransId="{696A3FD1-D319-4E32-9C06-180331964718}"/>
    <dgm:cxn modelId="{9ECD8E2E-20FE-4491-9B4C-E253DD0C3683}" type="presOf" srcId="{72B4AF0F-E448-446A-B6FF-DFCB04AB31E3}" destId="{904B5229-0092-4C8A-AE37-5B7A352E4435}" srcOrd="0" destOrd="0" presId="urn:microsoft.com/office/officeart/2018/5/layout/CenteredIconLabelDescriptionList"/>
    <dgm:cxn modelId="{721E803F-FBCD-492A-8394-D91734652281}" srcId="{CBA187A4-247B-4382-8F97-8E7E99B658AD}" destId="{CFF5DA45-4719-47FB-80EB-6EE58486ADD5}" srcOrd="0" destOrd="0" parTransId="{EE8A47E4-7CD1-4A2C-9B98-B7E40EFB5FDB}" sibTransId="{242F51EE-CD17-42DA-894A-68684D1A3A49}"/>
    <dgm:cxn modelId="{BCC9696F-1375-486C-B61B-C0104244D731}" srcId="{374E48E8-854E-4640-B099-632459F6D82E}" destId="{72B4AF0F-E448-446A-B6FF-DFCB04AB31E3}" srcOrd="0" destOrd="0" parTransId="{6550E0CE-842C-4DED-85D6-EAE179FE9833}" sibTransId="{07A4BFEA-0463-403B-9AB8-D9D14036AC31}"/>
    <dgm:cxn modelId="{59076073-640E-44B4-9488-04D760002BBE}" srcId="{9CCC6A7B-26DD-4CAB-9A3E-4999A7D04741}" destId="{CBA187A4-247B-4382-8F97-8E7E99B658AD}" srcOrd="0" destOrd="0" parTransId="{22D18985-00B4-4307-978C-A40BC7A42DCC}" sibTransId="{8B8AD4C8-71E3-4A76-9ADD-8541C9ECE586}"/>
    <dgm:cxn modelId="{33CDD353-D63D-41A2-AF58-E71F27DFC6AF}" type="presOf" srcId="{CBA187A4-247B-4382-8F97-8E7E99B658AD}" destId="{194170C6-E040-4151-A3CD-BC9DB10CE38C}" srcOrd="0" destOrd="0" presId="urn:microsoft.com/office/officeart/2018/5/layout/CenteredIconLabelDescriptionList"/>
    <dgm:cxn modelId="{2BC570A5-B942-4AE3-BBD6-CE96F0CE6A53}" srcId="{9CCC6A7B-26DD-4CAB-9A3E-4999A7D04741}" destId="{374E48E8-854E-4640-B099-632459F6D82E}" srcOrd="1" destOrd="0" parTransId="{DB003CA9-1CF4-4093-937A-FE3F7073D50F}" sibTransId="{30A8B577-3357-4F42-B0F8-224474D8BABB}"/>
    <dgm:cxn modelId="{4059F2A9-6CA7-45E7-9105-D2229CEC627D}" srcId="{6BA88685-85E5-40D3-8540-EFF95C28B11A}" destId="{18F3FEE1-EEDC-46A4-8CFC-2BD3E9832142}" srcOrd="0" destOrd="0" parTransId="{05090EB6-8647-49F6-8387-86679DD84C3C}" sibTransId="{F862FDC0-C052-4604-A086-A4BBDEAA3C12}"/>
    <dgm:cxn modelId="{DC09E0B5-086A-47F9-9D0F-ABB548F921DD}" type="presOf" srcId="{6BA88685-85E5-40D3-8540-EFF95C28B11A}" destId="{74136609-025F-4AD8-A67E-5D07E8C3D5F2}" srcOrd="0" destOrd="0" presId="urn:microsoft.com/office/officeart/2018/5/layout/CenteredIconLabelDescriptionList"/>
    <dgm:cxn modelId="{727A0ECD-7064-425B-BD8B-84265B0550D0}" type="presOf" srcId="{9CCC6A7B-26DD-4CAB-9A3E-4999A7D04741}" destId="{7C31C654-C8F3-4ABA-B94C-C5D22A1397C1}" srcOrd="0" destOrd="0" presId="urn:microsoft.com/office/officeart/2018/5/layout/CenteredIconLabelDescriptionList"/>
    <dgm:cxn modelId="{26EF2FF0-5C35-4FC6-AE1E-463A301FF587}" type="presOf" srcId="{374E48E8-854E-4640-B099-632459F6D82E}" destId="{397D80C5-056F-4F03-8D36-8DA488C9D70F}" srcOrd="0" destOrd="0" presId="urn:microsoft.com/office/officeart/2018/5/layout/CenteredIconLabelDescriptionList"/>
    <dgm:cxn modelId="{07707083-8D25-4352-A840-3BEF5146517F}" type="presParOf" srcId="{7C31C654-C8F3-4ABA-B94C-C5D22A1397C1}" destId="{A08DA6D8-8678-4420-9779-94F15ECD4042}" srcOrd="0" destOrd="0" presId="urn:microsoft.com/office/officeart/2018/5/layout/CenteredIconLabelDescriptionList"/>
    <dgm:cxn modelId="{A8388451-33C6-4DE0-85CA-FD9419CD497B}" type="presParOf" srcId="{A08DA6D8-8678-4420-9779-94F15ECD4042}" destId="{858DEA16-5EC9-426F-B69A-C2541B46763B}" srcOrd="0" destOrd="0" presId="urn:microsoft.com/office/officeart/2018/5/layout/CenteredIconLabelDescriptionList"/>
    <dgm:cxn modelId="{862AB979-871B-47F7-9CDB-C6FFB5EC494E}" type="presParOf" srcId="{A08DA6D8-8678-4420-9779-94F15ECD4042}" destId="{C6A3259C-1819-4666-99FC-8D05A90E7A82}" srcOrd="1" destOrd="0" presId="urn:microsoft.com/office/officeart/2018/5/layout/CenteredIconLabelDescriptionList"/>
    <dgm:cxn modelId="{3FB6CBAA-8B12-475B-BEC9-80A7B09E5124}" type="presParOf" srcId="{A08DA6D8-8678-4420-9779-94F15ECD4042}" destId="{194170C6-E040-4151-A3CD-BC9DB10CE38C}" srcOrd="2" destOrd="0" presId="urn:microsoft.com/office/officeart/2018/5/layout/CenteredIconLabelDescriptionList"/>
    <dgm:cxn modelId="{EF8D2615-0F83-432D-A010-D058BE25EE64}" type="presParOf" srcId="{A08DA6D8-8678-4420-9779-94F15ECD4042}" destId="{850156E5-0810-42BC-ACFE-75D60F64EDA7}" srcOrd="3" destOrd="0" presId="urn:microsoft.com/office/officeart/2018/5/layout/CenteredIconLabelDescriptionList"/>
    <dgm:cxn modelId="{E7C9D424-2506-447D-98CF-766691FCB7A1}" type="presParOf" srcId="{A08DA6D8-8678-4420-9779-94F15ECD4042}" destId="{E07AED7C-7D3F-4A39-BE8B-25F9F9013CFD}" srcOrd="4" destOrd="0" presId="urn:microsoft.com/office/officeart/2018/5/layout/CenteredIconLabelDescriptionList"/>
    <dgm:cxn modelId="{ABD8C93A-E1C1-483D-86C5-AE16B8759EE4}" type="presParOf" srcId="{7C31C654-C8F3-4ABA-B94C-C5D22A1397C1}" destId="{911186AF-5547-4FA1-B63C-DC1123BA289D}" srcOrd="1" destOrd="0" presId="urn:microsoft.com/office/officeart/2018/5/layout/CenteredIconLabelDescriptionList"/>
    <dgm:cxn modelId="{A3A58B30-BD91-46D8-9227-DD4EDE33CD4E}" type="presParOf" srcId="{7C31C654-C8F3-4ABA-B94C-C5D22A1397C1}" destId="{E867D06E-0653-40F3-A985-2F689DB759D2}" srcOrd="2" destOrd="0" presId="urn:microsoft.com/office/officeart/2018/5/layout/CenteredIconLabelDescriptionList"/>
    <dgm:cxn modelId="{C5278F83-6616-44C2-A82C-CAFA79589FE2}" type="presParOf" srcId="{E867D06E-0653-40F3-A985-2F689DB759D2}" destId="{8D4AB56B-0D04-4A45-ABF9-4C9B7E3558C5}" srcOrd="0" destOrd="0" presId="urn:microsoft.com/office/officeart/2018/5/layout/CenteredIconLabelDescriptionList"/>
    <dgm:cxn modelId="{EDF98870-618F-47BA-9448-F9F1C15E5762}" type="presParOf" srcId="{E867D06E-0653-40F3-A985-2F689DB759D2}" destId="{8C26985B-C47E-4701-B160-51397EE1574F}" srcOrd="1" destOrd="0" presId="urn:microsoft.com/office/officeart/2018/5/layout/CenteredIconLabelDescriptionList"/>
    <dgm:cxn modelId="{78097775-96C9-4443-A680-7721FB85E5F3}" type="presParOf" srcId="{E867D06E-0653-40F3-A985-2F689DB759D2}" destId="{397D80C5-056F-4F03-8D36-8DA488C9D70F}" srcOrd="2" destOrd="0" presId="urn:microsoft.com/office/officeart/2018/5/layout/CenteredIconLabelDescriptionList"/>
    <dgm:cxn modelId="{D0A68231-8654-4EE3-A9E9-145172476018}" type="presParOf" srcId="{E867D06E-0653-40F3-A985-2F689DB759D2}" destId="{2D00C94F-EE31-42CB-8C56-BD5ACC2D339B}" srcOrd="3" destOrd="0" presId="urn:microsoft.com/office/officeart/2018/5/layout/CenteredIconLabelDescriptionList"/>
    <dgm:cxn modelId="{B64520E8-FD4F-416F-8B2A-06DF22F7A9E5}" type="presParOf" srcId="{E867D06E-0653-40F3-A985-2F689DB759D2}" destId="{904B5229-0092-4C8A-AE37-5B7A352E4435}" srcOrd="4" destOrd="0" presId="urn:microsoft.com/office/officeart/2018/5/layout/CenteredIconLabelDescriptionList"/>
    <dgm:cxn modelId="{C06CB8E4-ED86-4E36-93F1-E088E315FF62}" type="presParOf" srcId="{7C31C654-C8F3-4ABA-B94C-C5D22A1397C1}" destId="{85FA1049-CCC3-4DAF-B8C6-06A2BB50696F}" srcOrd="3" destOrd="0" presId="urn:microsoft.com/office/officeart/2018/5/layout/CenteredIconLabelDescriptionList"/>
    <dgm:cxn modelId="{05CFAB27-B0C9-4350-A3AA-116DD5F3F68C}" type="presParOf" srcId="{7C31C654-C8F3-4ABA-B94C-C5D22A1397C1}" destId="{0E251163-2DFB-49DE-829A-F0B531CDC097}" srcOrd="4" destOrd="0" presId="urn:microsoft.com/office/officeart/2018/5/layout/CenteredIconLabelDescriptionList"/>
    <dgm:cxn modelId="{3B5E716D-B6D4-446F-9067-F2C611504C18}" type="presParOf" srcId="{0E251163-2DFB-49DE-829A-F0B531CDC097}" destId="{4AF972FB-1588-469B-A2C7-38051D74F8FD}" srcOrd="0" destOrd="0" presId="urn:microsoft.com/office/officeart/2018/5/layout/CenteredIconLabelDescriptionList"/>
    <dgm:cxn modelId="{F25978AD-9DE8-423F-A100-0A319E42212D}" type="presParOf" srcId="{0E251163-2DFB-49DE-829A-F0B531CDC097}" destId="{968EB26D-F31D-47BF-9F69-8FC15F68E122}" srcOrd="1" destOrd="0" presId="urn:microsoft.com/office/officeart/2018/5/layout/CenteredIconLabelDescriptionList"/>
    <dgm:cxn modelId="{BD7E42E5-5E07-40E3-BB3D-086FE72FE95F}" type="presParOf" srcId="{0E251163-2DFB-49DE-829A-F0B531CDC097}" destId="{74136609-025F-4AD8-A67E-5D07E8C3D5F2}" srcOrd="2" destOrd="0" presId="urn:microsoft.com/office/officeart/2018/5/layout/CenteredIconLabelDescriptionList"/>
    <dgm:cxn modelId="{C03877D4-C3CB-4A88-8691-548251AFE52A}" type="presParOf" srcId="{0E251163-2DFB-49DE-829A-F0B531CDC097}" destId="{55A6C656-BAB1-40E0-9659-AF30428EF4B2}" srcOrd="3" destOrd="0" presId="urn:microsoft.com/office/officeart/2018/5/layout/CenteredIconLabelDescriptionList"/>
    <dgm:cxn modelId="{99527FA5-0258-4DCA-AEB6-76CC3151858E}" type="presParOf" srcId="{0E251163-2DFB-49DE-829A-F0B531CDC097}" destId="{FCCAF1A9-DE65-442A-A2AC-9DBD52B1EC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DE800-0C75-4C21-9A12-D305DA4F43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D1F97D-22DB-40E6-B0E9-C0DCD8D76C87}">
      <dgm:prSet/>
      <dgm:spPr/>
      <dgm:t>
        <a:bodyPr/>
        <a:lstStyle/>
        <a:p>
          <a:pPr>
            <a:lnSpc>
              <a:spcPct val="100000"/>
            </a:lnSpc>
          </a:pPr>
          <a:r>
            <a:rPr lang="en-US" b="1" i="0" baseline="0"/>
            <a:t>Dataset Limitations</a:t>
          </a:r>
          <a:endParaRPr lang="en-US"/>
        </a:p>
      </dgm:t>
    </dgm:pt>
    <dgm:pt modelId="{A9FB6B4A-C278-4C25-9C6C-E3E405B46222}" type="parTrans" cxnId="{629F7A03-1F35-453D-A71C-47287CEB0B05}">
      <dgm:prSet/>
      <dgm:spPr/>
      <dgm:t>
        <a:bodyPr/>
        <a:lstStyle/>
        <a:p>
          <a:endParaRPr lang="en-US"/>
        </a:p>
      </dgm:t>
    </dgm:pt>
    <dgm:pt modelId="{E9B667D7-B362-4290-B951-0854FC710DBA}" type="sibTrans" cxnId="{629F7A03-1F35-453D-A71C-47287CEB0B05}">
      <dgm:prSet/>
      <dgm:spPr/>
      <dgm:t>
        <a:bodyPr/>
        <a:lstStyle/>
        <a:p>
          <a:endParaRPr lang="en-US"/>
        </a:p>
      </dgm:t>
    </dgm:pt>
    <dgm:pt modelId="{B2291AE1-E56E-4883-A683-12F5D7C72F60}">
      <dgm:prSet/>
      <dgm:spPr/>
      <dgm:t>
        <a:bodyPr/>
        <a:lstStyle/>
        <a:p>
          <a:pPr>
            <a:lnSpc>
              <a:spcPct val="100000"/>
            </a:lnSpc>
          </a:pPr>
          <a:r>
            <a:rPr lang="en-US" b="0" i="0" baseline="0"/>
            <a:t>Difficulty in confirming existing partnerships</a:t>
          </a:r>
        </a:p>
        <a:p>
          <a:pPr>
            <a:lnSpc>
              <a:spcPct val="100000"/>
            </a:lnSpc>
          </a:pPr>
          <a:endParaRPr lang="en-US"/>
        </a:p>
      </dgm:t>
    </dgm:pt>
    <dgm:pt modelId="{81C20892-2B6C-4585-9C87-177630BB00F3}" type="parTrans" cxnId="{5D2D0E19-E654-4480-B583-4C0177C1802F}">
      <dgm:prSet/>
      <dgm:spPr/>
      <dgm:t>
        <a:bodyPr/>
        <a:lstStyle/>
        <a:p>
          <a:endParaRPr lang="en-US"/>
        </a:p>
      </dgm:t>
    </dgm:pt>
    <dgm:pt modelId="{FE12ADBB-7A2A-4335-8D08-345BDB50796F}" type="sibTrans" cxnId="{5D2D0E19-E654-4480-B583-4C0177C1802F}">
      <dgm:prSet/>
      <dgm:spPr/>
      <dgm:t>
        <a:bodyPr/>
        <a:lstStyle/>
        <a:p>
          <a:endParaRPr lang="en-US"/>
        </a:p>
      </dgm:t>
    </dgm:pt>
    <dgm:pt modelId="{2916FE5A-5452-4E56-B0BD-B1740354FD69}">
      <dgm:prSet/>
      <dgm:spPr/>
      <dgm:t>
        <a:bodyPr/>
        <a:lstStyle/>
        <a:p>
          <a:pPr>
            <a:lnSpc>
              <a:spcPct val="100000"/>
            </a:lnSpc>
          </a:pPr>
          <a:r>
            <a:rPr lang="en-US" b="0" i="0" baseline="0"/>
            <a:t>Limited data for certain companies or industries</a:t>
          </a:r>
          <a:endParaRPr lang="en-US"/>
        </a:p>
      </dgm:t>
    </dgm:pt>
    <dgm:pt modelId="{6A35E681-EE07-40D5-A9BF-F7ECB832FB04}" type="parTrans" cxnId="{38BF364C-501C-4CAA-B20F-56541D28D023}">
      <dgm:prSet/>
      <dgm:spPr/>
      <dgm:t>
        <a:bodyPr/>
        <a:lstStyle/>
        <a:p>
          <a:endParaRPr lang="en-US"/>
        </a:p>
      </dgm:t>
    </dgm:pt>
    <dgm:pt modelId="{418559CC-B997-4D84-9F27-3849BA707BCC}" type="sibTrans" cxnId="{38BF364C-501C-4CAA-B20F-56541D28D023}">
      <dgm:prSet/>
      <dgm:spPr/>
      <dgm:t>
        <a:bodyPr/>
        <a:lstStyle/>
        <a:p>
          <a:endParaRPr lang="en-US"/>
        </a:p>
      </dgm:t>
    </dgm:pt>
    <dgm:pt modelId="{0210F482-B9B7-4C9C-924D-44E66FF495CB}">
      <dgm:prSet/>
      <dgm:spPr/>
      <dgm:t>
        <a:bodyPr/>
        <a:lstStyle/>
        <a:p>
          <a:pPr>
            <a:lnSpc>
              <a:spcPct val="100000"/>
            </a:lnSpc>
          </a:pPr>
          <a:r>
            <a:rPr lang="en-US" b="1" i="0" baseline="0"/>
            <a:t>Accuracy in Correlations</a:t>
          </a:r>
          <a:endParaRPr lang="en-US"/>
        </a:p>
      </dgm:t>
    </dgm:pt>
    <dgm:pt modelId="{D850AEC8-C754-4B55-AB32-6FC911EA953B}" type="parTrans" cxnId="{43D71521-7B60-4EB9-B684-9EA3D94D6E91}">
      <dgm:prSet/>
      <dgm:spPr/>
      <dgm:t>
        <a:bodyPr/>
        <a:lstStyle/>
        <a:p>
          <a:endParaRPr lang="en-US"/>
        </a:p>
      </dgm:t>
    </dgm:pt>
    <dgm:pt modelId="{CD2C67FB-9003-4EF6-9596-25210DCB43CF}" type="sibTrans" cxnId="{43D71521-7B60-4EB9-B684-9EA3D94D6E91}">
      <dgm:prSet/>
      <dgm:spPr/>
      <dgm:t>
        <a:bodyPr/>
        <a:lstStyle/>
        <a:p>
          <a:endParaRPr lang="en-US"/>
        </a:p>
      </dgm:t>
    </dgm:pt>
    <dgm:pt modelId="{A3510C07-A48D-4EE5-B4B5-602BA3392894}">
      <dgm:prSet/>
      <dgm:spPr/>
      <dgm:t>
        <a:bodyPr/>
        <a:lstStyle/>
        <a:p>
          <a:pPr>
            <a:lnSpc>
              <a:spcPct val="100000"/>
            </a:lnSpc>
          </a:pPr>
          <a:r>
            <a:rPr lang="en-US" b="0" i="0" baseline="0">
              <a:latin typeface="Sitka Heading"/>
            </a:rPr>
            <a:t>Distinguish</a:t>
          </a:r>
          <a:r>
            <a:rPr lang="en-US" b="0" i="0" baseline="0"/>
            <a:t> correlation from causation</a:t>
          </a:r>
        </a:p>
        <a:p>
          <a:pPr>
            <a:lnSpc>
              <a:spcPct val="100000"/>
            </a:lnSpc>
          </a:pPr>
          <a:endParaRPr lang="en-US"/>
        </a:p>
      </dgm:t>
    </dgm:pt>
    <dgm:pt modelId="{6134C9B0-5358-4E43-BB44-EF35D7AD48B0}" type="parTrans" cxnId="{2BBFDAE1-6FFA-4DF2-9CD0-E13AA7770BCB}">
      <dgm:prSet/>
      <dgm:spPr/>
      <dgm:t>
        <a:bodyPr/>
        <a:lstStyle/>
        <a:p>
          <a:endParaRPr lang="en-US"/>
        </a:p>
      </dgm:t>
    </dgm:pt>
    <dgm:pt modelId="{3E13F9A8-9BDF-4C73-BFD8-CB8D4D7F3EF6}" type="sibTrans" cxnId="{2BBFDAE1-6FFA-4DF2-9CD0-E13AA7770BCB}">
      <dgm:prSet/>
      <dgm:spPr/>
      <dgm:t>
        <a:bodyPr/>
        <a:lstStyle/>
        <a:p>
          <a:endParaRPr lang="en-US"/>
        </a:p>
      </dgm:t>
    </dgm:pt>
    <dgm:pt modelId="{758DB241-B3FF-41E0-B6D7-ECBA92ED1C87}">
      <dgm:prSet/>
      <dgm:spPr/>
      <dgm:t>
        <a:bodyPr/>
        <a:lstStyle/>
        <a:p>
          <a:pPr>
            <a:lnSpc>
              <a:spcPct val="100000"/>
            </a:lnSpc>
          </a:pPr>
          <a:r>
            <a:rPr lang="en-US" b="0" i="0" baseline="0">
              <a:latin typeface="Sitka Heading"/>
            </a:rPr>
            <a:t>Handle</a:t>
          </a:r>
          <a:r>
            <a:rPr lang="en-US" b="0" i="0" baseline="0"/>
            <a:t> industry-specific trends that may skew results</a:t>
          </a:r>
          <a:endParaRPr lang="en-US"/>
        </a:p>
      </dgm:t>
    </dgm:pt>
    <dgm:pt modelId="{E47B29A8-B519-4CB4-898B-B2D504BA566C}" type="parTrans" cxnId="{DC73E69E-F090-42F4-B03E-3F08F3B7EDC4}">
      <dgm:prSet/>
      <dgm:spPr/>
      <dgm:t>
        <a:bodyPr/>
        <a:lstStyle/>
        <a:p>
          <a:endParaRPr lang="en-US"/>
        </a:p>
      </dgm:t>
    </dgm:pt>
    <dgm:pt modelId="{22A3EC22-5259-45C5-81C9-1EEBE95702C7}" type="sibTrans" cxnId="{DC73E69E-F090-42F4-B03E-3F08F3B7EDC4}">
      <dgm:prSet/>
      <dgm:spPr/>
      <dgm:t>
        <a:bodyPr/>
        <a:lstStyle/>
        <a:p>
          <a:endParaRPr lang="en-US"/>
        </a:p>
      </dgm:t>
    </dgm:pt>
    <dgm:pt modelId="{1018A56B-8C48-41F6-AD51-A9EA0F6DF569}">
      <dgm:prSet/>
      <dgm:spPr/>
      <dgm:t>
        <a:bodyPr/>
        <a:lstStyle/>
        <a:p>
          <a:pPr>
            <a:lnSpc>
              <a:spcPct val="100000"/>
            </a:lnSpc>
          </a:pPr>
          <a:r>
            <a:rPr lang="en-US" b="0" i="0" baseline="0"/>
            <a:t>Change of </a:t>
          </a:r>
          <a:r>
            <a:rPr lang="en-US" b="0" i="0" baseline="0">
              <a:latin typeface="Sitka Heading"/>
            </a:rPr>
            <a:t>partnerships</a:t>
          </a:r>
          <a:endParaRPr lang="en-US"/>
        </a:p>
      </dgm:t>
    </dgm:pt>
    <dgm:pt modelId="{5D29FC41-4858-44DD-9CE6-E7B6972D10C5}" type="parTrans" cxnId="{5757FFC9-2206-4369-A2F1-E674561BFCF8}">
      <dgm:prSet/>
      <dgm:spPr/>
      <dgm:t>
        <a:bodyPr/>
        <a:lstStyle/>
        <a:p>
          <a:endParaRPr lang="en-US"/>
        </a:p>
      </dgm:t>
    </dgm:pt>
    <dgm:pt modelId="{3E4B0D1D-71F3-4CF8-B9A0-D704476CC447}" type="sibTrans" cxnId="{5757FFC9-2206-4369-A2F1-E674561BFCF8}">
      <dgm:prSet/>
      <dgm:spPr/>
      <dgm:t>
        <a:bodyPr/>
        <a:lstStyle/>
        <a:p>
          <a:endParaRPr lang="en-US"/>
        </a:p>
      </dgm:t>
    </dgm:pt>
    <dgm:pt modelId="{AA54D7DE-D0E7-47CA-A566-EDD61307064D}">
      <dgm:prSet phldr="0"/>
      <dgm:spPr/>
      <dgm:t>
        <a:bodyPr/>
        <a:lstStyle/>
        <a:p>
          <a:pPr rtl="0">
            <a:lnSpc>
              <a:spcPct val="100000"/>
            </a:lnSpc>
          </a:pPr>
          <a:r>
            <a:rPr lang="en-US">
              <a:latin typeface="Sitka Heading"/>
            </a:rPr>
            <a:t>Partnerships between companies may not last very </a:t>
          </a:r>
          <a:r>
            <a:rPr lang="en-US">
              <a:latin typeface="Calibri"/>
              <a:ea typeface="Calibri"/>
              <a:cs typeface="Calibri"/>
            </a:rPr>
            <a:t>long and may change</a:t>
          </a:r>
        </a:p>
      </dgm:t>
    </dgm:pt>
    <dgm:pt modelId="{693C109C-2386-4C42-9A22-FC3BCBF05060}" type="parTrans" cxnId="{489A7F65-6724-404B-AF01-3EBA428B034F}">
      <dgm:prSet/>
      <dgm:spPr/>
      <dgm:t>
        <a:bodyPr/>
        <a:lstStyle/>
        <a:p>
          <a:endParaRPr lang="en-US"/>
        </a:p>
      </dgm:t>
    </dgm:pt>
    <dgm:pt modelId="{53D47915-9F8E-4C00-8D5E-880BDE6D9249}" type="sibTrans" cxnId="{489A7F65-6724-404B-AF01-3EBA428B034F}">
      <dgm:prSet/>
      <dgm:spPr/>
      <dgm:t>
        <a:bodyPr/>
        <a:lstStyle/>
        <a:p>
          <a:endParaRPr lang="en-US"/>
        </a:p>
      </dgm:t>
    </dgm:pt>
    <dgm:pt modelId="{BF9206E1-A236-483B-B230-7E1149F8A8FC}" type="pres">
      <dgm:prSet presAssocID="{B8BDE800-0C75-4C21-9A12-D305DA4F4394}" presName="root" presStyleCnt="0">
        <dgm:presLayoutVars>
          <dgm:dir/>
          <dgm:resizeHandles val="exact"/>
        </dgm:presLayoutVars>
      </dgm:prSet>
      <dgm:spPr/>
    </dgm:pt>
    <dgm:pt modelId="{8EABBDB0-895A-4EF6-83FB-0AC54A443CAC}" type="pres">
      <dgm:prSet presAssocID="{7CD1F97D-22DB-40E6-B0E9-C0DCD8D76C87}" presName="compNode" presStyleCnt="0"/>
      <dgm:spPr/>
    </dgm:pt>
    <dgm:pt modelId="{677E08CA-4D38-415D-AA07-76574EEDA7CE}" type="pres">
      <dgm:prSet presAssocID="{7CD1F97D-22DB-40E6-B0E9-C0DCD8D76C87}" presName="bgRect" presStyleLbl="bgShp" presStyleIdx="0" presStyleCnt="3"/>
      <dgm:spPr/>
    </dgm:pt>
    <dgm:pt modelId="{A6184013-B1CA-4D26-A5FA-32FC13F91718}" type="pres">
      <dgm:prSet presAssocID="{7CD1F97D-22DB-40E6-B0E9-C0DCD8D76C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87023B-D056-474B-B6D4-FA16A06C2FE6}" type="pres">
      <dgm:prSet presAssocID="{7CD1F97D-22DB-40E6-B0E9-C0DCD8D76C87}" presName="spaceRect" presStyleCnt="0"/>
      <dgm:spPr/>
    </dgm:pt>
    <dgm:pt modelId="{C966A6B0-89B3-44BB-B1A3-B471A35E97A7}" type="pres">
      <dgm:prSet presAssocID="{7CD1F97D-22DB-40E6-B0E9-C0DCD8D76C87}" presName="parTx" presStyleLbl="revTx" presStyleIdx="0" presStyleCnt="6">
        <dgm:presLayoutVars>
          <dgm:chMax val="0"/>
          <dgm:chPref val="0"/>
        </dgm:presLayoutVars>
      </dgm:prSet>
      <dgm:spPr/>
    </dgm:pt>
    <dgm:pt modelId="{DD1D573F-07FA-40EF-9071-FE3D80FAA265}" type="pres">
      <dgm:prSet presAssocID="{7CD1F97D-22DB-40E6-B0E9-C0DCD8D76C87}" presName="desTx" presStyleLbl="revTx" presStyleIdx="1" presStyleCnt="6">
        <dgm:presLayoutVars/>
      </dgm:prSet>
      <dgm:spPr/>
    </dgm:pt>
    <dgm:pt modelId="{2ECCAD17-A6ED-4E29-A77B-46659B7ECFA0}" type="pres">
      <dgm:prSet presAssocID="{E9B667D7-B362-4290-B951-0854FC710DBA}" presName="sibTrans" presStyleCnt="0"/>
      <dgm:spPr/>
    </dgm:pt>
    <dgm:pt modelId="{EB5ECB72-C3F0-4E29-982C-E1E641110265}" type="pres">
      <dgm:prSet presAssocID="{0210F482-B9B7-4C9C-924D-44E66FF495CB}" presName="compNode" presStyleCnt="0"/>
      <dgm:spPr/>
    </dgm:pt>
    <dgm:pt modelId="{0DCB66BC-223B-40F4-9008-9BAF08956712}" type="pres">
      <dgm:prSet presAssocID="{0210F482-B9B7-4C9C-924D-44E66FF495CB}" presName="bgRect" presStyleLbl="bgShp" presStyleIdx="1" presStyleCnt="3"/>
      <dgm:spPr/>
    </dgm:pt>
    <dgm:pt modelId="{81AD45FF-E5FC-4BFF-AE19-581DAEB55A57}" type="pres">
      <dgm:prSet presAssocID="{0210F482-B9B7-4C9C-924D-44E66FF495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76B2C1B-900D-4664-BA66-C5E89B910E8E}" type="pres">
      <dgm:prSet presAssocID="{0210F482-B9B7-4C9C-924D-44E66FF495CB}" presName="spaceRect" presStyleCnt="0"/>
      <dgm:spPr/>
    </dgm:pt>
    <dgm:pt modelId="{BCB8320A-B5DD-41FD-8421-B9B31B36296F}" type="pres">
      <dgm:prSet presAssocID="{0210F482-B9B7-4C9C-924D-44E66FF495CB}" presName="parTx" presStyleLbl="revTx" presStyleIdx="2" presStyleCnt="6">
        <dgm:presLayoutVars>
          <dgm:chMax val="0"/>
          <dgm:chPref val="0"/>
        </dgm:presLayoutVars>
      </dgm:prSet>
      <dgm:spPr/>
    </dgm:pt>
    <dgm:pt modelId="{32358C5B-6062-4C4E-98FF-F5F72EF9A6F0}" type="pres">
      <dgm:prSet presAssocID="{0210F482-B9B7-4C9C-924D-44E66FF495CB}" presName="desTx" presStyleLbl="revTx" presStyleIdx="3" presStyleCnt="6">
        <dgm:presLayoutVars/>
      </dgm:prSet>
      <dgm:spPr/>
    </dgm:pt>
    <dgm:pt modelId="{C82551E1-276A-42B1-8B49-4EFC09A2A349}" type="pres">
      <dgm:prSet presAssocID="{CD2C67FB-9003-4EF6-9596-25210DCB43CF}" presName="sibTrans" presStyleCnt="0"/>
      <dgm:spPr/>
    </dgm:pt>
    <dgm:pt modelId="{5CF444F4-0B9B-40EE-AAFB-CD37F7DDB283}" type="pres">
      <dgm:prSet presAssocID="{1018A56B-8C48-41F6-AD51-A9EA0F6DF569}" presName="compNode" presStyleCnt="0"/>
      <dgm:spPr/>
    </dgm:pt>
    <dgm:pt modelId="{008C02FD-FAE3-4E51-B927-67431493DE30}" type="pres">
      <dgm:prSet presAssocID="{1018A56B-8C48-41F6-AD51-A9EA0F6DF569}" presName="bgRect" presStyleLbl="bgShp" presStyleIdx="2" presStyleCnt="3"/>
      <dgm:spPr/>
    </dgm:pt>
    <dgm:pt modelId="{0CCD03EB-7FA6-4B20-8FCF-DFA0C5F5EC1C}" type="pres">
      <dgm:prSet presAssocID="{1018A56B-8C48-41F6-AD51-A9EA0F6DF5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7C132ABE-7D0A-48C1-B8EC-DE5E1AC8CAFE}" type="pres">
      <dgm:prSet presAssocID="{1018A56B-8C48-41F6-AD51-A9EA0F6DF569}" presName="spaceRect" presStyleCnt="0"/>
      <dgm:spPr/>
    </dgm:pt>
    <dgm:pt modelId="{D03AA52B-B906-4492-824D-DE367DFB3DD4}" type="pres">
      <dgm:prSet presAssocID="{1018A56B-8C48-41F6-AD51-A9EA0F6DF569}" presName="parTx" presStyleLbl="revTx" presStyleIdx="4" presStyleCnt="6">
        <dgm:presLayoutVars>
          <dgm:chMax val="0"/>
          <dgm:chPref val="0"/>
        </dgm:presLayoutVars>
      </dgm:prSet>
      <dgm:spPr/>
    </dgm:pt>
    <dgm:pt modelId="{934B3E31-64C7-460F-87A9-21ABDC9ABA01}" type="pres">
      <dgm:prSet presAssocID="{1018A56B-8C48-41F6-AD51-A9EA0F6DF569}" presName="desTx" presStyleLbl="revTx" presStyleIdx="5" presStyleCnt="6">
        <dgm:presLayoutVars/>
      </dgm:prSet>
      <dgm:spPr/>
    </dgm:pt>
  </dgm:ptLst>
  <dgm:cxnLst>
    <dgm:cxn modelId="{629F7A03-1F35-453D-A71C-47287CEB0B05}" srcId="{B8BDE800-0C75-4C21-9A12-D305DA4F4394}" destId="{7CD1F97D-22DB-40E6-B0E9-C0DCD8D76C87}" srcOrd="0" destOrd="0" parTransId="{A9FB6B4A-C278-4C25-9C6C-E3E405B46222}" sibTransId="{E9B667D7-B362-4290-B951-0854FC710DBA}"/>
    <dgm:cxn modelId="{5D2D0E19-E654-4480-B583-4C0177C1802F}" srcId="{7CD1F97D-22DB-40E6-B0E9-C0DCD8D76C87}" destId="{B2291AE1-E56E-4883-A683-12F5D7C72F60}" srcOrd="0" destOrd="0" parTransId="{81C20892-2B6C-4585-9C87-177630BB00F3}" sibTransId="{FE12ADBB-7A2A-4335-8D08-345BDB50796F}"/>
    <dgm:cxn modelId="{43D71521-7B60-4EB9-B684-9EA3D94D6E91}" srcId="{B8BDE800-0C75-4C21-9A12-D305DA4F4394}" destId="{0210F482-B9B7-4C9C-924D-44E66FF495CB}" srcOrd="1" destOrd="0" parTransId="{D850AEC8-C754-4B55-AB32-6FC911EA953B}" sibTransId="{CD2C67FB-9003-4EF6-9596-25210DCB43CF}"/>
    <dgm:cxn modelId="{05C8562A-298F-4776-921D-4CD782DB8F9A}" type="presOf" srcId="{758DB241-B3FF-41E0-B6D7-ECBA92ED1C87}" destId="{32358C5B-6062-4C4E-98FF-F5F72EF9A6F0}" srcOrd="0" destOrd="1" presId="urn:microsoft.com/office/officeart/2018/2/layout/IconVerticalSolidList"/>
    <dgm:cxn modelId="{2D757032-9350-48ED-A3BE-67613B930901}" type="presOf" srcId="{7CD1F97D-22DB-40E6-B0E9-C0DCD8D76C87}" destId="{C966A6B0-89B3-44BB-B1A3-B471A35E97A7}" srcOrd="0" destOrd="0" presId="urn:microsoft.com/office/officeart/2018/2/layout/IconVerticalSolidList"/>
    <dgm:cxn modelId="{4E52AC5C-1DEC-4587-8F23-108122CAB2BC}" type="presOf" srcId="{A3510C07-A48D-4EE5-B4B5-602BA3392894}" destId="{32358C5B-6062-4C4E-98FF-F5F72EF9A6F0}" srcOrd="0" destOrd="0" presId="urn:microsoft.com/office/officeart/2018/2/layout/IconVerticalSolidList"/>
    <dgm:cxn modelId="{489A7F65-6724-404B-AF01-3EBA428B034F}" srcId="{1018A56B-8C48-41F6-AD51-A9EA0F6DF569}" destId="{AA54D7DE-D0E7-47CA-A566-EDD61307064D}" srcOrd="0" destOrd="0" parTransId="{693C109C-2386-4C42-9A22-FC3BCBF05060}" sibTransId="{53D47915-9F8E-4C00-8D5E-880BDE6D9249}"/>
    <dgm:cxn modelId="{38BF364C-501C-4CAA-B20F-56541D28D023}" srcId="{7CD1F97D-22DB-40E6-B0E9-C0DCD8D76C87}" destId="{2916FE5A-5452-4E56-B0BD-B1740354FD69}" srcOrd="1" destOrd="0" parTransId="{6A35E681-EE07-40D5-A9BF-F7ECB832FB04}" sibTransId="{418559CC-B997-4D84-9F27-3849BA707BCC}"/>
    <dgm:cxn modelId="{87598D4D-4F7A-4447-99E2-568A81B36047}" type="presOf" srcId="{B8BDE800-0C75-4C21-9A12-D305DA4F4394}" destId="{BF9206E1-A236-483B-B230-7E1149F8A8FC}" srcOrd="0" destOrd="0" presId="urn:microsoft.com/office/officeart/2018/2/layout/IconVerticalSolidList"/>
    <dgm:cxn modelId="{DC73E69E-F090-42F4-B03E-3F08F3B7EDC4}" srcId="{0210F482-B9B7-4C9C-924D-44E66FF495CB}" destId="{758DB241-B3FF-41E0-B6D7-ECBA92ED1C87}" srcOrd="1" destOrd="0" parTransId="{E47B29A8-B519-4CB4-898B-B2D504BA566C}" sibTransId="{22A3EC22-5259-45C5-81C9-1EEBE95702C7}"/>
    <dgm:cxn modelId="{A8A105A7-9D3C-4A6D-AB15-C3F0A9DB6F89}" type="presOf" srcId="{1018A56B-8C48-41F6-AD51-A9EA0F6DF569}" destId="{D03AA52B-B906-4492-824D-DE367DFB3DD4}" srcOrd="0" destOrd="0" presId="urn:microsoft.com/office/officeart/2018/2/layout/IconVerticalSolidList"/>
    <dgm:cxn modelId="{7D2BE6BE-E691-4EA8-B07B-F5532E293B2A}" type="presOf" srcId="{B2291AE1-E56E-4883-A683-12F5D7C72F60}" destId="{DD1D573F-07FA-40EF-9071-FE3D80FAA265}" srcOrd="0" destOrd="0" presId="urn:microsoft.com/office/officeart/2018/2/layout/IconVerticalSolidList"/>
    <dgm:cxn modelId="{5757FFC9-2206-4369-A2F1-E674561BFCF8}" srcId="{B8BDE800-0C75-4C21-9A12-D305DA4F4394}" destId="{1018A56B-8C48-41F6-AD51-A9EA0F6DF569}" srcOrd="2" destOrd="0" parTransId="{5D29FC41-4858-44DD-9CE6-E7B6972D10C5}" sibTransId="{3E4B0D1D-71F3-4CF8-B9A0-D704476CC447}"/>
    <dgm:cxn modelId="{C37607CB-3EF3-44F5-A40F-E6E4D04F3DBC}" type="presOf" srcId="{0210F482-B9B7-4C9C-924D-44E66FF495CB}" destId="{BCB8320A-B5DD-41FD-8421-B9B31B36296F}" srcOrd="0" destOrd="0" presId="urn:microsoft.com/office/officeart/2018/2/layout/IconVerticalSolidList"/>
    <dgm:cxn modelId="{2BBFDAE1-6FFA-4DF2-9CD0-E13AA7770BCB}" srcId="{0210F482-B9B7-4C9C-924D-44E66FF495CB}" destId="{A3510C07-A48D-4EE5-B4B5-602BA3392894}" srcOrd="0" destOrd="0" parTransId="{6134C9B0-5358-4E43-BB44-EF35D7AD48B0}" sibTransId="{3E13F9A8-9BDF-4C73-BFD8-CB8D4D7F3EF6}"/>
    <dgm:cxn modelId="{E83F9DE4-E84C-4ADE-B439-EE782F2D959F}" type="presOf" srcId="{AA54D7DE-D0E7-47CA-A566-EDD61307064D}" destId="{934B3E31-64C7-460F-87A9-21ABDC9ABA01}" srcOrd="0" destOrd="0" presId="urn:microsoft.com/office/officeart/2018/2/layout/IconVerticalSolidList"/>
    <dgm:cxn modelId="{1B2401FF-2B7E-475F-B385-FA28832379F9}" type="presOf" srcId="{2916FE5A-5452-4E56-B0BD-B1740354FD69}" destId="{DD1D573F-07FA-40EF-9071-FE3D80FAA265}" srcOrd="0" destOrd="1" presId="urn:microsoft.com/office/officeart/2018/2/layout/IconVerticalSolidList"/>
    <dgm:cxn modelId="{9C7953C9-C1AC-4074-BD1B-3BF76D0ECA84}" type="presParOf" srcId="{BF9206E1-A236-483B-B230-7E1149F8A8FC}" destId="{8EABBDB0-895A-4EF6-83FB-0AC54A443CAC}" srcOrd="0" destOrd="0" presId="urn:microsoft.com/office/officeart/2018/2/layout/IconVerticalSolidList"/>
    <dgm:cxn modelId="{843683E1-1B52-4292-A430-DF53EE124410}" type="presParOf" srcId="{8EABBDB0-895A-4EF6-83FB-0AC54A443CAC}" destId="{677E08CA-4D38-415D-AA07-76574EEDA7CE}" srcOrd="0" destOrd="0" presId="urn:microsoft.com/office/officeart/2018/2/layout/IconVerticalSolidList"/>
    <dgm:cxn modelId="{496FBCB7-379A-462A-A3DC-37A8708EBA61}" type="presParOf" srcId="{8EABBDB0-895A-4EF6-83FB-0AC54A443CAC}" destId="{A6184013-B1CA-4D26-A5FA-32FC13F91718}" srcOrd="1" destOrd="0" presId="urn:microsoft.com/office/officeart/2018/2/layout/IconVerticalSolidList"/>
    <dgm:cxn modelId="{EA8B0A1B-21A3-4D5A-B618-688CF73CF13F}" type="presParOf" srcId="{8EABBDB0-895A-4EF6-83FB-0AC54A443CAC}" destId="{3C87023B-D056-474B-B6D4-FA16A06C2FE6}" srcOrd="2" destOrd="0" presId="urn:microsoft.com/office/officeart/2018/2/layout/IconVerticalSolidList"/>
    <dgm:cxn modelId="{9F675A57-2C24-42A6-8C21-C3413984DA6B}" type="presParOf" srcId="{8EABBDB0-895A-4EF6-83FB-0AC54A443CAC}" destId="{C966A6B0-89B3-44BB-B1A3-B471A35E97A7}" srcOrd="3" destOrd="0" presId="urn:microsoft.com/office/officeart/2018/2/layout/IconVerticalSolidList"/>
    <dgm:cxn modelId="{B9AB50E8-6236-40C1-8B6B-454046F85FCA}" type="presParOf" srcId="{8EABBDB0-895A-4EF6-83FB-0AC54A443CAC}" destId="{DD1D573F-07FA-40EF-9071-FE3D80FAA265}" srcOrd="4" destOrd="0" presId="urn:microsoft.com/office/officeart/2018/2/layout/IconVerticalSolidList"/>
    <dgm:cxn modelId="{51D7780A-DED8-4440-836D-48BDED37CE36}" type="presParOf" srcId="{BF9206E1-A236-483B-B230-7E1149F8A8FC}" destId="{2ECCAD17-A6ED-4E29-A77B-46659B7ECFA0}" srcOrd="1" destOrd="0" presId="urn:microsoft.com/office/officeart/2018/2/layout/IconVerticalSolidList"/>
    <dgm:cxn modelId="{A12E2F34-5C77-4204-ACCA-7361C3EF2BBD}" type="presParOf" srcId="{BF9206E1-A236-483B-B230-7E1149F8A8FC}" destId="{EB5ECB72-C3F0-4E29-982C-E1E641110265}" srcOrd="2" destOrd="0" presId="urn:microsoft.com/office/officeart/2018/2/layout/IconVerticalSolidList"/>
    <dgm:cxn modelId="{A1DC4B3C-6AF7-4CC6-8178-248A2A9BA907}" type="presParOf" srcId="{EB5ECB72-C3F0-4E29-982C-E1E641110265}" destId="{0DCB66BC-223B-40F4-9008-9BAF08956712}" srcOrd="0" destOrd="0" presId="urn:microsoft.com/office/officeart/2018/2/layout/IconVerticalSolidList"/>
    <dgm:cxn modelId="{BAEEBA06-46E7-4CA4-8CE2-D7F7414BC2E7}" type="presParOf" srcId="{EB5ECB72-C3F0-4E29-982C-E1E641110265}" destId="{81AD45FF-E5FC-4BFF-AE19-581DAEB55A57}" srcOrd="1" destOrd="0" presId="urn:microsoft.com/office/officeart/2018/2/layout/IconVerticalSolidList"/>
    <dgm:cxn modelId="{FCD59A20-C638-4966-9F91-9157818F9F85}" type="presParOf" srcId="{EB5ECB72-C3F0-4E29-982C-E1E641110265}" destId="{F76B2C1B-900D-4664-BA66-C5E89B910E8E}" srcOrd="2" destOrd="0" presId="urn:microsoft.com/office/officeart/2018/2/layout/IconVerticalSolidList"/>
    <dgm:cxn modelId="{EB6D1536-188A-4AA2-970C-58F9352F2720}" type="presParOf" srcId="{EB5ECB72-C3F0-4E29-982C-E1E641110265}" destId="{BCB8320A-B5DD-41FD-8421-B9B31B36296F}" srcOrd="3" destOrd="0" presId="urn:microsoft.com/office/officeart/2018/2/layout/IconVerticalSolidList"/>
    <dgm:cxn modelId="{C5E40913-B681-4403-B5C4-335B8582F40E}" type="presParOf" srcId="{EB5ECB72-C3F0-4E29-982C-E1E641110265}" destId="{32358C5B-6062-4C4E-98FF-F5F72EF9A6F0}" srcOrd="4" destOrd="0" presId="urn:microsoft.com/office/officeart/2018/2/layout/IconVerticalSolidList"/>
    <dgm:cxn modelId="{A09A8F81-F5D1-41A7-A9F1-397AB15A53CE}" type="presParOf" srcId="{BF9206E1-A236-483B-B230-7E1149F8A8FC}" destId="{C82551E1-276A-42B1-8B49-4EFC09A2A349}" srcOrd="3" destOrd="0" presId="urn:microsoft.com/office/officeart/2018/2/layout/IconVerticalSolidList"/>
    <dgm:cxn modelId="{7F9CF24F-D238-4C20-BC1C-251B92D56759}" type="presParOf" srcId="{BF9206E1-A236-483B-B230-7E1149F8A8FC}" destId="{5CF444F4-0B9B-40EE-AAFB-CD37F7DDB283}" srcOrd="4" destOrd="0" presId="urn:microsoft.com/office/officeart/2018/2/layout/IconVerticalSolidList"/>
    <dgm:cxn modelId="{E4AADDA7-0F15-4991-88BC-64E5F2B54A5F}" type="presParOf" srcId="{5CF444F4-0B9B-40EE-AAFB-CD37F7DDB283}" destId="{008C02FD-FAE3-4E51-B927-67431493DE30}" srcOrd="0" destOrd="0" presId="urn:microsoft.com/office/officeart/2018/2/layout/IconVerticalSolidList"/>
    <dgm:cxn modelId="{E667CB74-49A0-4B1B-B63A-C5F1D4ED9449}" type="presParOf" srcId="{5CF444F4-0B9B-40EE-AAFB-CD37F7DDB283}" destId="{0CCD03EB-7FA6-4B20-8FCF-DFA0C5F5EC1C}" srcOrd="1" destOrd="0" presId="urn:microsoft.com/office/officeart/2018/2/layout/IconVerticalSolidList"/>
    <dgm:cxn modelId="{D7404938-06B5-4342-8877-BBBBEB7F5FA7}" type="presParOf" srcId="{5CF444F4-0B9B-40EE-AAFB-CD37F7DDB283}" destId="{7C132ABE-7D0A-48C1-B8EC-DE5E1AC8CAFE}" srcOrd="2" destOrd="0" presId="urn:microsoft.com/office/officeart/2018/2/layout/IconVerticalSolidList"/>
    <dgm:cxn modelId="{CE9BE7CB-3618-4BA3-86E0-F75D2BBC66E9}" type="presParOf" srcId="{5CF444F4-0B9B-40EE-AAFB-CD37F7DDB283}" destId="{D03AA52B-B906-4492-824D-DE367DFB3DD4}" srcOrd="3" destOrd="0" presId="urn:microsoft.com/office/officeart/2018/2/layout/IconVerticalSolidList"/>
    <dgm:cxn modelId="{0431DC8C-8BA0-4B65-846A-D8C399CC6CC6}" type="presParOf" srcId="{5CF444F4-0B9B-40EE-AAFB-CD37F7DDB283}" destId="{934B3E31-64C7-460F-87A9-21ABDC9ABA0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EA16-5EC9-426F-B69A-C2541B46763B}">
      <dsp:nvSpPr>
        <dsp:cNvPr id="0" name=""/>
        <dsp:cNvSpPr/>
      </dsp:nvSpPr>
      <dsp:spPr>
        <a:xfrm>
          <a:off x="1084373" y="60632"/>
          <a:ext cx="1156494" cy="115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170C6-E040-4151-A3CD-BC9DB10CE38C}">
      <dsp:nvSpPr>
        <dsp:cNvPr id="0" name=""/>
        <dsp:cNvSpPr/>
      </dsp:nvSpPr>
      <dsp:spPr>
        <a:xfrm>
          <a:off x="10485" y="1331099"/>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i="0" kern="1200" baseline="0"/>
            <a:t>Focus</a:t>
          </a:r>
          <a:endParaRPr lang="en-US" sz="3100" b="0" kern="1200"/>
        </a:p>
      </dsp:txBody>
      <dsp:txXfrm>
        <a:off x="10485" y="1331099"/>
        <a:ext cx="3304270" cy="495640"/>
      </dsp:txXfrm>
    </dsp:sp>
    <dsp:sp modelId="{E07AED7C-7D3F-4A39-BE8B-25F9F9013CFD}">
      <dsp:nvSpPr>
        <dsp:cNvPr id="0" name=""/>
        <dsp:cNvSpPr/>
      </dsp:nvSpPr>
      <dsp:spPr>
        <a:xfrm>
          <a:off x="10485" y="1879749"/>
          <a:ext cx="3304270" cy="831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Data mining and analysis</a:t>
          </a:r>
          <a:r>
            <a:rPr lang="en-US" sz="1700" b="0" i="0" kern="1200" baseline="0">
              <a:latin typeface="Sitka Heading"/>
            </a:rPr>
            <a:t> using</a:t>
          </a:r>
          <a:r>
            <a:rPr lang="en-US" sz="1700" b="0" i="0" kern="1200" baseline="0"/>
            <a:t> </a:t>
          </a:r>
          <a:r>
            <a:rPr lang="en-US" sz="1700" b="0" i="0" kern="1200" baseline="0">
              <a:latin typeface="Sitka Heading"/>
            </a:rPr>
            <a:t>SEC</a:t>
          </a:r>
          <a:r>
            <a:rPr lang="en-US" sz="1700" b="0" i="0" kern="1200" baseline="0"/>
            <a:t> reports</a:t>
          </a:r>
          <a:r>
            <a:rPr lang="en-US" sz="1700" b="0" i="0" kern="1200" baseline="0">
              <a:latin typeface="Sitka Heading"/>
            </a:rPr>
            <a:t> and </a:t>
          </a:r>
          <a:r>
            <a:rPr lang="en-US" sz="1700" b="0" i="0" kern="1200" baseline="0"/>
            <a:t>stock market trend of the company</a:t>
          </a:r>
          <a:endParaRPr lang="en-US" sz="1700" b="0" i="0" kern="1200" baseline="0">
            <a:latin typeface="Sitka Heading"/>
          </a:endParaRPr>
        </a:p>
      </dsp:txBody>
      <dsp:txXfrm>
        <a:off x="10485" y="1879749"/>
        <a:ext cx="3304270" cy="831392"/>
      </dsp:txXfrm>
    </dsp:sp>
    <dsp:sp modelId="{8D4AB56B-0D04-4A45-ABF9-4C9B7E3558C5}">
      <dsp:nvSpPr>
        <dsp:cNvPr id="0" name=""/>
        <dsp:cNvSpPr/>
      </dsp:nvSpPr>
      <dsp:spPr>
        <a:xfrm>
          <a:off x="4966890" y="60632"/>
          <a:ext cx="1156494" cy="115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D80C5-056F-4F03-8D36-8DA488C9D70F}">
      <dsp:nvSpPr>
        <dsp:cNvPr id="0" name=""/>
        <dsp:cNvSpPr/>
      </dsp:nvSpPr>
      <dsp:spPr>
        <a:xfrm>
          <a:off x="3893002" y="1331099"/>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i="0" kern="1200" baseline="0"/>
            <a:t>Key technologies</a:t>
          </a:r>
          <a:endParaRPr lang="en-US" sz="3100" b="0" kern="1200"/>
        </a:p>
      </dsp:txBody>
      <dsp:txXfrm>
        <a:off x="3893002" y="1331099"/>
        <a:ext cx="3304270" cy="495640"/>
      </dsp:txXfrm>
    </dsp:sp>
    <dsp:sp modelId="{904B5229-0092-4C8A-AE37-5B7A352E4435}">
      <dsp:nvSpPr>
        <dsp:cNvPr id="0" name=""/>
        <dsp:cNvSpPr/>
      </dsp:nvSpPr>
      <dsp:spPr>
        <a:xfrm>
          <a:off x="3893002" y="1879749"/>
          <a:ext cx="3304270" cy="831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Natural Language Processing (NLP) and Statistical Analysis</a:t>
          </a:r>
          <a:endParaRPr lang="en-US" sz="1700" b="0" kern="1200"/>
        </a:p>
      </dsp:txBody>
      <dsp:txXfrm>
        <a:off x="3893002" y="1879749"/>
        <a:ext cx="3304270" cy="831392"/>
      </dsp:txXfrm>
    </dsp:sp>
    <dsp:sp modelId="{4AF972FB-1588-469B-A2C7-38051D74F8FD}">
      <dsp:nvSpPr>
        <dsp:cNvPr id="0" name=""/>
        <dsp:cNvSpPr/>
      </dsp:nvSpPr>
      <dsp:spPr>
        <a:xfrm>
          <a:off x="8849408" y="60632"/>
          <a:ext cx="1156494" cy="115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136609-025F-4AD8-A67E-5D07E8C3D5F2}">
      <dsp:nvSpPr>
        <dsp:cNvPr id="0" name=""/>
        <dsp:cNvSpPr/>
      </dsp:nvSpPr>
      <dsp:spPr>
        <a:xfrm>
          <a:off x="7775520" y="1331099"/>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i="0" kern="1200" baseline="0"/>
            <a:t>Objective</a:t>
          </a:r>
          <a:endParaRPr lang="en-US" sz="3100" kern="1200"/>
        </a:p>
      </dsp:txBody>
      <dsp:txXfrm>
        <a:off x="7775520" y="1331099"/>
        <a:ext cx="3304270" cy="495640"/>
      </dsp:txXfrm>
    </dsp:sp>
    <dsp:sp modelId="{FCCAF1A9-DE65-442A-A2AC-9DBD52B1EC10}">
      <dsp:nvSpPr>
        <dsp:cNvPr id="0" name=""/>
        <dsp:cNvSpPr/>
      </dsp:nvSpPr>
      <dsp:spPr>
        <a:xfrm>
          <a:off x="7775520" y="1879749"/>
          <a:ext cx="3304270" cy="831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Analyze how company decisions affect stock prices</a:t>
          </a:r>
          <a:endParaRPr lang="en-US" sz="1700" kern="1200"/>
        </a:p>
      </dsp:txBody>
      <dsp:txXfrm>
        <a:off x="7775520" y="1879749"/>
        <a:ext cx="3304270" cy="831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08CA-4D38-415D-AA07-76574EEDA7CE}">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84013-B1CA-4D26-A5FA-32FC13F91718}">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6A6B0-89B3-44BB-B1A3-B471A35E97A7}">
      <dsp:nvSpPr>
        <dsp:cNvPr id="0" name=""/>
        <dsp:cNvSpPr/>
      </dsp:nvSpPr>
      <dsp:spPr>
        <a:xfrm>
          <a:off x="1900154" y="703"/>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Dataset Limitations</a:t>
          </a:r>
          <a:endParaRPr lang="en-US" sz="2500" kern="1200"/>
        </a:p>
      </dsp:txBody>
      <dsp:txXfrm>
        <a:off x="1900154" y="703"/>
        <a:ext cx="2868216" cy="1645155"/>
      </dsp:txXfrm>
    </dsp:sp>
    <dsp:sp modelId="{DD1D573F-07FA-40EF-9071-FE3D80FAA265}">
      <dsp:nvSpPr>
        <dsp:cNvPr id="0" name=""/>
        <dsp:cNvSpPr/>
      </dsp:nvSpPr>
      <dsp:spPr>
        <a:xfrm>
          <a:off x="4768370" y="703"/>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a:lnSpc>
              <a:spcPct val="100000"/>
            </a:lnSpc>
            <a:spcBef>
              <a:spcPct val="0"/>
            </a:spcBef>
            <a:spcAft>
              <a:spcPct val="35000"/>
            </a:spcAft>
            <a:buNone/>
          </a:pPr>
          <a:r>
            <a:rPr lang="en-US" sz="1100" b="0" i="0" kern="1200" baseline="0"/>
            <a:t>Difficulty in confirming existing partnerships</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t>Limited data for certain companies or industries</a:t>
          </a:r>
          <a:endParaRPr lang="en-US" sz="1100" kern="1200"/>
        </a:p>
      </dsp:txBody>
      <dsp:txXfrm>
        <a:off x="4768370" y="703"/>
        <a:ext cx="1605443" cy="1645155"/>
      </dsp:txXfrm>
    </dsp:sp>
    <dsp:sp modelId="{0DCB66BC-223B-40F4-9008-9BAF08956712}">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D45FF-E5FC-4BFF-AE19-581DAEB55A57}">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8320A-B5DD-41FD-8421-B9B31B36296F}">
      <dsp:nvSpPr>
        <dsp:cNvPr id="0" name=""/>
        <dsp:cNvSpPr/>
      </dsp:nvSpPr>
      <dsp:spPr>
        <a:xfrm>
          <a:off x="1900154" y="2057147"/>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Accuracy in Correlations</a:t>
          </a:r>
          <a:endParaRPr lang="en-US" sz="2500" kern="1200"/>
        </a:p>
      </dsp:txBody>
      <dsp:txXfrm>
        <a:off x="1900154" y="2057147"/>
        <a:ext cx="2868216" cy="1645155"/>
      </dsp:txXfrm>
    </dsp:sp>
    <dsp:sp modelId="{32358C5B-6062-4C4E-98FF-F5F72EF9A6F0}">
      <dsp:nvSpPr>
        <dsp:cNvPr id="0" name=""/>
        <dsp:cNvSpPr/>
      </dsp:nvSpPr>
      <dsp:spPr>
        <a:xfrm>
          <a:off x="4768370" y="2057147"/>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a:lnSpc>
              <a:spcPct val="100000"/>
            </a:lnSpc>
            <a:spcBef>
              <a:spcPct val="0"/>
            </a:spcBef>
            <a:spcAft>
              <a:spcPct val="35000"/>
            </a:spcAft>
            <a:buNone/>
          </a:pPr>
          <a:r>
            <a:rPr lang="en-US" sz="1100" b="0" i="0" kern="1200" baseline="0">
              <a:latin typeface="Sitka Heading"/>
            </a:rPr>
            <a:t>Distinguish</a:t>
          </a:r>
          <a:r>
            <a:rPr lang="en-US" sz="1100" b="0" i="0" kern="1200" baseline="0"/>
            <a:t> correlation from causation</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latin typeface="Sitka Heading"/>
            </a:rPr>
            <a:t>Handle</a:t>
          </a:r>
          <a:r>
            <a:rPr lang="en-US" sz="1100" b="0" i="0" kern="1200" baseline="0"/>
            <a:t> industry-specific trends that may skew results</a:t>
          </a:r>
          <a:endParaRPr lang="en-US" sz="1100" kern="1200"/>
        </a:p>
      </dsp:txBody>
      <dsp:txXfrm>
        <a:off x="4768370" y="2057147"/>
        <a:ext cx="1605443" cy="1645155"/>
      </dsp:txXfrm>
    </dsp:sp>
    <dsp:sp modelId="{008C02FD-FAE3-4E51-B927-67431493DE30}">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D03EB-7FA6-4B20-8FCF-DFA0C5F5EC1C}">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AA52B-B906-4492-824D-DE367DFB3DD4}">
      <dsp:nvSpPr>
        <dsp:cNvPr id="0" name=""/>
        <dsp:cNvSpPr/>
      </dsp:nvSpPr>
      <dsp:spPr>
        <a:xfrm>
          <a:off x="1900154" y="4113591"/>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0" i="0" kern="1200" baseline="0"/>
            <a:t>Change of </a:t>
          </a:r>
          <a:r>
            <a:rPr lang="en-US" sz="2500" b="0" i="0" kern="1200" baseline="0">
              <a:latin typeface="Sitka Heading"/>
            </a:rPr>
            <a:t>partnerships</a:t>
          </a:r>
          <a:endParaRPr lang="en-US" sz="2500" kern="1200"/>
        </a:p>
      </dsp:txBody>
      <dsp:txXfrm>
        <a:off x="1900154" y="4113591"/>
        <a:ext cx="2868216" cy="1645155"/>
      </dsp:txXfrm>
    </dsp:sp>
    <dsp:sp modelId="{934B3E31-64C7-460F-87A9-21ABDC9ABA01}">
      <dsp:nvSpPr>
        <dsp:cNvPr id="0" name=""/>
        <dsp:cNvSpPr/>
      </dsp:nvSpPr>
      <dsp:spPr>
        <a:xfrm>
          <a:off x="4768370" y="4113591"/>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488950" rtl="0">
            <a:lnSpc>
              <a:spcPct val="100000"/>
            </a:lnSpc>
            <a:spcBef>
              <a:spcPct val="0"/>
            </a:spcBef>
            <a:spcAft>
              <a:spcPct val="35000"/>
            </a:spcAft>
            <a:buNone/>
          </a:pPr>
          <a:r>
            <a:rPr lang="en-US" sz="1100" kern="1200">
              <a:latin typeface="Sitka Heading"/>
            </a:rPr>
            <a:t>Partnerships between companies may not last very </a:t>
          </a:r>
          <a:r>
            <a:rPr lang="en-US" sz="1100" kern="1200">
              <a:latin typeface="Calibri"/>
              <a:ea typeface="Calibri"/>
              <a:cs typeface="Calibri"/>
            </a:rPr>
            <a:t>long and may change</a:t>
          </a:r>
        </a:p>
      </dsp:txBody>
      <dsp:txXfrm>
        <a:off x="4768370" y="4113591"/>
        <a:ext cx="1605443" cy="164515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3B93B-B9BE-4AC2-B78C-07D8D2940657}"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91138-CFD7-48C8-98B9-C2B473CE7E52}" type="slidenum">
              <a:rPr lang="en-US" smtClean="0"/>
              <a:t>‹#›</a:t>
            </a:fld>
            <a:endParaRPr lang="en-US"/>
          </a:p>
        </p:txBody>
      </p:sp>
    </p:spTree>
    <p:extLst>
      <p:ext uri="{BB962C8B-B14F-4D97-AF65-F5344CB8AC3E}">
        <p14:creationId xmlns:p14="http://schemas.microsoft.com/office/powerpoint/2010/main" val="212766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I’m excited to present </a:t>
            </a:r>
            <a:r>
              <a:rPr lang="en-US" b="1"/>
              <a:t>"</a:t>
            </a:r>
            <a:r>
              <a:rPr lang="en-US" b="1" err="1"/>
              <a:t>StockLens</a:t>
            </a:r>
            <a:r>
              <a:rPr lang="en-US" b="1"/>
              <a:t>,"</a:t>
            </a:r>
            <a:r>
              <a:rPr lang="en-US"/>
              <a:t> our data mining project focused on uncovering insights from company earnings reports using Natural Language Processing (NLP) and advanced statistical analysis.</a:t>
            </a:r>
          </a:p>
          <a:p>
            <a:r>
              <a:rPr lang="en-US"/>
              <a:t>In the world of finance, companies release earnings reports each year, which can significantly impact their stock prices. Our project aims to analyze these reports to understand how specific business decisions influence stock movements. By applying NLP, we extract key insights from the language used in these reports, identifying patterns and trends that might not be immediately obvious.</a:t>
            </a:r>
          </a:p>
          <a:p>
            <a:r>
              <a:rPr lang="en-US"/>
              <a:t>But we’re not stopping there. We also investigate potential correlations between companies. By comparing their earnings reports and financial movements, we aim to detect abnormal correlations that might signal hidden partnerships or collaborations between organizations.</a:t>
            </a:r>
          </a:p>
          <a:p>
            <a:r>
              <a:rPr lang="en-US"/>
              <a:t>Our approach includes both time-series analysis and predictive modeling to give a comprehensive view of corporate behavior. With this project, we hope to shine a light on how companies shape the stock market and offer new ways to understand their interrelations.</a:t>
            </a:r>
          </a:p>
          <a:p>
            <a:endParaRPr lang="en-US"/>
          </a:p>
        </p:txBody>
      </p:sp>
      <p:sp>
        <p:nvSpPr>
          <p:cNvPr id="4" name="Slide Number Placeholder 3"/>
          <p:cNvSpPr>
            <a:spLocks noGrp="1"/>
          </p:cNvSpPr>
          <p:nvPr>
            <p:ph type="sldNum" sz="quarter" idx="5"/>
          </p:nvPr>
        </p:nvSpPr>
        <p:spPr/>
        <p:txBody>
          <a:bodyPr/>
          <a:lstStyle/>
          <a:p>
            <a:fld id="{9AB91138-CFD7-48C8-98B9-C2B473CE7E52}" type="slidenum">
              <a:rPr lang="en-US" smtClean="0"/>
              <a:t>3</a:t>
            </a:fld>
            <a:endParaRPr lang="en-US"/>
          </a:p>
        </p:txBody>
      </p:sp>
    </p:spTree>
    <p:extLst>
      <p:ext uri="{BB962C8B-B14F-4D97-AF65-F5344CB8AC3E}">
        <p14:creationId xmlns:p14="http://schemas.microsoft.com/office/powerpoint/2010/main" val="135122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December 10, 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188078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December 10, 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9776320"/>
      </p:ext>
    </p:extLst>
  </p:cSld>
  <p:clrMap bg1="dk1" tx1="lt1" bg2="dk2" tx2="lt2" accent1="accent1" accent2="accent2" accent3="accent3" accent4="accent4" accent5="accent5" accent6="accent6" hlink="hlink" folHlink="folHlink"/>
  <p:sldLayoutIdLst>
    <p:sldLayoutId id="2147483803"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B37F-D45F-B2E2-8108-C4298E9FDCBA}"/>
              </a:ext>
            </a:extLst>
          </p:cNvPr>
          <p:cNvSpPr>
            <a:spLocks noGrp="1"/>
          </p:cNvSpPr>
          <p:nvPr>
            <p:ph type="ctrTitle"/>
          </p:nvPr>
        </p:nvSpPr>
        <p:spPr>
          <a:xfrm>
            <a:off x="6203950" y="549275"/>
            <a:ext cx="5437187" cy="1860550"/>
          </a:xfrm>
        </p:spPr>
        <p:txBody>
          <a:bodyPr vert="horz" lIns="0" tIns="0" rIns="0" bIns="0" rtlCol="0" anchor="b" anchorCtr="0">
            <a:normAutofit fontScale="90000"/>
          </a:bodyPr>
          <a:lstStyle/>
          <a:p>
            <a:r>
              <a:rPr lang="en-US" kern="1200">
                <a:latin typeface="+mj-lt"/>
                <a:ea typeface="+mj-ea"/>
                <a:cs typeface="+mj-cs"/>
              </a:rPr>
              <a:t>	STOCK LENS</a:t>
            </a:r>
            <a:br>
              <a:rPr lang="en-US"/>
            </a:br>
            <a:r>
              <a:rPr lang="en-US"/>
              <a:t>           </a:t>
            </a:r>
            <a:r>
              <a:rPr lang="en-US" sz="2200"/>
              <a:t>~Unveiling Corporate Dynamics</a:t>
            </a:r>
            <a:endParaRPr lang="en-US" sz="2200" kern="1200"/>
          </a:p>
        </p:txBody>
      </p:sp>
      <p:sp>
        <p:nvSpPr>
          <p:cNvPr id="4" name="AutoShape 2"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2AFE86D-A99E-6409-B575-2AFCFDBD56E6}"/>
              </a:ext>
            </a:extLst>
          </p:cNvPr>
          <p:cNvSpPr>
            <a:spLocks noGrp="1" noChangeAspect="1" noChangeArrowheads="1"/>
          </p:cNvSpPr>
          <p:nvPr>
            <p:ph type="subTitle" idx="1"/>
          </p:nvPr>
        </p:nvSpPr>
        <p:spPr bwMode="auto">
          <a:xfrm>
            <a:off x="6203950" y="3827610"/>
            <a:ext cx="5437187" cy="2265216"/>
          </a:xfrm>
          <a:prstGeom prst="rect">
            <a:avLst/>
          </a:prstGeom>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rmAutofit/>
          </a:bodyPr>
          <a:lstStyle/>
          <a:p>
            <a:pPr>
              <a:lnSpc>
                <a:spcPct val="90000"/>
              </a:lnSpc>
            </a:pPr>
            <a:r>
              <a:rPr lang="en-US" sz="1700" b="1">
                <a:solidFill>
                  <a:schemeClr val="tx1">
                    <a:alpha val="60000"/>
                  </a:schemeClr>
                </a:solidFill>
              </a:rPr>
              <a:t>Team members:</a:t>
            </a:r>
          </a:p>
          <a:p>
            <a:pPr marL="342900" indent="-228600">
              <a:lnSpc>
                <a:spcPct val="90000"/>
              </a:lnSpc>
              <a:buFont typeface="Arial" panose="020B0604020202020204" pitchFamily="34" charset="0"/>
              <a:buChar char="•"/>
            </a:pPr>
            <a:r>
              <a:rPr lang="en-US" sz="1700">
                <a:solidFill>
                  <a:schemeClr val="tx1">
                    <a:alpha val="60000"/>
                  </a:schemeClr>
                </a:solidFill>
              </a:rPr>
              <a:t>Peter Ly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Vijay Kumar </a:t>
            </a:r>
            <a:r>
              <a:rPr lang="en-US" sz="1700" err="1">
                <a:solidFill>
                  <a:schemeClr val="tx1">
                    <a:alpha val="60000"/>
                  </a:schemeClr>
                </a:solidFill>
              </a:rPr>
              <a:t>Poloju</a:t>
            </a:r>
            <a:r>
              <a:rPr lang="en-US" sz="1700">
                <a:solidFill>
                  <a:schemeClr val="tx1">
                    <a:alpha val="60000"/>
                  </a:schemeClr>
                </a:solidFill>
              </a:rPr>
              <a:t>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Andrew Connell (4502)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Harrison Fagan (4502)</a:t>
            </a:r>
            <a:endParaRPr lang="en-US">
              <a:solidFill>
                <a:schemeClr val="tx1">
                  <a:alpha val="60000"/>
                </a:schemeClr>
              </a:solidFill>
            </a:endParaRPr>
          </a:p>
          <a:p>
            <a:pPr indent="-228600">
              <a:lnSpc>
                <a:spcPct val="90000"/>
              </a:lnSpc>
              <a:buFont typeface="Arial" panose="020B0604020202020204" pitchFamily="34" charset="0"/>
              <a:buChar char="•"/>
            </a:pPr>
            <a:endParaRPr lang="en-US" sz="1700">
              <a:solidFill>
                <a:schemeClr val="tx1">
                  <a:alpha val="60000"/>
                </a:schemeClr>
              </a:solidFill>
            </a:endParaRPr>
          </a:p>
        </p:txBody>
      </p:sp>
      <p:pic>
        <p:nvPicPr>
          <p:cNvPr id="10" name="Picture 9" descr="A person looking at a magnifying glass&#10;&#10;Description automatically generated">
            <a:extLst>
              <a:ext uri="{FF2B5EF4-FFF2-40B4-BE49-F238E27FC236}">
                <a16:creationId xmlns:a16="http://schemas.microsoft.com/office/drawing/2014/main" id="{55866A68-9C0B-CDA3-B171-8ADB700A43D8}"/>
              </a:ext>
            </a:extLst>
          </p:cNvPr>
          <p:cNvPicPr>
            <a:picLocks noChangeAspect="1"/>
          </p:cNvPicPr>
          <p:nvPr/>
        </p:nvPicPr>
        <p:blipFill>
          <a:blip r:embed="rId2">
            <a:extLst>
              <a:ext uri="{28A0092B-C50C-407E-A947-70E740481C1C}">
                <a14:useLocalDpi xmlns:a14="http://schemas.microsoft.com/office/drawing/2010/main" val="0"/>
              </a:ext>
            </a:extLst>
          </a:blip>
          <a:srcRect t="5671" r="1" b="4579"/>
          <a:stretch/>
        </p:blipFill>
        <p:spPr>
          <a:xfrm>
            <a:off x="550863" y="1140147"/>
            <a:ext cx="5102225" cy="4579292"/>
          </a:xfrm>
          <a:custGeom>
            <a:avLst/>
            <a:gdLst/>
            <a:ahLst/>
            <a:cxnLst/>
            <a:rect l="l" t="t" r="r" b="b"/>
            <a:pathLst>
              <a:path w="5102225" h="5761037">
                <a:moveTo>
                  <a:pt x="0" y="0"/>
                </a:moveTo>
                <a:lnTo>
                  <a:pt x="5102225" y="0"/>
                </a:lnTo>
                <a:lnTo>
                  <a:pt x="5102225" y="5761037"/>
                </a:lnTo>
                <a:lnTo>
                  <a:pt x="0" y="5761037"/>
                </a:lnTo>
                <a:close/>
              </a:path>
            </a:pathLst>
          </a:custGeom>
        </p:spPr>
      </p:pic>
      <p:sp>
        <p:nvSpPr>
          <p:cNvPr id="5" name="AutoShape 4"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81FE8E32-EB9E-5792-CB83-2CB1BA688451}"/>
              </a:ext>
            </a:extLst>
          </p:cNvPr>
          <p:cNvSpPr>
            <a:spLocks noChangeAspect="1" noChangeArrowheads="1"/>
          </p:cNvSpPr>
          <p:nvPr/>
        </p:nvSpPr>
        <p:spPr bwMode="auto">
          <a:xfrm>
            <a:off x="10363200" y="103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942680F-E52F-C377-28B4-29ACC9EFEAE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215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D89-0764-9FBF-90DF-AC0807D8F2E3}"/>
              </a:ext>
            </a:extLst>
          </p:cNvPr>
          <p:cNvSpPr>
            <a:spLocks noGrp="1"/>
          </p:cNvSpPr>
          <p:nvPr>
            <p:ph type="ctrTitle"/>
          </p:nvPr>
        </p:nvSpPr>
        <p:spPr/>
        <p:txBody>
          <a:bodyPr/>
          <a:lstStyle/>
          <a:p>
            <a:r>
              <a:rPr lang="en-US"/>
              <a:t>Discussion/Future work</a:t>
            </a:r>
          </a:p>
        </p:txBody>
      </p:sp>
      <p:sp>
        <p:nvSpPr>
          <p:cNvPr id="3" name="Subtitle 2">
            <a:extLst>
              <a:ext uri="{FF2B5EF4-FFF2-40B4-BE49-F238E27FC236}">
                <a16:creationId xmlns:a16="http://schemas.microsoft.com/office/drawing/2014/main" id="{B3576B7C-75E2-2587-5F1E-44F96E5A9F61}"/>
              </a:ext>
            </a:extLst>
          </p:cNvPr>
          <p:cNvSpPr>
            <a:spLocks noGrp="1"/>
          </p:cNvSpPr>
          <p:nvPr>
            <p:ph type="subTitle" idx="1"/>
          </p:nvPr>
        </p:nvSpPr>
        <p:spPr/>
        <p:txBody>
          <a:bodyPr vert="horz" wrap="square" lIns="0" tIns="0" rIns="0" bIns="0" rtlCol="0" anchor="t">
            <a:normAutofit/>
          </a:bodyPr>
          <a:lstStyle/>
          <a:p>
            <a:pPr marL="342900" indent="-342900">
              <a:buChar char="•"/>
            </a:pPr>
            <a:r>
              <a:rPr lang="en-US">
                <a:solidFill>
                  <a:srgbClr val="FFFFFF">
                    <a:alpha val="80000"/>
                  </a:srgbClr>
                </a:solidFill>
                <a:ea typeface="Source Sans Pro"/>
              </a:rPr>
              <a:t>Using </a:t>
            </a:r>
            <a:r>
              <a:rPr lang="en-US" err="1">
                <a:solidFill>
                  <a:srgbClr val="FFFFFF">
                    <a:alpha val="80000"/>
                  </a:srgbClr>
                </a:solidFill>
                <a:ea typeface="Source Sans Pro"/>
              </a:rPr>
              <a:t>yfinance</a:t>
            </a:r>
            <a:r>
              <a:rPr lang="en-US">
                <a:solidFill>
                  <a:srgbClr val="FFFFFF">
                    <a:alpha val="80000"/>
                  </a:srgbClr>
                </a:solidFill>
                <a:ea typeface="Source Sans Pro"/>
              </a:rPr>
              <a:t> recent articles regarding companies</a:t>
            </a:r>
          </a:p>
          <a:p>
            <a:pPr marL="342900" indent="-342900">
              <a:buChar char="•"/>
            </a:pPr>
            <a:r>
              <a:rPr lang="en-US">
                <a:solidFill>
                  <a:srgbClr val="FFFFFF">
                    <a:alpha val="80000"/>
                  </a:srgbClr>
                </a:solidFill>
                <a:ea typeface="Source Sans Pro"/>
              </a:rPr>
              <a:t>Better parsing for 10-K report</a:t>
            </a:r>
          </a:p>
          <a:p>
            <a:pPr marL="342900" indent="-342900">
              <a:buChar char="•"/>
            </a:pPr>
            <a:r>
              <a:rPr lang="en-US">
                <a:solidFill>
                  <a:srgbClr val="FFFFFF">
                    <a:alpha val="80000"/>
                  </a:srgbClr>
                </a:solidFill>
                <a:ea typeface="Source Sans Pro"/>
              </a:rPr>
              <a:t>Instead of yearly data, use daily data</a:t>
            </a:r>
          </a:p>
          <a:p>
            <a:pPr marL="342900" indent="-342900">
              <a:buChar char="•"/>
            </a:pPr>
            <a:r>
              <a:rPr lang="en-US">
                <a:solidFill>
                  <a:srgbClr val="FFFFFF">
                    <a:alpha val="80000"/>
                  </a:srgbClr>
                </a:solidFill>
                <a:ea typeface="Source Sans Pro"/>
              </a:rPr>
              <a:t>Accounting for overall market performance</a:t>
            </a:r>
          </a:p>
        </p:txBody>
      </p:sp>
    </p:spTree>
    <p:extLst>
      <p:ext uri="{BB962C8B-B14F-4D97-AF65-F5344CB8AC3E}">
        <p14:creationId xmlns:p14="http://schemas.microsoft.com/office/powerpoint/2010/main" val="72468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A26B-8C5B-5113-3168-1D9758C46A48}"/>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Challenges</a:t>
            </a:r>
          </a:p>
        </p:txBody>
      </p:sp>
      <p:graphicFrame>
        <p:nvGraphicFramePr>
          <p:cNvPr id="7" name="Diagram 6">
            <a:extLst>
              <a:ext uri="{FF2B5EF4-FFF2-40B4-BE49-F238E27FC236}">
                <a16:creationId xmlns:a16="http://schemas.microsoft.com/office/drawing/2014/main" id="{CC1EBF8F-3095-61F4-48D0-AE51314B2E76}"/>
              </a:ext>
            </a:extLst>
          </p:cNvPr>
          <p:cNvGraphicFramePr/>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39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19C3-24E1-6660-A1ED-11C6206A432E}"/>
              </a:ext>
            </a:extLst>
          </p:cNvPr>
          <p:cNvSpPr>
            <a:spLocks noGrp="1"/>
          </p:cNvSpPr>
          <p:nvPr>
            <p:ph type="ctrTitle"/>
          </p:nvPr>
        </p:nvSpPr>
        <p:spPr/>
        <p:txBody>
          <a:bodyPr/>
          <a:lstStyle/>
          <a:p>
            <a:r>
              <a:rPr lang="en-US"/>
              <a:t>Introduction</a:t>
            </a:r>
          </a:p>
        </p:txBody>
      </p:sp>
      <p:sp>
        <p:nvSpPr>
          <p:cNvPr id="3" name="Subtitle 2">
            <a:extLst>
              <a:ext uri="{FF2B5EF4-FFF2-40B4-BE49-F238E27FC236}">
                <a16:creationId xmlns:a16="http://schemas.microsoft.com/office/drawing/2014/main" id="{5571A5C2-C642-BD06-1FA9-FE58EA2E4557}"/>
              </a:ext>
            </a:extLst>
          </p:cNvPr>
          <p:cNvSpPr>
            <a:spLocks noGrp="1"/>
          </p:cNvSpPr>
          <p:nvPr>
            <p:ph type="subTitle" idx="1"/>
          </p:nvPr>
        </p:nvSpPr>
        <p:spPr/>
        <p:txBody>
          <a:bodyPr vert="horz" wrap="square" lIns="0" tIns="0" rIns="0" bIns="0" rtlCol="0" anchor="t">
            <a:normAutofit/>
          </a:bodyPr>
          <a:lstStyle/>
          <a:p>
            <a:pPr marL="342900" indent="-342900">
              <a:buChar char="•"/>
            </a:pPr>
            <a:r>
              <a:rPr lang="en-US">
                <a:solidFill>
                  <a:srgbClr val="FFFFFF">
                    <a:alpha val="80000"/>
                  </a:srgbClr>
                </a:solidFill>
                <a:ea typeface="Source Sans Pro"/>
              </a:rPr>
              <a:t>Problem statements</a:t>
            </a:r>
          </a:p>
          <a:p>
            <a:pPr marL="342900" indent="-342900">
              <a:buChar char="•"/>
            </a:pPr>
            <a:r>
              <a:rPr lang="en-US">
                <a:solidFill>
                  <a:srgbClr val="FFFFFF">
                    <a:alpha val="80000"/>
                  </a:srgbClr>
                </a:solidFill>
                <a:ea typeface="Source Sans Pro"/>
              </a:rPr>
              <a:t>Goals</a:t>
            </a:r>
          </a:p>
        </p:txBody>
      </p:sp>
    </p:spTree>
    <p:extLst>
      <p:ext uri="{BB962C8B-B14F-4D97-AF65-F5344CB8AC3E}">
        <p14:creationId xmlns:p14="http://schemas.microsoft.com/office/powerpoint/2010/main" val="22557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02A1-A562-412D-BE25-5B4ED8EB8F89}"/>
              </a:ext>
            </a:extLst>
          </p:cNvPr>
          <p:cNvSpPr>
            <a:spLocks noGrp="1"/>
          </p:cNvSpPr>
          <p:nvPr>
            <p:ph type="ctrTitle"/>
          </p:nvPr>
        </p:nvSpPr>
        <p:spPr>
          <a:xfrm>
            <a:off x="550863" y="4507199"/>
            <a:ext cx="7308850" cy="1585625"/>
          </a:xfrm>
        </p:spPr>
        <p:txBody>
          <a:bodyPr vert="horz" wrap="square" lIns="0" tIns="0" rIns="0" bIns="0" rtlCol="0" anchor="t" anchorCtr="0">
            <a:normAutofit/>
          </a:bodyPr>
          <a:lstStyle/>
          <a:p>
            <a:r>
              <a:rPr lang="en-US" sz="4800"/>
              <a:t>Introduction</a:t>
            </a:r>
          </a:p>
        </p:txBody>
      </p:sp>
      <p:graphicFrame>
        <p:nvGraphicFramePr>
          <p:cNvPr id="5" name="Diagram 4">
            <a:extLst>
              <a:ext uri="{FF2B5EF4-FFF2-40B4-BE49-F238E27FC236}">
                <a16:creationId xmlns:a16="http://schemas.microsoft.com/office/drawing/2014/main" id="{C0EBD8E1-41DF-D181-E8BC-6EFA80434387}"/>
              </a:ext>
            </a:extLst>
          </p:cNvPr>
          <p:cNvGraphicFramePr/>
          <p:nvPr/>
        </p:nvGraphicFramePr>
        <p:xfrm>
          <a:off x="562958" y="573465"/>
          <a:ext cx="11090276"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03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9529-3844-F480-1C83-F72441C5C549}"/>
              </a:ext>
            </a:extLst>
          </p:cNvPr>
          <p:cNvSpPr>
            <a:spLocks noGrp="1"/>
          </p:cNvSpPr>
          <p:nvPr>
            <p:ph type="ctrTitle"/>
          </p:nvPr>
        </p:nvSpPr>
        <p:spPr>
          <a:xfrm>
            <a:off x="6201412" y="549275"/>
            <a:ext cx="5437185" cy="1997855"/>
          </a:xfrm>
        </p:spPr>
        <p:txBody>
          <a:bodyPr vert="horz" wrap="square" lIns="0" tIns="0" rIns="0" bIns="0" rtlCol="0" anchor="b" anchorCtr="0">
            <a:normAutofit/>
          </a:bodyPr>
          <a:lstStyle/>
          <a:p>
            <a:r>
              <a:rPr lang="en-US" sz="4800"/>
              <a:t>Goals</a:t>
            </a:r>
          </a:p>
        </p:txBody>
      </p:sp>
      <p:pic>
        <p:nvPicPr>
          <p:cNvPr id="14" name="Graphic 13" descr="Check List">
            <a:extLst>
              <a:ext uri="{FF2B5EF4-FFF2-40B4-BE49-F238E27FC236}">
                <a16:creationId xmlns:a16="http://schemas.microsoft.com/office/drawing/2014/main" id="{FB5432C8-4BDD-6C72-E9AE-5FF71C12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Rectangle 1">
            <a:extLst>
              <a:ext uri="{FF2B5EF4-FFF2-40B4-BE49-F238E27FC236}">
                <a16:creationId xmlns:a16="http://schemas.microsoft.com/office/drawing/2014/main" id="{AD7ADB79-ADA6-C37E-F06C-84707D9D3322}"/>
              </a:ext>
            </a:extLst>
          </p:cNvPr>
          <p:cNvSpPr>
            <a:spLocks noGrp="1" noChangeArrowheads="1"/>
          </p:cNvSpPr>
          <p:nvPr>
            <p:ph type="subTitle" idx="1"/>
          </p:nvPr>
        </p:nvSpPr>
        <p:spPr bwMode="auto">
          <a:xfrm>
            <a:off x="6201410" y="2677306"/>
            <a:ext cx="5437187" cy="341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lnSpc>
                <a:spcPct val="110000"/>
              </a:lnSpc>
              <a:spcBef>
                <a:spcPct val="0"/>
              </a:spcBef>
              <a:buClrTx/>
              <a:buSzTx/>
              <a:buFont typeface="Arial" panose="020B0604020202020204" pitchFamily="34" charset="0"/>
              <a:buChar char="•"/>
              <a:tabLst/>
            </a:pPr>
            <a:endParaRPr lang="en-US" altLang="en-US" sz="2000" b="0" i="0" u="none" strike="noStrike" cap="none" normalizeH="0" baseline="0">
              <a:ln>
                <a:noFill/>
              </a:ln>
              <a:solidFill>
                <a:schemeClr val="bg1">
                  <a:lumMod val="49000"/>
                  <a:lumOff val="51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bg1">
                    <a:lumMod val="49000"/>
                    <a:lumOff val="51000"/>
                  </a:schemeClr>
                </a:solidFill>
                <a:effectLst/>
              </a:rPr>
              <a:t>Understand the impact of business decisions on stock performance</a:t>
            </a:r>
            <a:endParaRPr lang="en-US" altLang="en-US" sz="2000" b="0" i="0" u="none" strike="noStrike" cap="none" normalizeH="0" baseline="0">
              <a:ln>
                <a:noFill/>
              </a:ln>
              <a:solidFill>
                <a:schemeClr val="bg1">
                  <a:lumMod val="49000"/>
                  <a:lumOff val="51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bg1">
                    <a:lumMod val="49000"/>
                    <a:lumOff val="51000"/>
                  </a:schemeClr>
                </a:solidFill>
                <a:effectLst/>
              </a:rPr>
              <a:t>Identify patterns and trends across multiple companies</a:t>
            </a:r>
            <a:endParaRPr lang="en-US" altLang="en-US" sz="2000" b="0" i="0" u="none" strike="noStrike" cap="none" normalizeH="0" baseline="0">
              <a:ln>
                <a:noFill/>
              </a:ln>
              <a:solidFill>
                <a:schemeClr val="bg1">
                  <a:lumMod val="49000"/>
                  <a:lumOff val="51000"/>
                </a:schemeClr>
              </a:solidFill>
              <a:effectLst/>
              <a:ea typeface="Source Sans Pro"/>
            </a:endParaRPr>
          </a:p>
          <a:p>
            <a:pPr indent="-228600" fontAlgn="base">
              <a:lnSpc>
                <a:spcPct val="110000"/>
              </a:lnSpc>
              <a:spcBef>
                <a:spcPct val="0"/>
              </a:spcBef>
              <a:buFont typeface="Arial" panose="020B0604020202020204" pitchFamily="34" charset="0"/>
              <a:buChar char="•"/>
            </a:pPr>
            <a:r>
              <a:rPr kumimoji="0" lang="en-US" altLang="en-US" sz="2000" b="0" i="0" u="none" strike="noStrike" cap="none" normalizeH="0" baseline="0">
                <a:ln>
                  <a:noFill/>
                </a:ln>
                <a:solidFill>
                  <a:schemeClr val="bg1">
                    <a:lumMod val="49000"/>
                    <a:lumOff val="51000"/>
                  </a:schemeClr>
                </a:solidFill>
                <a:effectLst/>
              </a:rPr>
              <a:t>Explore correlations between companies to </a:t>
            </a:r>
            <a:r>
              <a:rPr lang="en-US" altLang="en-US" sz="2000">
                <a:solidFill>
                  <a:schemeClr val="bg1">
                    <a:lumMod val="49000"/>
                    <a:lumOff val="51000"/>
                  </a:schemeClr>
                </a:solidFill>
              </a:rPr>
              <a:t>identify </a:t>
            </a:r>
            <a:r>
              <a:rPr kumimoji="0" lang="en-US" altLang="en-US" sz="2000" b="0" i="0" u="none" strike="noStrike" cap="none" normalizeH="0" baseline="0">
                <a:ln>
                  <a:noFill/>
                </a:ln>
                <a:solidFill>
                  <a:schemeClr val="bg1">
                    <a:lumMod val="49000"/>
                    <a:lumOff val="51000"/>
                  </a:schemeClr>
                </a:solidFill>
                <a:effectLst/>
              </a:rPr>
              <a:t>potential partnerships</a:t>
            </a:r>
            <a:endParaRPr lang="en-US" altLang="en-US" sz="2000" b="0" i="0" u="none" strike="noStrike" cap="none" normalizeH="0" baseline="0">
              <a:ln>
                <a:noFill/>
              </a:ln>
              <a:solidFill>
                <a:schemeClr val="bg1">
                  <a:lumMod val="49000"/>
                  <a:lumOff val="51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Provide predictive insights for future stock movements </a:t>
            </a:r>
            <a:endParaRPr lang="en-US" altLang="en-US" sz="2000" b="0" i="0" u="none" strike="noStrike" cap="none" normalizeH="0" baseline="0">
              <a:ln>
                <a:noFill/>
              </a:ln>
              <a:solidFill>
                <a:schemeClr val="tx1">
                  <a:alpha val="60000"/>
                </a:schemeClr>
              </a:solidFill>
              <a:effectLst/>
              <a:ea typeface="Source Sans Pro"/>
            </a:endParaRPr>
          </a:p>
        </p:txBody>
      </p:sp>
    </p:spTree>
    <p:extLst>
      <p:ext uri="{BB962C8B-B14F-4D97-AF65-F5344CB8AC3E}">
        <p14:creationId xmlns:p14="http://schemas.microsoft.com/office/powerpoint/2010/main" val="29063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0A7B-EFB6-0475-E33D-9EDD5FC3D9A1}"/>
              </a:ext>
            </a:extLst>
          </p:cNvPr>
          <p:cNvSpPr>
            <a:spLocks noGrp="1"/>
          </p:cNvSpPr>
          <p:nvPr>
            <p:ph type="ctrTitle"/>
          </p:nvPr>
        </p:nvSpPr>
        <p:spPr/>
        <p:txBody>
          <a:bodyPr/>
          <a:lstStyle/>
          <a:p>
            <a:r>
              <a:rPr lang="en-US"/>
              <a:t>Methodology</a:t>
            </a:r>
          </a:p>
        </p:txBody>
      </p:sp>
      <p:sp>
        <p:nvSpPr>
          <p:cNvPr id="3" name="Subtitle 2">
            <a:extLst>
              <a:ext uri="{FF2B5EF4-FFF2-40B4-BE49-F238E27FC236}">
                <a16:creationId xmlns:a16="http://schemas.microsoft.com/office/drawing/2014/main" id="{3590BA6A-3D62-5C15-CB29-46E4FCE6FF2E}"/>
              </a:ext>
            </a:extLst>
          </p:cNvPr>
          <p:cNvSpPr>
            <a:spLocks noGrp="1"/>
          </p:cNvSpPr>
          <p:nvPr>
            <p:ph type="subTitle" idx="1"/>
          </p:nvPr>
        </p:nvSpPr>
        <p:spPr/>
        <p:txBody>
          <a:bodyPr vert="horz" wrap="square" lIns="0" tIns="0" rIns="0" bIns="0" rtlCol="0" anchor="t">
            <a:normAutofit/>
          </a:bodyPr>
          <a:lstStyle/>
          <a:p>
            <a:pPr marL="342900" indent="-342900">
              <a:buChar char="•"/>
            </a:pPr>
            <a:r>
              <a:rPr lang="en-US">
                <a:solidFill>
                  <a:srgbClr val="FFFFFF">
                    <a:alpha val="80000"/>
                  </a:srgbClr>
                </a:solidFill>
                <a:ea typeface="Source Sans Pro"/>
              </a:rPr>
              <a:t>What data are we using</a:t>
            </a:r>
          </a:p>
          <a:p>
            <a:pPr marL="342900" indent="-342900">
              <a:buChar char="•"/>
            </a:pPr>
            <a:r>
              <a:rPr lang="en-US">
                <a:solidFill>
                  <a:srgbClr val="FFFFFF">
                    <a:alpha val="80000"/>
                  </a:srgbClr>
                </a:solidFill>
                <a:ea typeface="Source Sans Pro"/>
              </a:rPr>
              <a:t>How are we managing the data</a:t>
            </a:r>
          </a:p>
          <a:p>
            <a:pPr marL="342900" indent="-342900">
              <a:buChar char="•"/>
            </a:pPr>
            <a:r>
              <a:rPr lang="en-US">
                <a:solidFill>
                  <a:srgbClr val="FFFFFF">
                    <a:alpha val="80000"/>
                  </a:srgbClr>
                </a:solidFill>
                <a:ea typeface="Source Sans Pro"/>
              </a:rPr>
              <a:t>How are we processing the data</a:t>
            </a:r>
          </a:p>
          <a:p>
            <a:pPr marL="342900" indent="-342900">
              <a:buChar char="•"/>
            </a:pPr>
            <a:r>
              <a:rPr lang="en-US">
                <a:solidFill>
                  <a:srgbClr val="FFFFFF">
                    <a:alpha val="80000"/>
                  </a:srgbClr>
                </a:solidFill>
                <a:ea typeface="Source Sans Pro"/>
              </a:rPr>
              <a:t>How do we know our results are reasonable</a:t>
            </a:r>
          </a:p>
        </p:txBody>
      </p:sp>
    </p:spTree>
    <p:extLst>
      <p:ext uri="{BB962C8B-B14F-4D97-AF65-F5344CB8AC3E}">
        <p14:creationId xmlns:p14="http://schemas.microsoft.com/office/powerpoint/2010/main" val="231787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86A9-530C-3115-87FB-CC7FD65A4856}"/>
              </a:ext>
            </a:extLst>
          </p:cNvPr>
          <p:cNvSpPr>
            <a:spLocks noGrp="1"/>
          </p:cNvSpPr>
          <p:nvPr>
            <p:ph type="ctrTitle"/>
          </p:nvPr>
        </p:nvSpPr>
        <p:spPr>
          <a:xfrm>
            <a:off x="518107" y="583580"/>
            <a:ext cx="3565524" cy="674541"/>
          </a:xfrm>
        </p:spPr>
        <p:txBody>
          <a:bodyPr anchor="b">
            <a:normAutofit fontScale="90000"/>
          </a:bodyPr>
          <a:lstStyle/>
          <a:p>
            <a:r>
              <a:rPr lang="en-US" sz="4800"/>
              <a:t>D</a:t>
            </a:r>
            <a:r>
              <a:rPr lang="en-US" sz="5300"/>
              <a:t>ata Source</a:t>
            </a:r>
            <a:endParaRPr lang="en-US" sz="4800"/>
          </a:p>
        </p:txBody>
      </p:sp>
      <p:sp>
        <p:nvSpPr>
          <p:cNvPr id="3" name="Subtitle 2">
            <a:extLst>
              <a:ext uri="{FF2B5EF4-FFF2-40B4-BE49-F238E27FC236}">
                <a16:creationId xmlns:a16="http://schemas.microsoft.com/office/drawing/2014/main" id="{008B63F5-951E-6DAA-6782-A9DCB4107433}"/>
              </a:ext>
            </a:extLst>
          </p:cNvPr>
          <p:cNvSpPr>
            <a:spLocks noGrp="1"/>
          </p:cNvSpPr>
          <p:nvPr>
            <p:ph type="subTitle" idx="1"/>
          </p:nvPr>
        </p:nvSpPr>
        <p:spPr>
          <a:xfrm>
            <a:off x="550863" y="2132452"/>
            <a:ext cx="3565525" cy="3960373"/>
          </a:xfrm>
        </p:spPr>
        <p:txBody>
          <a:bodyPr vert="horz" wrap="square" lIns="0" tIns="0" rIns="0" bIns="0" rtlCol="0" anchor="t">
            <a:normAutofit/>
          </a:bodyPr>
          <a:lstStyle/>
          <a:p>
            <a:pPr marL="342900" indent="-342900">
              <a:buChar char="•"/>
            </a:pPr>
            <a:r>
              <a:rPr lang="en-US" sz="2000">
                <a:solidFill>
                  <a:schemeClr val="tx1">
                    <a:alpha val="60000"/>
                  </a:schemeClr>
                </a:solidFill>
              </a:rPr>
              <a:t>SEC public filings</a:t>
            </a:r>
          </a:p>
          <a:p>
            <a:pPr marL="342900" indent="-342900">
              <a:buChar char="•"/>
            </a:pPr>
            <a:r>
              <a:rPr lang="en-US" sz="2000">
                <a:solidFill>
                  <a:schemeClr val="tx1">
                    <a:alpha val="60000"/>
                  </a:schemeClr>
                </a:solidFill>
                <a:latin typeface="Source Sans Pro"/>
                <a:ea typeface="Source Sans Pro"/>
              </a:rPr>
              <a:t>Stock prices</a:t>
            </a:r>
          </a:p>
        </p:txBody>
      </p:sp>
    </p:spTree>
    <p:extLst>
      <p:ext uri="{BB962C8B-B14F-4D97-AF65-F5344CB8AC3E}">
        <p14:creationId xmlns:p14="http://schemas.microsoft.com/office/powerpoint/2010/main" val="242650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153E6E-9CD0-1270-B8DD-7362B3D08EDC}"/>
              </a:ext>
            </a:extLst>
          </p:cNvPr>
          <p:cNvPicPr>
            <a:picLocks noChangeAspect="1"/>
          </p:cNvPicPr>
          <p:nvPr/>
        </p:nvPicPr>
        <p:blipFill>
          <a:blip r:embed="rId2"/>
          <a:srcRect r="1" b="16160"/>
          <a:stretch/>
        </p:blipFill>
        <p:spPr>
          <a:xfrm>
            <a:off x="4550902" y="3350526"/>
            <a:ext cx="7641101" cy="3507476"/>
          </a:xfrm>
          <a:custGeom>
            <a:avLst/>
            <a:gdLst/>
            <a:ahLst/>
            <a:cxnLst/>
            <a:rect l="l" t="t" r="r" b="b"/>
            <a:pathLst>
              <a:path w="7641101" h="3429001">
                <a:moveTo>
                  <a:pt x="0" y="0"/>
                </a:moveTo>
                <a:lnTo>
                  <a:pt x="7641101" y="0"/>
                </a:lnTo>
                <a:lnTo>
                  <a:pt x="7641101" y="3429001"/>
                </a:lnTo>
                <a:lnTo>
                  <a:pt x="0" y="3429001"/>
                </a:lnTo>
                <a:close/>
              </a:path>
            </a:pathLst>
          </a:custGeom>
        </p:spPr>
      </p:pic>
      <p:pic>
        <p:nvPicPr>
          <p:cNvPr id="7" name="Picture 6">
            <a:extLst>
              <a:ext uri="{FF2B5EF4-FFF2-40B4-BE49-F238E27FC236}">
                <a16:creationId xmlns:a16="http://schemas.microsoft.com/office/drawing/2014/main" id="{6BBAB39A-9766-DC7B-790F-42353B7A5EEC}"/>
              </a:ext>
            </a:extLst>
          </p:cNvPr>
          <p:cNvPicPr>
            <a:picLocks noChangeAspect="1"/>
          </p:cNvPicPr>
          <p:nvPr/>
        </p:nvPicPr>
        <p:blipFill>
          <a:blip r:embed="rId3"/>
          <a:srcRect r="837"/>
          <a:stretch/>
        </p:blipFill>
        <p:spPr>
          <a:xfrm>
            <a:off x="4550898" y="-39238"/>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sp>
        <p:nvSpPr>
          <p:cNvPr id="2" name="Title 1">
            <a:extLst>
              <a:ext uri="{FF2B5EF4-FFF2-40B4-BE49-F238E27FC236}">
                <a16:creationId xmlns:a16="http://schemas.microsoft.com/office/drawing/2014/main" id="{AA3D86A9-530C-3115-87FB-CC7FD65A4856}"/>
              </a:ext>
            </a:extLst>
          </p:cNvPr>
          <p:cNvSpPr>
            <a:spLocks noGrp="1"/>
          </p:cNvSpPr>
          <p:nvPr>
            <p:ph type="ctrTitle"/>
          </p:nvPr>
        </p:nvSpPr>
        <p:spPr>
          <a:xfrm>
            <a:off x="537157" y="583580"/>
            <a:ext cx="3565524" cy="1350816"/>
          </a:xfrm>
        </p:spPr>
        <p:txBody>
          <a:bodyPr anchor="b">
            <a:normAutofit fontScale="90000"/>
          </a:bodyPr>
          <a:lstStyle/>
          <a:p>
            <a:r>
              <a:rPr lang="en-US" sz="4800"/>
              <a:t>D</a:t>
            </a:r>
            <a:r>
              <a:rPr lang="en-US" sz="5300"/>
              <a:t>ata management</a:t>
            </a:r>
            <a:endParaRPr lang="en-US" sz="4800"/>
          </a:p>
        </p:txBody>
      </p:sp>
      <p:sp>
        <p:nvSpPr>
          <p:cNvPr id="3" name="Subtitle 2">
            <a:extLst>
              <a:ext uri="{FF2B5EF4-FFF2-40B4-BE49-F238E27FC236}">
                <a16:creationId xmlns:a16="http://schemas.microsoft.com/office/drawing/2014/main" id="{008B63F5-951E-6DAA-6782-A9DCB4107433}"/>
              </a:ext>
            </a:extLst>
          </p:cNvPr>
          <p:cNvSpPr>
            <a:spLocks noGrp="1"/>
          </p:cNvSpPr>
          <p:nvPr>
            <p:ph type="subTitle" idx="1"/>
          </p:nvPr>
        </p:nvSpPr>
        <p:spPr>
          <a:xfrm>
            <a:off x="550863" y="2132452"/>
            <a:ext cx="3565525" cy="3960373"/>
          </a:xfrm>
        </p:spPr>
        <p:txBody>
          <a:bodyPr>
            <a:normAutofit fontScale="70000" lnSpcReduction="20000"/>
          </a:bodyPr>
          <a:lstStyle/>
          <a:p>
            <a:r>
              <a:rPr lang="en-US" sz="2000">
                <a:solidFill>
                  <a:schemeClr val="tx1">
                    <a:alpha val="60000"/>
                  </a:schemeClr>
                </a:solidFill>
              </a:rPr>
              <a:t>Relational Database with extracted key value pairs that’s been processed.</a:t>
            </a:r>
          </a:p>
          <a:p>
            <a:r>
              <a:rPr lang="en-US" sz="2000">
                <a:solidFill>
                  <a:schemeClr val="tx1">
                    <a:alpha val="60000"/>
                  </a:schemeClr>
                </a:solidFill>
              </a:rPr>
              <a:t>Structured as:</a:t>
            </a:r>
          </a:p>
          <a:p>
            <a:pPr marL="342900" indent="-342900">
              <a:buFont typeface="Arial" panose="020B0604020202020204" pitchFamily="34" charset="0"/>
              <a:buChar char="•"/>
            </a:pPr>
            <a:r>
              <a:rPr lang="en-US" sz="2000">
                <a:solidFill>
                  <a:schemeClr val="tx1">
                    <a:alpha val="60000"/>
                  </a:schemeClr>
                </a:solidFill>
              </a:rPr>
              <a:t>ID: primary unique key</a:t>
            </a:r>
          </a:p>
          <a:p>
            <a:pPr marL="342900" indent="-342900">
              <a:buFont typeface="Arial" panose="020B0604020202020204" pitchFamily="34" charset="0"/>
              <a:buChar char="•"/>
            </a:pPr>
            <a:r>
              <a:rPr lang="en-US" sz="2000">
                <a:solidFill>
                  <a:schemeClr val="tx1">
                    <a:alpha val="60000"/>
                  </a:schemeClr>
                </a:solidFill>
              </a:rPr>
              <a:t>Tag (key)</a:t>
            </a:r>
          </a:p>
          <a:p>
            <a:pPr marL="342900" indent="-342900">
              <a:buFont typeface="Arial" panose="020B0604020202020204" pitchFamily="34" charset="0"/>
              <a:buChar char="•"/>
            </a:pPr>
            <a:r>
              <a:rPr lang="en-US" sz="2000">
                <a:solidFill>
                  <a:schemeClr val="tx1">
                    <a:alpha val="60000"/>
                  </a:schemeClr>
                </a:solidFill>
              </a:rPr>
              <a:t>Type – (type of report 10-Q or 8K)</a:t>
            </a:r>
          </a:p>
          <a:p>
            <a:pPr marL="342900" indent="-342900">
              <a:buFont typeface="Arial" panose="020B0604020202020204" pitchFamily="34" charset="0"/>
              <a:buChar char="•"/>
            </a:pPr>
            <a:r>
              <a:rPr lang="en-US" sz="2000">
                <a:solidFill>
                  <a:schemeClr val="tx1">
                    <a:alpha val="60000"/>
                  </a:schemeClr>
                </a:solidFill>
              </a:rPr>
              <a:t>Value – (value of key)</a:t>
            </a:r>
          </a:p>
          <a:p>
            <a:pPr marL="342900" indent="-342900">
              <a:buFont typeface="Arial" panose="020B0604020202020204" pitchFamily="34" charset="0"/>
              <a:buChar char="•"/>
            </a:pPr>
            <a:r>
              <a:rPr lang="en-US" sz="2000">
                <a:solidFill>
                  <a:schemeClr val="tx1">
                    <a:alpha val="60000"/>
                  </a:schemeClr>
                </a:solidFill>
              </a:rPr>
              <a:t>Time –(report time)</a:t>
            </a:r>
          </a:p>
          <a:p>
            <a:pPr marL="342900" indent="-342900">
              <a:buFont typeface="Arial" panose="020B0604020202020204" pitchFamily="34" charset="0"/>
              <a:buChar char="•"/>
            </a:pPr>
            <a:r>
              <a:rPr lang="en-US" sz="2000">
                <a:solidFill>
                  <a:schemeClr val="tx1">
                    <a:alpha val="60000"/>
                  </a:schemeClr>
                </a:solidFill>
              </a:rPr>
              <a:t>Name – (Company Name)</a:t>
            </a:r>
          </a:p>
          <a:p>
            <a:br>
              <a:rPr lang="en-US" sz="2000">
                <a:solidFill>
                  <a:schemeClr val="tx1">
                    <a:alpha val="60000"/>
                  </a:schemeClr>
                </a:solidFill>
              </a:rPr>
            </a:br>
            <a:br>
              <a:rPr lang="en-US" sz="2000">
                <a:solidFill>
                  <a:schemeClr val="tx1">
                    <a:alpha val="60000"/>
                  </a:schemeClr>
                </a:solidFill>
              </a:rPr>
            </a:br>
            <a:endParaRPr lang="en-US" sz="2000">
              <a:solidFill>
                <a:schemeClr val="tx1">
                  <a:alpha val="60000"/>
                </a:schemeClr>
              </a:solidFill>
            </a:endParaRPr>
          </a:p>
        </p:txBody>
      </p:sp>
    </p:spTree>
    <p:extLst>
      <p:ext uri="{BB962C8B-B14F-4D97-AF65-F5344CB8AC3E}">
        <p14:creationId xmlns:p14="http://schemas.microsoft.com/office/powerpoint/2010/main" val="88744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86A9-530C-3115-87FB-CC7FD65A4856}"/>
              </a:ext>
            </a:extLst>
          </p:cNvPr>
          <p:cNvSpPr>
            <a:spLocks noGrp="1"/>
          </p:cNvSpPr>
          <p:nvPr>
            <p:ph type="ctrTitle"/>
          </p:nvPr>
        </p:nvSpPr>
        <p:spPr>
          <a:xfrm>
            <a:off x="537157" y="583580"/>
            <a:ext cx="3565524" cy="1350816"/>
          </a:xfrm>
        </p:spPr>
        <p:txBody>
          <a:bodyPr anchor="b">
            <a:normAutofit fontScale="90000"/>
          </a:bodyPr>
          <a:lstStyle/>
          <a:p>
            <a:r>
              <a:rPr lang="en-US" sz="4800"/>
              <a:t>D</a:t>
            </a:r>
            <a:r>
              <a:rPr lang="en-US" sz="5300"/>
              <a:t>ata processing</a:t>
            </a:r>
            <a:endParaRPr lang="en-US" sz="4800"/>
          </a:p>
        </p:txBody>
      </p:sp>
      <p:sp>
        <p:nvSpPr>
          <p:cNvPr id="3" name="Subtitle 2">
            <a:extLst>
              <a:ext uri="{FF2B5EF4-FFF2-40B4-BE49-F238E27FC236}">
                <a16:creationId xmlns:a16="http://schemas.microsoft.com/office/drawing/2014/main" id="{008B63F5-951E-6DAA-6782-A9DCB4107433}"/>
              </a:ext>
            </a:extLst>
          </p:cNvPr>
          <p:cNvSpPr>
            <a:spLocks noGrp="1"/>
          </p:cNvSpPr>
          <p:nvPr>
            <p:ph type="subTitle" idx="1"/>
          </p:nvPr>
        </p:nvSpPr>
        <p:spPr>
          <a:xfrm>
            <a:off x="550863" y="2132452"/>
            <a:ext cx="3565525" cy="3960373"/>
          </a:xfrm>
        </p:spPr>
        <p:txBody>
          <a:bodyPr vert="horz" wrap="square" lIns="0" tIns="0" rIns="0" bIns="0" rtlCol="0" anchor="t">
            <a:normAutofit/>
          </a:bodyPr>
          <a:lstStyle/>
          <a:p>
            <a:pPr marL="342900" indent="-342900">
              <a:buChar char="•"/>
            </a:pPr>
            <a:r>
              <a:rPr lang="en-US" sz="2000">
                <a:solidFill>
                  <a:srgbClr val="FFFFFF">
                    <a:alpha val="60000"/>
                  </a:srgbClr>
                </a:solidFill>
                <a:ea typeface="Source Sans Pro"/>
              </a:rPr>
              <a:t>Keyword </a:t>
            </a:r>
            <a:r>
              <a:rPr lang="en-US" sz="2000">
                <a:solidFill>
                  <a:schemeClr val="tx1">
                    <a:alpha val="60000"/>
                  </a:schemeClr>
                </a:solidFill>
                <a:ea typeface="Source Sans Pro"/>
              </a:rPr>
              <a:t>analysis</a:t>
            </a:r>
          </a:p>
          <a:p>
            <a:pPr marL="342900" indent="-342900">
              <a:buChar char="•"/>
            </a:pPr>
            <a:r>
              <a:rPr lang="en-US" sz="2000">
                <a:solidFill>
                  <a:schemeClr val="tx1">
                    <a:alpha val="60000"/>
                  </a:schemeClr>
                </a:solidFill>
                <a:ea typeface="Source Sans Pro"/>
              </a:rPr>
              <a:t>Semantic analysis</a:t>
            </a:r>
          </a:p>
          <a:p>
            <a:pPr marL="342900" indent="-342900">
              <a:buChar char="•"/>
            </a:pPr>
            <a:r>
              <a:rPr lang="en-US" sz="2000">
                <a:solidFill>
                  <a:schemeClr val="tx1">
                    <a:alpha val="60000"/>
                  </a:schemeClr>
                </a:solidFill>
                <a:ea typeface="Source Sans Pro"/>
              </a:rPr>
              <a:t>Correlation analysis</a:t>
            </a:r>
          </a:p>
        </p:txBody>
      </p:sp>
    </p:spTree>
    <p:extLst>
      <p:ext uri="{BB962C8B-B14F-4D97-AF65-F5344CB8AC3E}">
        <p14:creationId xmlns:p14="http://schemas.microsoft.com/office/powerpoint/2010/main" val="166071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56D0-313C-A60C-CEB6-AFE0B00D9EE5}"/>
              </a:ext>
            </a:extLst>
          </p:cNvPr>
          <p:cNvSpPr>
            <a:spLocks noGrp="1"/>
          </p:cNvSpPr>
          <p:nvPr>
            <p:ph type="ctrTitle"/>
          </p:nvPr>
        </p:nvSpPr>
        <p:spPr/>
        <p:txBody>
          <a:bodyPr/>
          <a:lstStyle/>
          <a:p>
            <a:r>
              <a:rPr lang="en-US"/>
              <a:t>Insights</a:t>
            </a:r>
          </a:p>
        </p:txBody>
      </p:sp>
      <p:sp>
        <p:nvSpPr>
          <p:cNvPr id="3" name="Subtitle 2">
            <a:extLst>
              <a:ext uri="{FF2B5EF4-FFF2-40B4-BE49-F238E27FC236}">
                <a16:creationId xmlns:a16="http://schemas.microsoft.com/office/drawing/2014/main" id="{4D1A2FF1-CE73-30D3-E7C5-BC2C6926E23F}"/>
              </a:ext>
            </a:extLst>
          </p:cNvPr>
          <p:cNvSpPr>
            <a:spLocks noGrp="1"/>
          </p:cNvSpPr>
          <p:nvPr>
            <p:ph type="subTitle" idx="1"/>
          </p:nvPr>
        </p:nvSpPr>
        <p:spPr/>
        <p:txBody>
          <a:bodyPr vert="horz" wrap="square" lIns="0" tIns="0" rIns="0" bIns="0" rtlCol="0" anchor="t">
            <a:normAutofit/>
          </a:bodyPr>
          <a:lstStyle/>
          <a:p>
            <a:pPr marL="342900" indent="-342900">
              <a:buChar char="•"/>
            </a:pPr>
            <a:r>
              <a:rPr lang="en-US">
                <a:solidFill>
                  <a:srgbClr val="FFFFFF">
                    <a:alpha val="80000"/>
                  </a:srgbClr>
                </a:solidFill>
                <a:ea typeface="Source Sans Pro"/>
              </a:rPr>
              <a:t>Explanation of what is done</a:t>
            </a:r>
          </a:p>
          <a:p>
            <a:pPr marL="342900" indent="-342900">
              <a:buChar char="•"/>
            </a:pPr>
            <a:r>
              <a:rPr lang="en-US">
                <a:solidFill>
                  <a:srgbClr val="FFFFFF">
                    <a:alpha val="80000"/>
                  </a:srgbClr>
                </a:solidFill>
                <a:ea typeface="Source Sans Pro"/>
              </a:rPr>
              <a:t>Visualization of the computed patterns</a:t>
            </a:r>
          </a:p>
          <a:p>
            <a:pPr marL="342900" indent="-342900">
              <a:buChar char="•"/>
            </a:pPr>
            <a:r>
              <a:rPr lang="en-US">
                <a:solidFill>
                  <a:srgbClr val="FFFFFF">
                    <a:alpha val="80000"/>
                  </a:srgbClr>
                </a:solidFill>
                <a:ea typeface="Source Sans Pro"/>
              </a:rPr>
              <a:t>Specific examples in computed patterns</a:t>
            </a:r>
          </a:p>
          <a:p>
            <a:pPr marL="342900" indent="-342900">
              <a:buChar char="•"/>
            </a:pPr>
            <a:r>
              <a:rPr lang="en-US">
                <a:solidFill>
                  <a:srgbClr val="FFFFFF">
                    <a:alpha val="80000"/>
                  </a:srgbClr>
                </a:solidFill>
                <a:ea typeface="Source Sans Pro"/>
              </a:rPr>
              <a:t>Explanation for general pattern</a:t>
            </a:r>
          </a:p>
        </p:txBody>
      </p:sp>
    </p:spTree>
    <p:extLst>
      <p:ext uri="{BB962C8B-B14F-4D97-AF65-F5344CB8AC3E}">
        <p14:creationId xmlns:p14="http://schemas.microsoft.com/office/powerpoint/2010/main" val="58055306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342C81-6EB4-4AB3-B306-17BAE51E78ED}">
  <we:reference id="c22bf5f7-55ef-4467-ac55-88a268666587" version="1.0.0.3" store="EXCatalog" storeType="EXCatalog"/>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 STOCK LENS            ~Unveiling Corporate Dynamics</vt:lpstr>
      <vt:lpstr>Introduction</vt:lpstr>
      <vt:lpstr>Introduction</vt:lpstr>
      <vt:lpstr>Goals</vt:lpstr>
      <vt:lpstr>Methodology</vt:lpstr>
      <vt:lpstr>Data Source</vt:lpstr>
      <vt:lpstr>Data management</vt:lpstr>
      <vt:lpstr>Data processing</vt:lpstr>
      <vt:lpstr>Insights</vt:lpstr>
      <vt:lpstr>Discussion/Future work</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 Poloju</dc:creator>
  <cp:revision>1</cp:revision>
  <dcterms:created xsi:type="dcterms:W3CDTF">2024-09-25T00:09:03Z</dcterms:created>
  <dcterms:modified xsi:type="dcterms:W3CDTF">2024-12-10T20:36:48Z</dcterms:modified>
</cp:coreProperties>
</file>