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2"/>
  </p:notesMasterIdLst>
  <p:sldIdLst>
    <p:sldId id="256" r:id="rId2"/>
    <p:sldId id="257" r:id="rId3"/>
    <p:sldId id="258" r:id="rId4"/>
    <p:sldId id="264" r:id="rId5"/>
    <p:sldId id="259" r:id="rId6"/>
    <p:sldId id="260" r:id="rId7"/>
    <p:sldId id="261"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94694"/>
  </p:normalViewPr>
  <p:slideViewPr>
    <p:cSldViewPr snapToGrid="0">
      <p:cViewPr varScale="1">
        <p:scale>
          <a:sx n="121" d="100"/>
          <a:sy n="121" d="100"/>
        </p:scale>
        <p:origin x="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Ly" userId="S::pely4050@colorado.edu::38baa8d9-7c25-4c5d-8421-058dd390cda9" providerId="AD" clId="Web-{8E9B1339-0B5F-EF2B-20EB-ACA879943EC3}"/>
    <pc:docChg chg="addSld delSld modSld">
      <pc:chgData name="Peter Ly" userId="S::pely4050@colorado.edu::38baa8d9-7c25-4c5d-8421-058dd390cda9" providerId="AD" clId="Web-{8E9B1339-0B5F-EF2B-20EB-ACA879943EC3}" dt="2024-09-26T17:25:14.704" v="851" actId="20577"/>
      <pc:docMkLst>
        <pc:docMk/>
      </pc:docMkLst>
      <pc:sldChg chg="modSp">
        <pc:chgData name="Peter Ly" userId="S::pely4050@colorado.edu::38baa8d9-7c25-4c5d-8421-058dd390cda9" providerId="AD" clId="Web-{8E9B1339-0B5F-EF2B-20EB-ACA879943EC3}" dt="2024-09-26T17:03:49.868" v="822" actId="20577"/>
        <pc:sldMkLst>
          <pc:docMk/>
          <pc:sldMk cId="1008030623" sldId="257"/>
        </pc:sldMkLst>
        <pc:graphicFrameChg chg="modGraphic">
          <ac:chgData name="Peter Ly" userId="S::pely4050@colorado.edu::38baa8d9-7c25-4c5d-8421-058dd390cda9" providerId="AD" clId="Web-{8E9B1339-0B5F-EF2B-20EB-ACA879943EC3}" dt="2024-09-26T17:03:49.868" v="822" actId="20577"/>
          <ac:graphicFrameMkLst>
            <pc:docMk/>
            <pc:sldMk cId="1008030623" sldId="257"/>
            <ac:graphicFrameMk id="5" creationId="{C0EBD8E1-41DF-D181-E8BC-6EFA80434387}"/>
          </ac:graphicFrameMkLst>
        </pc:graphicFrameChg>
      </pc:sldChg>
      <pc:sldChg chg="addSp delSp modSp">
        <pc:chgData name="Peter Ly" userId="S::pely4050@colorado.edu::38baa8d9-7c25-4c5d-8421-058dd390cda9" providerId="AD" clId="Web-{8E9B1339-0B5F-EF2B-20EB-ACA879943EC3}" dt="2024-09-26T17:00:36.849" v="820"/>
        <pc:sldMkLst>
          <pc:docMk/>
          <pc:sldMk cId="3250229759" sldId="259"/>
        </pc:sldMkLst>
        <pc:spChg chg="mod">
          <ac:chgData name="Peter Ly" userId="S::pely4050@colorado.edu::38baa8d9-7c25-4c5d-8421-058dd390cda9" providerId="AD" clId="Web-{8E9B1339-0B5F-EF2B-20EB-ACA879943EC3}" dt="2024-09-26T17:00:36.849" v="820"/>
          <ac:spMkLst>
            <pc:docMk/>
            <pc:sldMk cId="3250229759" sldId="259"/>
            <ac:spMk id="2" creationId="{BEC42773-ACE8-91C8-636C-1C8FA95BB9AB}"/>
          </ac:spMkLst>
        </pc:spChg>
        <pc:spChg chg="del">
          <ac:chgData name="Peter Ly" userId="S::pely4050@colorado.edu::38baa8d9-7c25-4c5d-8421-058dd390cda9" providerId="AD" clId="Web-{8E9B1339-0B5F-EF2B-20EB-ACA879943EC3}" dt="2024-09-26T17:00:36.849" v="820"/>
          <ac:spMkLst>
            <pc:docMk/>
            <pc:sldMk cId="3250229759" sldId="259"/>
            <ac:spMk id="23" creationId="{52D58DC7-20C8-4471-BAA7-B296A2AEC3F6}"/>
          </ac:spMkLst>
        </pc:spChg>
        <pc:spChg chg="del">
          <ac:chgData name="Peter Ly" userId="S::pely4050@colorado.edu::38baa8d9-7c25-4c5d-8421-058dd390cda9" providerId="AD" clId="Web-{8E9B1339-0B5F-EF2B-20EB-ACA879943EC3}" dt="2024-09-26T17:00:36.849" v="820"/>
          <ac:spMkLst>
            <pc:docMk/>
            <pc:sldMk cId="3250229759" sldId="259"/>
            <ac:spMk id="25" creationId="{8E4AABAC-100B-437F-86D3-981412859411}"/>
          </ac:spMkLst>
        </pc:spChg>
        <pc:spChg chg="del">
          <ac:chgData name="Peter Ly" userId="S::pely4050@colorado.edu::38baa8d9-7c25-4c5d-8421-058dd390cda9" providerId="AD" clId="Web-{8E9B1339-0B5F-EF2B-20EB-ACA879943EC3}" dt="2024-09-26T17:00:36.849" v="820"/>
          <ac:spMkLst>
            <pc:docMk/>
            <pc:sldMk cId="3250229759" sldId="259"/>
            <ac:spMk id="27" creationId="{1DFD33E0-4D46-4176-BAE2-6AED15231C59}"/>
          </ac:spMkLst>
        </pc:spChg>
        <pc:spChg chg="del">
          <ac:chgData name="Peter Ly" userId="S::pely4050@colorado.edu::38baa8d9-7c25-4c5d-8421-058dd390cda9" providerId="AD" clId="Web-{8E9B1339-0B5F-EF2B-20EB-ACA879943EC3}" dt="2024-09-26T17:00:36.849" v="820"/>
          <ac:spMkLst>
            <pc:docMk/>
            <pc:sldMk cId="3250229759" sldId="259"/>
            <ac:spMk id="29" creationId="{022B5D87-7689-4E7F-B03A-7F803B5DF799}"/>
          </ac:spMkLst>
        </pc:spChg>
        <pc:spChg chg="del">
          <ac:chgData name="Peter Ly" userId="S::pely4050@colorado.edu::38baa8d9-7c25-4c5d-8421-058dd390cda9" providerId="AD" clId="Web-{8E9B1339-0B5F-EF2B-20EB-ACA879943EC3}" dt="2024-09-26T17:00:36.849" v="820"/>
          <ac:spMkLst>
            <pc:docMk/>
            <pc:sldMk cId="3250229759" sldId="259"/>
            <ac:spMk id="31" creationId="{60B7752B-728D-4CA3-8923-C4F7F77029E3}"/>
          </ac:spMkLst>
        </pc:spChg>
        <pc:spChg chg="add">
          <ac:chgData name="Peter Ly" userId="S::pely4050@colorado.edu::38baa8d9-7c25-4c5d-8421-058dd390cda9" providerId="AD" clId="Web-{8E9B1339-0B5F-EF2B-20EB-ACA879943EC3}" dt="2024-09-26T17:00:36.849" v="820"/>
          <ac:spMkLst>
            <pc:docMk/>
            <pc:sldMk cId="3250229759" sldId="259"/>
            <ac:spMk id="43" creationId="{60B7752B-728D-4CA3-8923-C4F7F77029E3}"/>
          </ac:spMkLst>
        </pc:spChg>
        <pc:spChg chg="add">
          <ac:chgData name="Peter Ly" userId="S::pely4050@colorado.edu::38baa8d9-7c25-4c5d-8421-058dd390cda9" providerId="AD" clId="Web-{8E9B1339-0B5F-EF2B-20EB-ACA879943EC3}" dt="2024-09-26T17:00:36.849" v="820"/>
          <ac:spMkLst>
            <pc:docMk/>
            <pc:sldMk cId="3250229759" sldId="259"/>
            <ac:spMk id="45" creationId="{88392DC7-0988-443B-A0D0-E726C7DB622B}"/>
          </ac:spMkLst>
        </pc:spChg>
        <pc:grpChg chg="del">
          <ac:chgData name="Peter Ly" userId="S::pely4050@colorado.edu::38baa8d9-7c25-4c5d-8421-058dd390cda9" providerId="AD" clId="Web-{8E9B1339-0B5F-EF2B-20EB-ACA879943EC3}" dt="2024-09-26T17:00:36.849" v="820"/>
          <ac:grpSpMkLst>
            <pc:docMk/>
            <pc:sldMk cId="3250229759" sldId="259"/>
            <ac:grpSpMk id="22" creationId="{3BDBC526-6DCD-4FF6-8395-D8C22E46E527}"/>
          </ac:grpSpMkLst>
        </pc:grpChg>
        <pc:grpChg chg="del">
          <ac:chgData name="Peter Ly" userId="S::pely4050@colorado.edu::38baa8d9-7c25-4c5d-8421-058dd390cda9" providerId="AD" clId="Web-{8E9B1339-0B5F-EF2B-20EB-ACA879943EC3}" dt="2024-09-26T17:00:36.849" v="820"/>
          <ac:grpSpMkLst>
            <pc:docMk/>
            <pc:sldMk cId="3250229759" sldId="259"/>
            <ac:grpSpMk id="32" creationId="{20205E53-D75C-4F15-A4A3-21DA0826FCE9}"/>
          </ac:grpSpMkLst>
        </pc:grpChg>
        <pc:grpChg chg="add">
          <ac:chgData name="Peter Ly" userId="S::pely4050@colorado.edu::38baa8d9-7c25-4c5d-8421-058dd390cda9" providerId="AD" clId="Web-{8E9B1339-0B5F-EF2B-20EB-ACA879943EC3}" dt="2024-09-26T17:00:36.849" v="820"/>
          <ac:grpSpMkLst>
            <pc:docMk/>
            <pc:sldMk cId="3250229759" sldId="259"/>
            <ac:grpSpMk id="37" creationId="{3BDBC526-6DCD-4FF6-8395-D8C22E46E527}"/>
          </ac:grpSpMkLst>
        </pc:grpChg>
        <pc:graphicFrameChg chg="mod modGraphic">
          <ac:chgData name="Peter Ly" userId="S::pely4050@colorado.edu::38baa8d9-7c25-4c5d-8421-058dd390cda9" providerId="AD" clId="Web-{8E9B1339-0B5F-EF2B-20EB-ACA879943EC3}" dt="2024-09-26T17:00:36.849" v="820"/>
          <ac:graphicFrameMkLst>
            <pc:docMk/>
            <pc:sldMk cId="3250229759" sldId="259"/>
            <ac:graphicFrameMk id="6" creationId="{15781A52-568F-5BD9-CC53-06C10FD82C8C}"/>
          </ac:graphicFrameMkLst>
        </pc:graphicFrameChg>
      </pc:sldChg>
      <pc:sldChg chg="modSp">
        <pc:chgData name="Peter Ly" userId="S::pely4050@colorado.edu::38baa8d9-7c25-4c5d-8421-058dd390cda9" providerId="AD" clId="Web-{8E9B1339-0B5F-EF2B-20EB-ACA879943EC3}" dt="2024-09-26T17:21:23.591" v="843" actId="20577"/>
        <pc:sldMkLst>
          <pc:docMk/>
          <pc:sldMk cId="3794392787" sldId="261"/>
        </pc:sldMkLst>
        <pc:graphicFrameChg chg="modGraphic">
          <ac:chgData name="Peter Ly" userId="S::pely4050@colorado.edu::38baa8d9-7c25-4c5d-8421-058dd390cda9" providerId="AD" clId="Web-{8E9B1339-0B5F-EF2B-20EB-ACA879943EC3}" dt="2024-09-26T17:21:23.591" v="843" actId="20577"/>
          <ac:graphicFrameMkLst>
            <pc:docMk/>
            <pc:sldMk cId="3794392787" sldId="261"/>
            <ac:graphicFrameMk id="7" creationId="{CC1EBF8F-3095-61F4-48D0-AE51314B2E76}"/>
          </ac:graphicFrameMkLst>
        </pc:graphicFrameChg>
      </pc:sldChg>
      <pc:sldChg chg="new del">
        <pc:chgData name="Peter Ly" userId="S::pely4050@colorado.edu::38baa8d9-7c25-4c5d-8421-058dd390cda9" providerId="AD" clId="Web-{8E9B1339-0B5F-EF2B-20EB-ACA879943EC3}" dt="2024-09-25T21:33:48.009" v="4"/>
        <pc:sldMkLst>
          <pc:docMk/>
          <pc:sldMk cId="1510719318" sldId="263"/>
        </pc:sldMkLst>
      </pc:sldChg>
      <pc:sldChg chg="new del">
        <pc:chgData name="Peter Ly" userId="S::pely4050@colorado.edu::38baa8d9-7c25-4c5d-8421-058dd390cda9" providerId="AD" clId="Web-{8E9B1339-0B5F-EF2B-20EB-ACA879943EC3}" dt="2024-09-25T21:33:29.790" v="2"/>
        <pc:sldMkLst>
          <pc:docMk/>
          <pc:sldMk cId="2779326079" sldId="264"/>
        </pc:sldMkLst>
      </pc:sldChg>
      <pc:sldChg chg="modSp add replId">
        <pc:chgData name="Peter Ly" userId="S::pely4050@colorado.edu::38baa8d9-7c25-4c5d-8421-058dd390cda9" providerId="AD" clId="Web-{8E9B1339-0B5F-EF2B-20EB-ACA879943EC3}" dt="2024-09-26T17:23:35.499" v="847" actId="20577"/>
        <pc:sldMkLst>
          <pc:docMk/>
          <pc:sldMk cId="3940210816" sldId="264"/>
        </pc:sldMkLst>
        <pc:spChg chg="mod">
          <ac:chgData name="Peter Ly" userId="S::pely4050@colorado.edu::38baa8d9-7c25-4c5d-8421-058dd390cda9" providerId="AD" clId="Web-{8E9B1339-0B5F-EF2B-20EB-ACA879943EC3}" dt="2024-09-25T21:34:58.589" v="19" actId="20577"/>
          <ac:spMkLst>
            <pc:docMk/>
            <pc:sldMk cId="3940210816" sldId="264"/>
            <ac:spMk id="2" creationId="{BEC42773-ACE8-91C8-636C-1C8FA95BB9AB}"/>
          </ac:spMkLst>
        </pc:spChg>
        <pc:graphicFrameChg chg="modGraphic">
          <ac:chgData name="Peter Ly" userId="S::pely4050@colorado.edu::38baa8d9-7c25-4c5d-8421-058dd390cda9" providerId="AD" clId="Web-{8E9B1339-0B5F-EF2B-20EB-ACA879943EC3}" dt="2024-09-26T17:23:35.499" v="847" actId="20577"/>
          <ac:graphicFrameMkLst>
            <pc:docMk/>
            <pc:sldMk cId="3940210816" sldId="264"/>
            <ac:graphicFrameMk id="6" creationId="{15781A52-568F-5BD9-CC53-06C10FD82C8C}"/>
          </ac:graphicFrameMkLst>
        </pc:graphicFrameChg>
      </pc:sldChg>
      <pc:sldChg chg="addSp delSp modSp new mod setBg">
        <pc:chgData name="Peter Ly" userId="S::pely4050@colorado.edu::38baa8d9-7c25-4c5d-8421-058dd390cda9" providerId="AD" clId="Web-{8E9B1339-0B5F-EF2B-20EB-ACA879943EC3}" dt="2024-09-26T17:25:14.704" v="851" actId="20577"/>
        <pc:sldMkLst>
          <pc:docMk/>
          <pc:sldMk cId="303357342" sldId="265"/>
        </pc:sldMkLst>
        <pc:spChg chg="mod">
          <ac:chgData name="Peter Ly" userId="S::pely4050@colorado.edu::38baa8d9-7c25-4c5d-8421-058dd390cda9" providerId="AD" clId="Web-{8E9B1339-0B5F-EF2B-20EB-ACA879943EC3}" dt="2024-09-26T15:05:05.614" v="517" actId="20577"/>
          <ac:spMkLst>
            <pc:docMk/>
            <pc:sldMk cId="303357342" sldId="265"/>
            <ac:spMk id="2" creationId="{496BA702-9069-DD76-149F-55E0F5D5F25B}"/>
          </ac:spMkLst>
        </pc:spChg>
        <pc:spChg chg="del mod">
          <ac:chgData name="Peter Ly" userId="S::pely4050@colorado.edu::38baa8d9-7c25-4c5d-8421-058dd390cda9" providerId="AD" clId="Web-{8E9B1339-0B5F-EF2B-20EB-ACA879943EC3}" dt="2024-09-26T14:56:10.916" v="199"/>
          <ac:spMkLst>
            <pc:docMk/>
            <pc:sldMk cId="303357342" sldId="265"/>
            <ac:spMk id="3" creationId="{2646424C-B254-D2BE-92A1-28C63C14D1F4}"/>
          </ac:spMkLst>
        </pc:spChg>
        <pc:spChg chg="add mod">
          <ac:chgData name="Peter Ly" userId="S::pely4050@colorado.edu::38baa8d9-7c25-4c5d-8421-058dd390cda9" providerId="AD" clId="Web-{8E9B1339-0B5F-EF2B-20EB-ACA879943EC3}" dt="2024-09-26T17:25:14.704" v="851" actId="20577"/>
          <ac:spMkLst>
            <pc:docMk/>
            <pc:sldMk cId="303357342" sldId="265"/>
            <ac:spMk id="4" creationId="{C51BD013-C7EE-3453-1B04-BEC497F9CEB6}"/>
          </ac:spMkLst>
        </pc:spChg>
        <pc:spChg chg="add del">
          <ac:chgData name="Peter Ly" userId="S::pely4050@colorado.edu::38baa8d9-7c25-4c5d-8421-058dd390cda9" providerId="AD" clId="Web-{8E9B1339-0B5F-EF2B-20EB-ACA879943EC3}" dt="2024-09-26T15:03:56.550" v="515"/>
          <ac:spMkLst>
            <pc:docMk/>
            <pc:sldMk cId="303357342" sldId="265"/>
            <ac:spMk id="8" creationId="{3E4A0FF0-C01D-4D79-B2A0-DB8ABC7F32C0}"/>
          </ac:spMkLst>
        </pc:spChg>
        <pc:spChg chg="add del">
          <ac:chgData name="Peter Ly" userId="S::pely4050@colorado.edu::38baa8d9-7c25-4c5d-8421-058dd390cda9" providerId="AD" clId="Web-{8E9B1339-0B5F-EF2B-20EB-ACA879943EC3}" dt="2024-09-26T15:03:56.550" v="515"/>
          <ac:spMkLst>
            <pc:docMk/>
            <pc:sldMk cId="303357342" sldId="265"/>
            <ac:spMk id="10" creationId="{1BD41221-BD60-414E-B7AF-18B86ED6C1B4}"/>
          </ac:spMkLst>
        </pc:spChg>
        <pc:spChg chg="add del">
          <ac:chgData name="Peter Ly" userId="S::pely4050@colorado.edu::38baa8d9-7c25-4c5d-8421-058dd390cda9" providerId="AD" clId="Web-{8E9B1339-0B5F-EF2B-20EB-ACA879943EC3}" dt="2024-09-26T15:03:56.550" v="515"/>
          <ac:spMkLst>
            <pc:docMk/>
            <pc:sldMk cId="303357342" sldId="265"/>
            <ac:spMk id="12" creationId="{7DB5093A-0E7B-46CF-B851-F9D4C64712DC}"/>
          </ac:spMkLst>
        </pc:spChg>
        <pc:spChg chg="add del">
          <ac:chgData name="Peter Ly" userId="S::pely4050@colorado.edu::38baa8d9-7c25-4c5d-8421-058dd390cda9" providerId="AD" clId="Web-{8E9B1339-0B5F-EF2B-20EB-ACA879943EC3}" dt="2024-09-26T15:03:56.550" v="515"/>
          <ac:spMkLst>
            <pc:docMk/>
            <pc:sldMk cId="303357342" sldId="265"/>
            <ac:spMk id="14" creationId="{23379F58-36C9-4C9E-801D-A39D2D06D5E6}"/>
          </ac:spMkLst>
        </pc:spChg>
        <pc:spChg chg="add del">
          <ac:chgData name="Peter Ly" userId="S::pely4050@colorado.edu::38baa8d9-7c25-4c5d-8421-058dd390cda9" providerId="AD" clId="Web-{8E9B1339-0B5F-EF2B-20EB-ACA879943EC3}" dt="2024-09-26T15:03:56.550" v="515"/>
          <ac:spMkLst>
            <pc:docMk/>
            <pc:sldMk cId="303357342" sldId="265"/>
            <ac:spMk id="16" creationId="{1FABE080-9BC6-495D-8CAD-96A8EFAEEA11}"/>
          </ac:spMkLst>
        </pc:spChg>
        <pc:spChg chg="add del">
          <ac:chgData name="Peter Ly" userId="S::pely4050@colorado.edu::38baa8d9-7c25-4c5d-8421-058dd390cda9" providerId="AD" clId="Web-{8E9B1339-0B5F-EF2B-20EB-ACA879943EC3}" dt="2024-09-26T15:03:56.550" v="515"/>
          <ac:spMkLst>
            <pc:docMk/>
            <pc:sldMk cId="303357342" sldId="265"/>
            <ac:spMk id="18" creationId="{7A9E8E16-D3D2-4D4C-AE9A-80C16AD3AE1C}"/>
          </ac:spMkLst>
        </pc:spChg>
        <pc:spChg chg="add del">
          <ac:chgData name="Peter Ly" userId="S::pely4050@colorado.edu::38baa8d9-7c25-4c5d-8421-058dd390cda9" providerId="AD" clId="Web-{8E9B1339-0B5F-EF2B-20EB-ACA879943EC3}" dt="2024-09-26T15:03:56.550" v="515"/>
          <ac:spMkLst>
            <pc:docMk/>
            <pc:sldMk cId="303357342" sldId="265"/>
            <ac:spMk id="20" creationId="{1896D316-95F8-4C9C-9D28-62F04791FE8D}"/>
          </ac:spMkLst>
        </pc:spChg>
        <pc:spChg chg="add del">
          <ac:chgData name="Peter Ly" userId="S::pely4050@colorado.edu::38baa8d9-7c25-4c5d-8421-058dd390cda9" providerId="AD" clId="Web-{8E9B1339-0B5F-EF2B-20EB-ACA879943EC3}" dt="2024-09-26T15:03:56.550" v="515"/>
          <ac:spMkLst>
            <pc:docMk/>
            <pc:sldMk cId="303357342" sldId="265"/>
            <ac:spMk id="22" creationId="{0DD6CEBA-47DA-4621-A755-21077543BA53}"/>
          </ac:spMkLst>
        </pc:spChg>
        <pc:spChg chg="add">
          <ac:chgData name="Peter Ly" userId="S::pely4050@colorado.edu::38baa8d9-7c25-4c5d-8421-058dd390cda9" providerId="AD" clId="Web-{8E9B1339-0B5F-EF2B-20EB-ACA879943EC3}" dt="2024-09-26T15:03:56.550" v="515"/>
          <ac:spMkLst>
            <pc:docMk/>
            <pc:sldMk cId="303357342" sldId="265"/>
            <ac:spMk id="35" creationId="{A5931BE0-4B93-4D6C-878E-ACC59D6B4587}"/>
          </ac:spMkLst>
        </pc:spChg>
        <pc:grpChg chg="add">
          <ac:chgData name="Peter Ly" userId="S::pely4050@colorado.edu::38baa8d9-7c25-4c5d-8421-058dd390cda9" providerId="AD" clId="Web-{8E9B1339-0B5F-EF2B-20EB-ACA879943EC3}" dt="2024-09-26T15:03:56.550" v="515"/>
          <ac:grpSpMkLst>
            <pc:docMk/>
            <pc:sldMk cId="303357342" sldId="265"/>
            <ac:grpSpMk id="29" creationId="{3BDBC526-6DCD-4FF6-8395-D8C22E46E527}"/>
          </ac:grpSpMkLst>
        </pc:grpChg>
        <pc:picChg chg="add">
          <ac:chgData name="Peter Ly" userId="S::pely4050@colorado.edu::38baa8d9-7c25-4c5d-8421-058dd390cda9" providerId="AD" clId="Web-{8E9B1339-0B5F-EF2B-20EB-ACA879943EC3}" dt="2024-09-26T15:03:56.550" v="515"/>
          <ac:picMkLst>
            <pc:docMk/>
            <pc:sldMk cId="303357342" sldId="265"/>
            <ac:picMk id="26" creationId="{AF5A1F27-338B-12C7-C29D-964476AFFEAC}"/>
          </ac:picMkLst>
        </pc:picChg>
      </pc:sldChg>
      <pc:sldChg chg="add del replId">
        <pc:chgData name="Peter Ly" userId="S::pely4050@colorado.edu::38baa8d9-7c25-4c5d-8421-058dd390cda9" providerId="AD" clId="Web-{8E9B1339-0B5F-EF2B-20EB-ACA879943EC3}" dt="2024-09-25T21:34:04.087" v="9"/>
        <pc:sldMkLst>
          <pc:docMk/>
          <pc:sldMk cId="3562885525" sldId="265"/>
        </pc:sldMkLst>
      </pc:sldChg>
      <pc:sldChg chg="new del">
        <pc:chgData name="Peter Ly" userId="S::pely4050@colorado.edu::38baa8d9-7c25-4c5d-8421-058dd390cda9" providerId="AD" clId="Web-{8E9B1339-0B5F-EF2B-20EB-ACA879943EC3}" dt="2024-09-26T14:55:15.180" v="197"/>
        <pc:sldMkLst>
          <pc:docMk/>
          <pc:sldMk cId="1026585729" sldId="266"/>
        </pc:sldMkLst>
      </pc:sldChg>
      <pc:sldChg chg="addSp delSp modSp new mod setBg">
        <pc:chgData name="Peter Ly" userId="S::pely4050@colorado.edu::38baa8d9-7c25-4c5d-8421-058dd390cda9" providerId="AD" clId="Web-{8E9B1339-0B5F-EF2B-20EB-ACA879943EC3}" dt="2024-09-26T15:16:11.894" v="818" actId="20577"/>
        <pc:sldMkLst>
          <pc:docMk/>
          <pc:sldMk cId="1895096584" sldId="266"/>
        </pc:sldMkLst>
        <pc:spChg chg="mod">
          <ac:chgData name="Peter Ly" userId="S::pely4050@colorado.edu::38baa8d9-7c25-4c5d-8421-058dd390cda9" providerId="AD" clId="Web-{8E9B1339-0B5F-EF2B-20EB-ACA879943EC3}" dt="2024-09-26T15:15:15.627" v="793"/>
          <ac:spMkLst>
            <pc:docMk/>
            <pc:sldMk cId="1895096584" sldId="266"/>
            <ac:spMk id="2" creationId="{6D02901A-F651-9A36-D64C-68E4625BD820}"/>
          </ac:spMkLst>
        </pc:spChg>
        <pc:spChg chg="del">
          <ac:chgData name="Peter Ly" userId="S::pely4050@colorado.edu::38baa8d9-7c25-4c5d-8421-058dd390cda9" providerId="AD" clId="Web-{8E9B1339-0B5F-EF2B-20EB-ACA879943EC3}" dt="2024-09-26T15:05:26.271" v="525"/>
          <ac:spMkLst>
            <pc:docMk/>
            <pc:sldMk cId="1895096584" sldId="266"/>
            <ac:spMk id="3" creationId="{8B49719C-6777-A1BB-0818-65484690883F}"/>
          </ac:spMkLst>
        </pc:spChg>
        <pc:spChg chg="add del">
          <ac:chgData name="Peter Ly" userId="S::pely4050@colorado.edu::38baa8d9-7c25-4c5d-8421-058dd390cda9" providerId="AD" clId="Web-{8E9B1339-0B5F-EF2B-20EB-ACA879943EC3}" dt="2024-09-26T15:05:23.615" v="524"/>
          <ac:spMkLst>
            <pc:docMk/>
            <pc:sldMk cId="1895096584" sldId="266"/>
            <ac:spMk id="4" creationId="{BABD1621-E1E0-0F2A-B231-2D7973E22310}"/>
          </ac:spMkLst>
        </pc:spChg>
        <pc:spChg chg="add del mod">
          <ac:chgData name="Peter Ly" userId="S::pely4050@colorado.edu::38baa8d9-7c25-4c5d-8421-058dd390cda9" providerId="AD" clId="Web-{8E9B1339-0B5F-EF2B-20EB-ACA879943EC3}" dt="2024-09-26T15:15:15.627" v="793"/>
          <ac:spMkLst>
            <pc:docMk/>
            <pc:sldMk cId="1895096584" sldId="266"/>
            <ac:spMk id="5" creationId="{613D0E9F-E2AF-CD57-0B49-04FEC9DA8EBC}"/>
          </ac:spMkLst>
        </pc:spChg>
        <pc:spChg chg="add">
          <ac:chgData name="Peter Ly" userId="S::pely4050@colorado.edu::38baa8d9-7c25-4c5d-8421-058dd390cda9" providerId="AD" clId="Web-{8E9B1339-0B5F-EF2B-20EB-ACA879943EC3}" dt="2024-09-26T15:15:15.627" v="793"/>
          <ac:spMkLst>
            <pc:docMk/>
            <pc:sldMk cId="1895096584" sldId="266"/>
            <ac:spMk id="17" creationId="{60B7752B-728D-4CA3-8923-C4F7F77029E3}"/>
          </ac:spMkLst>
        </pc:spChg>
        <pc:spChg chg="add">
          <ac:chgData name="Peter Ly" userId="S::pely4050@colorado.edu::38baa8d9-7c25-4c5d-8421-058dd390cda9" providerId="AD" clId="Web-{8E9B1339-0B5F-EF2B-20EB-ACA879943EC3}" dt="2024-09-26T15:15:15.627" v="793"/>
          <ac:spMkLst>
            <pc:docMk/>
            <pc:sldMk cId="1895096584" sldId="266"/>
            <ac:spMk id="19" creationId="{429899A3-416E-4DB5-846D-023526052013}"/>
          </ac:spMkLst>
        </pc:spChg>
        <pc:grpChg chg="add">
          <ac:chgData name="Peter Ly" userId="S::pely4050@colorado.edu::38baa8d9-7c25-4c5d-8421-058dd390cda9" providerId="AD" clId="Web-{8E9B1339-0B5F-EF2B-20EB-ACA879943EC3}" dt="2024-09-26T15:15:15.627" v="793"/>
          <ac:grpSpMkLst>
            <pc:docMk/>
            <pc:sldMk cId="1895096584" sldId="266"/>
            <ac:grpSpMk id="11" creationId="{3BDBC526-6DCD-4FF6-8395-D8C22E46E527}"/>
          </ac:grpSpMkLst>
        </pc:grpChg>
        <pc:graphicFrameChg chg="add modGraphic">
          <ac:chgData name="Peter Ly" userId="S::pely4050@colorado.edu::38baa8d9-7c25-4c5d-8421-058dd390cda9" providerId="AD" clId="Web-{8E9B1339-0B5F-EF2B-20EB-ACA879943EC3}" dt="2024-09-26T15:16:11.894" v="818" actId="20577"/>
          <ac:graphicFrameMkLst>
            <pc:docMk/>
            <pc:sldMk cId="1895096584" sldId="266"/>
            <ac:graphicFrameMk id="7" creationId="{08844A44-D584-02EC-9549-AF64DF9790D0}"/>
          </ac:graphicFrameMkLst>
        </pc:graphicFrameChg>
      </pc:sldChg>
    </pc:docChg>
  </pc:docChgLst>
  <pc:docChgLst>
    <pc:chgData name="Vijay Kumar Poloju" userId="1ae1ea26-bca3-4f70-9f2e-7d21832e5995" providerId="ADAL" clId="{0599ABAA-7AB4-4957-A042-0CF78C85097D}"/>
    <pc:docChg chg="undo custSel addSld modSld">
      <pc:chgData name="Vijay Kumar Poloju" userId="1ae1ea26-bca3-4f70-9f2e-7d21832e5995" providerId="ADAL" clId="{0599ABAA-7AB4-4957-A042-0CF78C85097D}" dt="2024-09-25T02:14:13.519" v="291" actId="26606"/>
      <pc:docMkLst>
        <pc:docMk/>
      </pc:docMkLst>
      <pc:sldChg chg="addSp delSp modSp mod setBg modNotesTx">
        <pc:chgData name="Vijay Kumar Poloju" userId="1ae1ea26-bca3-4f70-9f2e-7d21832e5995" providerId="ADAL" clId="{0599ABAA-7AB4-4957-A042-0CF78C85097D}" dt="2024-09-25T02:08:43.682" v="272" actId="26606"/>
        <pc:sldMkLst>
          <pc:docMk/>
          <pc:sldMk cId="1008030623" sldId="257"/>
        </pc:sldMkLst>
        <pc:spChg chg="mod">
          <ac:chgData name="Vijay Kumar Poloju" userId="1ae1ea26-bca3-4f70-9f2e-7d21832e5995" providerId="ADAL" clId="{0599ABAA-7AB4-4957-A042-0CF78C85097D}" dt="2024-09-25T02:08:43.682" v="272" actId="26606"/>
          <ac:spMkLst>
            <pc:docMk/>
            <pc:sldMk cId="1008030623" sldId="257"/>
            <ac:spMk id="2" creationId="{FF1802A1-A562-412D-BE25-5B4ED8EB8F89}"/>
          </ac:spMkLst>
        </pc:spChg>
        <pc:spChg chg="del mod">
          <ac:chgData name="Vijay Kumar Poloju" userId="1ae1ea26-bca3-4f70-9f2e-7d21832e5995" providerId="ADAL" clId="{0599ABAA-7AB4-4957-A042-0CF78C85097D}" dt="2024-09-25T01:34:53.697" v="14"/>
          <ac:spMkLst>
            <pc:docMk/>
            <pc:sldMk cId="1008030623" sldId="257"/>
            <ac:spMk id="3" creationId="{C80912AD-3C09-8151-D2AA-54BDA0D28D49}"/>
          </ac:spMkLst>
        </pc:spChg>
        <pc:spChg chg="add del mod">
          <ac:chgData name="Vijay Kumar Poloju" userId="1ae1ea26-bca3-4f70-9f2e-7d21832e5995" providerId="ADAL" clId="{0599ABAA-7AB4-4957-A042-0CF78C85097D}" dt="2024-09-25T02:05:30.899" v="254" actId="12084"/>
          <ac:spMkLst>
            <pc:docMk/>
            <pc:sldMk cId="1008030623" sldId="257"/>
            <ac:spMk id="4" creationId="{38018FAE-A66E-7B0E-A161-D452334AA9BA}"/>
          </ac:spMkLst>
        </pc:spChg>
        <pc:spChg chg="add del">
          <ac:chgData name="Vijay Kumar Poloju" userId="1ae1ea26-bca3-4f70-9f2e-7d21832e5995" providerId="ADAL" clId="{0599ABAA-7AB4-4957-A042-0CF78C85097D}" dt="2024-09-25T02:08:43.682" v="272" actId="26606"/>
          <ac:spMkLst>
            <pc:docMk/>
            <pc:sldMk cId="1008030623" sldId="257"/>
            <ac:spMk id="15" creationId="{A5931BE0-4B93-4D6C-878E-ACC59D6B4587}"/>
          </ac:spMkLst>
        </pc:spChg>
        <pc:spChg chg="add del">
          <ac:chgData name="Vijay Kumar Poloju" userId="1ae1ea26-bca3-4f70-9f2e-7d21832e5995" providerId="ADAL" clId="{0599ABAA-7AB4-4957-A042-0CF78C85097D}" dt="2024-09-25T02:08:43.682" v="272" actId="26606"/>
          <ac:spMkLst>
            <pc:docMk/>
            <pc:sldMk cId="1008030623" sldId="257"/>
            <ac:spMk id="17" creationId="{6959C3E7-D59B-44C4-9BBD-3BC2A41A0CB1}"/>
          </ac:spMkLst>
        </pc:spChg>
        <pc:spChg chg="add del">
          <ac:chgData name="Vijay Kumar Poloju" userId="1ae1ea26-bca3-4f70-9f2e-7d21832e5995" providerId="ADAL" clId="{0599ABAA-7AB4-4957-A042-0CF78C85097D}" dt="2024-09-25T02:08:29.464" v="269" actId="26606"/>
          <ac:spMkLst>
            <pc:docMk/>
            <pc:sldMk cId="1008030623" sldId="257"/>
            <ac:spMk id="33" creationId="{60B7752B-728D-4CA3-8923-C4F7F77029E3}"/>
          </ac:spMkLst>
        </pc:spChg>
        <pc:spChg chg="add del">
          <ac:chgData name="Vijay Kumar Poloju" userId="1ae1ea26-bca3-4f70-9f2e-7d21832e5995" providerId="ADAL" clId="{0599ABAA-7AB4-4957-A042-0CF78C85097D}" dt="2024-09-25T02:08:43.616" v="271" actId="26606"/>
          <ac:spMkLst>
            <pc:docMk/>
            <pc:sldMk cId="1008030623" sldId="257"/>
            <ac:spMk id="40" creationId="{A5931BE0-4B93-4D6C-878E-ACC59D6B4587}"/>
          </ac:spMkLst>
        </pc:spChg>
        <pc:spChg chg="add del">
          <ac:chgData name="Vijay Kumar Poloju" userId="1ae1ea26-bca3-4f70-9f2e-7d21832e5995" providerId="ADAL" clId="{0599ABAA-7AB4-4957-A042-0CF78C85097D}" dt="2024-09-25T02:08:43.616" v="271" actId="26606"/>
          <ac:spMkLst>
            <pc:docMk/>
            <pc:sldMk cId="1008030623" sldId="257"/>
            <ac:spMk id="41" creationId="{6959C3E7-D59B-44C4-9BBD-3BC2A41A0CB1}"/>
          </ac:spMkLst>
        </pc:spChg>
        <pc:spChg chg="add">
          <ac:chgData name="Vijay Kumar Poloju" userId="1ae1ea26-bca3-4f70-9f2e-7d21832e5995" providerId="ADAL" clId="{0599ABAA-7AB4-4957-A042-0CF78C85097D}" dt="2024-09-25T02:08:43.682" v="272" actId="26606"/>
          <ac:spMkLst>
            <pc:docMk/>
            <pc:sldMk cId="1008030623" sldId="257"/>
            <ac:spMk id="48" creationId="{60B7752B-728D-4CA3-8923-C4F7F77029E3}"/>
          </ac:spMkLst>
        </pc:spChg>
        <pc:spChg chg="add">
          <ac:chgData name="Vijay Kumar Poloju" userId="1ae1ea26-bca3-4f70-9f2e-7d21832e5995" providerId="ADAL" clId="{0599ABAA-7AB4-4957-A042-0CF78C85097D}" dt="2024-09-25T02:08:43.682" v="272" actId="26606"/>
          <ac:spMkLst>
            <pc:docMk/>
            <pc:sldMk cId="1008030623" sldId="257"/>
            <ac:spMk id="49" creationId="{9D0FF50E-4844-4852-B668-6583A83799E5}"/>
          </ac:spMkLst>
        </pc:spChg>
        <pc:grpChg chg="add del">
          <ac:chgData name="Vijay Kumar Poloju" userId="1ae1ea26-bca3-4f70-9f2e-7d21832e5995" providerId="ADAL" clId="{0599ABAA-7AB4-4957-A042-0CF78C85097D}" dt="2024-09-25T02:08:43.682" v="272" actId="26606"/>
          <ac:grpSpMkLst>
            <pc:docMk/>
            <pc:sldMk cId="1008030623" sldId="257"/>
            <ac:grpSpMk id="9" creationId="{3BDBC526-6DCD-4FF6-8395-D8C22E46E527}"/>
          </ac:grpSpMkLst>
        </pc:grpChg>
        <pc:grpChg chg="add del">
          <ac:chgData name="Vijay Kumar Poloju" userId="1ae1ea26-bca3-4f70-9f2e-7d21832e5995" providerId="ADAL" clId="{0599ABAA-7AB4-4957-A042-0CF78C85097D}" dt="2024-09-25T02:08:43.682" v="272" actId="26606"/>
          <ac:grpSpMkLst>
            <pc:docMk/>
            <pc:sldMk cId="1008030623" sldId="257"/>
            <ac:grpSpMk id="19" creationId="{3654876B-FB01-4E58-9C9F-3D510011B13A}"/>
          </ac:grpSpMkLst>
        </pc:grpChg>
        <pc:grpChg chg="add del">
          <ac:chgData name="Vijay Kumar Poloju" userId="1ae1ea26-bca3-4f70-9f2e-7d21832e5995" providerId="ADAL" clId="{0599ABAA-7AB4-4957-A042-0CF78C85097D}" dt="2024-09-25T02:08:29.464" v="269" actId="26606"/>
          <ac:grpSpMkLst>
            <pc:docMk/>
            <pc:sldMk cId="1008030623" sldId="257"/>
            <ac:grpSpMk id="27" creationId="{3BDBC526-6DCD-4FF6-8395-D8C22E46E527}"/>
          </ac:grpSpMkLst>
        </pc:grpChg>
        <pc:grpChg chg="add del">
          <ac:chgData name="Vijay Kumar Poloju" userId="1ae1ea26-bca3-4f70-9f2e-7d21832e5995" providerId="ADAL" clId="{0599ABAA-7AB4-4957-A042-0CF78C85097D}" dt="2024-09-25T02:08:43.616" v="271" actId="26606"/>
          <ac:grpSpMkLst>
            <pc:docMk/>
            <pc:sldMk cId="1008030623" sldId="257"/>
            <ac:grpSpMk id="35" creationId="{3BDBC526-6DCD-4FF6-8395-D8C22E46E527}"/>
          </ac:grpSpMkLst>
        </pc:grpChg>
        <pc:grpChg chg="add del">
          <ac:chgData name="Vijay Kumar Poloju" userId="1ae1ea26-bca3-4f70-9f2e-7d21832e5995" providerId="ADAL" clId="{0599ABAA-7AB4-4957-A042-0CF78C85097D}" dt="2024-09-25T02:08:43.616" v="271" actId="26606"/>
          <ac:grpSpMkLst>
            <pc:docMk/>
            <pc:sldMk cId="1008030623" sldId="257"/>
            <ac:grpSpMk id="42" creationId="{3654876B-FB01-4E58-9C9F-3D510011B13A}"/>
          </ac:grpSpMkLst>
        </pc:grpChg>
        <pc:grpChg chg="add">
          <ac:chgData name="Vijay Kumar Poloju" userId="1ae1ea26-bca3-4f70-9f2e-7d21832e5995" providerId="ADAL" clId="{0599ABAA-7AB4-4957-A042-0CF78C85097D}" dt="2024-09-25T02:08:43.682" v="272" actId="26606"/>
          <ac:grpSpMkLst>
            <pc:docMk/>
            <pc:sldMk cId="1008030623" sldId="257"/>
            <ac:grpSpMk id="47" creationId="{3BDBC526-6DCD-4FF6-8395-D8C22E46E527}"/>
          </ac:grpSpMkLst>
        </pc:grpChg>
        <pc:graphicFrameChg chg="add mod modGraphic">
          <ac:chgData name="Vijay Kumar Poloju" userId="1ae1ea26-bca3-4f70-9f2e-7d21832e5995" providerId="ADAL" clId="{0599ABAA-7AB4-4957-A042-0CF78C85097D}" dt="2024-09-25T02:08:43.682" v="272" actId="26606"/>
          <ac:graphicFrameMkLst>
            <pc:docMk/>
            <pc:sldMk cId="1008030623" sldId="257"/>
            <ac:graphicFrameMk id="5" creationId="{C0EBD8E1-41DF-D181-E8BC-6EFA80434387}"/>
          </ac:graphicFrameMkLst>
        </pc:graphicFrameChg>
      </pc:sldChg>
      <pc:sldChg chg="addSp delSp modSp new mod setBg">
        <pc:chgData name="Vijay Kumar Poloju" userId="1ae1ea26-bca3-4f70-9f2e-7d21832e5995" providerId="ADAL" clId="{0599ABAA-7AB4-4957-A042-0CF78C85097D}" dt="2024-09-25T01:51:06.496" v="165" actId="26606"/>
        <pc:sldMkLst>
          <pc:docMk/>
          <pc:sldMk cId="2906313392" sldId="258"/>
        </pc:sldMkLst>
        <pc:spChg chg="mod">
          <ac:chgData name="Vijay Kumar Poloju" userId="1ae1ea26-bca3-4f70-9f2e-7d21832e5995" providerId="ADAL" clId="{0599ABAA-7AB4-4957-A042-0CF78C85097D}" dt="2024-09-25T01:51:06.496" v="165" actId="26606"/>
          <ac:spMkLst>
            <pc:docMk/>
            <pc:sldMk cId="2906313392" sldId="258"/>
            <ac:spMk id="2" creationId="{79709529-3844-F480-1C83-F72441C5C549}"/>
          </ac:spMkLst>
        </pc:spChg>
        <pc:spChg chg="del">
          <ac:chgData name="Vijay Kumar Poloju" userId="1ae1ea26-bca3-4f70-9f2e-7d21832e5995" providerId="ADAL" clId="{0599ABAA-7AB4-4957-A042-0CF78C85097D}" dt="2024-09-25T01:50:17.204" v="161"/>
          <ac:spMkLst>
            <pc:docMk/>
            <pc:sldMk cId="2906313392" sldId="258"/>
            <ac:spMk id="3" creationId="{BF3B37FD-B114-B5A2-5F88-D697F9256BD6}"/>
          </ac:spMkLst>
        </pc:spChg>
        <pc:spChg chg="add mod ord">
          <ac:chgData name="Vijay Kumar Poloju" userId="1ae1ea26-bca3-4f70-9f2e-7d21832e5995" providerId="ADAL" clId="{0599ABAA-7AB4-4957-A042-0CF78C85097D}" dt="2024-09-25T01:51:06.496" v="165" actId="26606"/>
          <ac:spMkLst>
            <pc:docMk/>
            <pc:sldMk cId="2906313392" sldId="258"/>
            <ac:spMk id="4" creationId="{AD7ADB79-ADA6-C37E-F06C-84707D9D3322}"/>
          </ac:spMkLst>
        </pc:spChg>
        <pc:spChg chg="add del">
          <ac:chgData name="Vijay Kumar Poloju" userId="1ae1ea26-bca3-4f70-9f2e-7d21832e5995" providerId="ADAL" clId="{0599ABAA-7AB4-4957-A042-0CF78C85097D}" dt="2024-09-25T01:50:45.350" v="163" actId="26606"/>
          <ac:spMkLst>
            <pc:docMk/>
            <pc:sldMk cId="2906313392" sldId="258"/>
            <ac:spMk id="11" creationId="{1DB043B4-68C6-45B9-82AC-A5800EADB8DB}"/>
          </ac:spMkLst>
        </pc:spChg>
        <pc:spChg chg="add del">
          <ac:chgData name="Vijay Kumar Poloju" userId="1ae1ea26-bca3-4f70-9f2e-7d21832e5995" providerId="ADAL" clId="{0599ABAA-7AB4-4957-A042-0CF78C85097D}" dt="2024-09-25T01:51:06.496" v="165" actId="26606"/>
          <ac:spMkLst>
            <pc:docMk/>
            <pc:sldMk cId="2906313392" sldId="258"/>
            <ac:spMk id="13" creationId="{1DB043B4-68C6-45B9-82AC-A5800EADB8DB}"/>
          </ac:spMkLst>
        </pc:spChg>
        <pc:spChg chg="add">
          <ac:chgData name="Vijay Kumar Poloju" userId="1ae1ea26-bca3-4f70-9f2e-7d21832e5995" providerId="ADAL" clId="{0599ABAA-7AB4-4957-A042-0CF78C85097D}" dt="2024-09-25T01:51:06.496" v="165" actId="26606"/>
          <ac:spMkLst>
            <pc:docMk/>
            <pc:sldMk cId="2906313392" sldId="258"/>
            <ac:spMk id="25" creationId="{A5931BE0-4B93-4D6C-878E-ACC59D6B4587}"/>
          </ac:spMkLst>
        </pc:spChg>
        <pc:grpChg chg="add">
          <ac:chgData name="Vijay Kumar Poloju" userId="1ae1ea26-bca3-4f70-9f2e-7d21832e5995" providerId="ADAL" clId="{0599ABAA-7AB4-4957-A042-0CF78C85097D}" dt="2024-09-25T01:51:06.496" v="165" actId="26606"/>
          <ac:grpSpMkLst>
            <pc:docMk/>
            <pc:sldMk cId="2906313392" sldId="258"/>
            <ac:grpSpMk id="19" creationId="{3BDBC526-6DCD-4FF6-8395-D8C22E46E527}"/>
          </ac:grpSpMkLst>
        </pc:grpChg>
        <pc:picChg chg="add del">
          <ac:chgData name="Vijay Kumar Poloju" userId="1ae1ea26-bca3-4f70-9f2e-7d21832e5995" providerId="ADAL" clId="{0599ABAA-7AB4-4957-A042-0CF78C85097D}" dt="2024-09-25T01:50:45.350" v="163" actId="26606"/>
          <ac:picMkLst>
            <pc:docMk/>
            <pc:sldMk cId="2906313392" sldId="258"/>
            <ac:picMk id="8" creationId="{DC0BE56C-86A5-0F43-1DCD-246ABAE80A06}"/>
          </ac:picMkLst>
        </pc:picChg>
        <pc:picChg chg="add mod">
          <ac:chgData name="Vijay Kumar Poloju" userId="1ae1ea26-bca3-4f70-9f2e-7d21832e5995" providerId="ADAL" clId="{0599ABAA-7AB4-4957-A042-0CF78C85097D}" dt="2024-09-25T01:51:06.496" v="165" actId="26606"/>
          <ac:picMkLst>
            <pc:docMk/>
            <pc:sldMk cId="2906313392" sldId="258"/>
            <ac:picMk id="14" creationId="{FB5432C8-4BDD-6C72-E9AE-5FF71C1260FA}"/>
          </ac:picMkLst>
        </pc:picChg>
      </pc:sldChg>
      <pc:sldChg chg="addSp delSp modSp new mod setBg">
        <pc:chgData name="Vijay Kumar Poloju" userId="1ae1ea26-bca3-4f70-9f2e-7d21832e5995" providerId="ADAL" clId="{0599ABAA-7AB4-4957-A042-0CF78C85097D}" dt="2024-09-25T01:53:29.507" v="177" actId="26606"/>
        <pc:sldMkLst>
          <pc:docMk/>
          <pc:sldMk cId="3250229759" sldId="259"/>
        </pc:sldMkLst>
        <pc:spChg chg="mod">
          <ac:chgData name="Vijay Kumar Poloju" userId="1ae1ea26-bca3-4f70-9f2e-7d21832e5995" providerId="ADAL" clId="{0599ABAA-7AB4-4957-A042-0CF78C85097D}" dt="2024-09-25T01:53:29.507" v="177" actId="26606"/>
          <ac:spMkLst>
            <pc:docMk/>
            <pc:sldMk cId="3250229759" sldId="259"/>
            <ac:spMk id="2" creationId="{BEC42773-ACE8-91C8-636C-1C8FA95BB9AB}"/>
          </ac:spMkLst>
        </pc:spChg>
        <pc:spChg chg="del">
          <ac:chgData name="Vijay Kumar Poloju" userId="1ae1ea26-bca3-4f70-9f2e-7d21832e5995" providerId="ADAL" clId="{0599ABAA-7AB4-4957-A042-0CF78C85097D}" dt="2024-09-25T01:51:29.762" v="168"/>
          <ac:spMkLst>
            <pc:docMk/>
            <pc:sldMk cId="3250229759" sldId="259"/>
            <ac:spMk id="3" creationId="{9FF0C46B-3C99-AB4B-CEF3-ED9AB02F096D}"/>
          </ac:spMkLst>
        </pc:spChg>
        <pc:spChg chg="add del mod">
          <ac:chgData name="Vijay Kumar Poloju" userId="1ae1ea26-bca3-4f70-9f2e-7d21832e5995" providerId="ADAL" clId="{0599ABAA-7AB4-4957-A042-0CF78C85097D}" dt="2024-09-25T01:53:14.279" v="174" actId="12084"/>
          <ac:spMkLst>
            <pc:docMk/>
            <pc:sldMk cId="3250229759" sldId="259"/>
            <ac:spMk id="4" creationId="{F4E13551-6766-8F25-F2BE-ACAF9D646BEB}"/>
          </ac:spMkLst>
        </pc:spChg>
        <pc:spChg chg="add del">
          <ac:chgData name="Vijay Kumar Poloju" userId="1ae1ea26-bca3-4f70-9f2e-7d21832e5995" providerId="ADAL" clId="{0599ABAA-7AB4-4957-A042-0CF78C85097D}" dt="2024-09-25T01:53:29.475" v="176" actId="26606"/>
          <ac:spMkLst>
            <pc:docMk/>
            <pc:sldMk cId="3250229759" sldId="259"/>
            <ac:spMk id="17" creationId="{60B7752B-728D-4CA3-8923-C4F7F77029E3}"/>
          </ac:spMkLst>
        </pc:spChg>
        <pc:spChg chg="add del">
          <ac:chgData name="Vijay Kumar Poloju" userId="1ae1ea26-bca3-4f70-9f2e-7d21832e5995" providerId="ADAL" clId="{0599ABAA-7AB4-4957-A042-0CF78C85097D}" dt="2024-09-25T01:53:29.475" v="176" actId="26606"/>
          <ac:spMkLst>
            <pc:docMk/>
            <pc:sldMk cId="3250229759" sldId="259"/>
            <ac:spMk id="19" creationId="{429899A3-416E-4DB5-846D-023526052013}"/>
          </ac:spMkLst>
        </pc:spChg>
        <pc:spChg chg="add">
          <ac:chgData name="Vijay Kumar Poloju" userId="1ae1ea26-bca3-4f70-9f2e-7d21832e5995" providerId="ADAL" clId="{0599ABAA-7AB4-4957-A042-0CF78C85097D}" dt="2024-09-25T01:53:29.507" v="177" actId="26606"/>
          <ac:spMkLst>
            <pc:docMk/>
            <pc:sldMk cId="3250229759" sldId="259"/>
            <ac:spMk id="23" creationId="{52D58DC7-20C8-4471-BAA7-B296A2AEC3F6}"/>
          </ac:spMkLst>
        </pc:spChg>
        <pc:spChg chg="add">
          <ac:chgData name="Vijay Kumar Poloju" userId="1ae1ea26-bca3-4f70-9f2e-7d21832e5995" providerId="ADAL" clId="{0599ABAA-7AB4-4957-A042-0CF78C85097D}" dt="2024-09-25T01:53:29.507" v="177" actId="26606"/>
          <ac:spMkLst>
            <pc:docMk/>
            <pc:sldMk cId="3250229759" sldId="259"/>
            <ac:spMk id="25" creationId="{8E4AABAC-100B-437F-86D3-981412859411}"/>
          </ac:spMkLst>
        </pc:spChg>
        <pc:spChg chg="add">
          <ac:chgData name="Vijay Kumar Poloju" userId="1ae1ea26-bca3-4f70-9f2e-7d21832e5995" providerId="ADAL" clId="{0599ABAA-7AB4-4957-A042-0CF78C85097D}" dt="2024-09-25T01:53:29.507" v="177" actId="26606"/>
          <ac:spMkLst>
            <pc:docMk/>
            <pc:sldMk cId="3250229759" sldId="259"/>
            <ac:spMk id="27" creationId="{1DFD33E0-4D46-4176-BAE2-6AED15231C59}"/>
          </ac:spMkLst>
        </pc:spChg>
        <pc:spChg chg="add">
          <ac:chgData name="Vijay Kumar Poloju" userId="1ae1ea26-bca3-4f70-9f2e-7d21832e5995" providerId="ADAL" clId="{0599ABAA-7AB4-4957-A042-0CF78C85097D}" dt="2024-09-25T01:53:29.507" v="177" actId="26606"/>
          <ac:spMkLst>
            <pc:docMk/>
            <pc:sldMk cId="3250229759" sldId="259"/>
            <ac:spMk id="29" creationId="{022B5D87-7689-4E7F-B03A-7F803B5DF799}"/>
          </ac:spMkLst>
        </pc:spChg>
        <pc:spChg chg="add">
          <ac:chgData name="Vijay Kumar Poloju" userId="1ae1ea26-bca3-4f70-9f2e-7d21832e5995" providerId="ADAL" clId="{0599ABAA-7AB4-4957-A042-0CF78C85097D}" dt="2024-09-25T01:53:29.507" v="177" actId="26606"/>
          <ac:spMkLst>
            <pc:docMk/>
            <pc:sldMk cId="3250229759" sldId="259"/>
            <ac:spMk id="31" creationId="{60B7752B-728D-4CA3-8923-C4F7F77029E3}"/>
          </ac:spMkLst>
        </pc:spChg>
        <pc:grpChg chg="add del">
          <ac:chgData name="Vijay Kumar Poloju" userId="1ae1ea26-bca3-4f70-9f2e-7d21832e5995" providerId="ADAL" clId="{0599ABAA-7AB4-4957-A042-0CF78C85097D}" dt="2024-09-25T01:53:29.475" v="176" actId="26606"/>
          <ac:grpSpMkLst>
            <pc:docMk/>
            <pc:sldMk cId="3250229759" sldId="259"/>
            <ac:grpSpMk id="11" creationId="{3BDBC526-6DCD-4FF6-8395-D8C22E46E527}"/>
          </ac:grpSpMkLst>
        </pc:grpChg>
        <pc:grpChg chg="add">
          <ac:chgData name="Vijay Kumar Poloju" userId="1ae1ea26-bca3-4f70-9f2e-7d21832e5995" providerId="ADAL" clId="{0599ABAA-7AB4-4957-A042-0CF78C85097D}" dt="2024-09-25T01:53:29.507" v="177" actId="26606"/>
          <ac:grpSpMkLst>
            <pc:docMk/>
            <pc:sldMk cId="3250229759" sldId="259"/>
            <ac:grpSpMk id="22" creationId="{3BDBC526-6DCD-4FF6-8395-D8C22E46E527}"/>
          </ac:grpSpMkLst>
        </pc:grpChg>
        <pc:grpChg chg="add">
          <ac:chgData name="Vijay Kumar Poloju" userId="1ae1ea26-bca3-4f70-9f2e-7d21832e5995" providerId="ADAL" clId="{0599ABAA-7AB4-4957-A042-0CF78C85097D}" dt="2024-09-25T01:53:29.507" v="177" actId="26606"/>
          <ac:grpSpMkLst>
            <pc:docMk/>
            <pc:sldMk cId="3250229759" sldId="259"/>
            <ac:grpSpMk id="32" creationId="{20205E53-D75C-4F15-A4A3-21DA0826FCE9}"/>
          </ac:grpSpMkLst>
        </pc:grpChg>
        <pc:graphicFrameChg chg="add del modGraphic">
          <ac:chgData name="Vijay Kumar Poloju" userId="1ae1ea26-bca3-4f70-9f2e-7d21832e5995" providerId="ADAL" clId="{0599ABAA-7AB4-4957-A042-0CF78C85097D}" dt="2024-09-25T01:52:53.126" v="173" actId="1032"/>
          <ac:graphicFrameMkLst>
            <pc:docMk/>
            <pc:sldMk cId="3250229759" sldId="259"/>
            <ac:graphicFrameMk id="5" creationId="{D50EB3AC-5BDA-A365-E699-406DF1E5000E}"/>
          </ac:graphicFrameMkLst>
        </pc:graphicFrameChg>
        <pc:graphicFrameChg chg="add mod modGraphic">
          <ac:chgData name="Vijay Kumar Poloju" userId="1ae1ea26-bca3-4f70-9f2e-7d21832e5995" providerId="ADAL" clId="{0599ABAA-7AB4-4957-A042-0CF78C85097D}" dt="2024-09-25T01:53:29.507" v="177" actId="26606"/>
          <ac:graphicFrameMkLst>
            <pc:docMk/>
            <pc:sldMk cId="3250229759" sldId="259"/>
            <ac:graphicFrameMk id="6" creationId="{15781A52-568F-5BD9-CC53-06C10FD82C8C}"/>
          </ac:graphicFrameMkLst>
        </pc:graphicFrameChg>
      </pc:sldChg>
      <pc:sldChg chg="addSp delSp modSp new mod setBg">
        <pc:chgData name="Vijay Kumar Poloju" userId="1ae1ea26-bca3-4f70-9f2e-7d21832e5995" providerId="ADAL" clId="{0599ABAA-7AB4-4957-A042-0CF78C85097D}" dt="2024-09-25T01:55:25.009" v="189" actId="26606"/>
        <pc:sldMkLst>
          <pc:docMk/>
          <pc:sldMk cId="4155443810" sldId="260"/>
        </pc:sldMkLst>
        <pc:spChg chg="mod">
          <ac:chgData name="Vijay Kumar Poloju" userId="1ae1ea26-bca3-4f70-9f2e-7d21832e5995" providerId="ADAL" clId="{0599ABAA-7AB4-4957-A042-0CF78C85097D}" dt="2024-09-25T01:55:25.009" v="189" actId="26606"/>
          <ac:spMkLst>
            <pc:docMk/>
            <pc:sldMk cId="4155443810" sldId="260"/>
            <ac:spMk id="2" creationId="{3E6B6953-C574-FF84-44F5-6402F2EF5675}"/>
          </ac:spMkLst>
        </pc:spChg>
        <pc:spChg chg="del">
          <ac:chgData name="Vijay Kumar Poloju" userId="1ae1ea26-bca3-4f70-9f2e-7d21832e5995" providerId="ADAL" clId="{0599ABAA-7AB4-4957-A042-0CF78C85097D}" dt="2024-09-25T01:53:50.859" v="180"/>
          <ac:spMkLst>
            <pc:docMk/>
            <pc:sldMk cId="4155443810" sldId="260"/>
            <ac:spMk id="3" creationId="{7E9B0E35-E422-2E60-1566-CB205ED2C0E5}"/>
          </ac:spMkLst>
        </pc:spChg>
        <pc:spChg chg="add del mod">
          <ac:chgData name="Vijay Kumar Poloju" userId="1ae1ea26-bca3-4f70-9f2e-7d21832e5995" providerId="ADAL" clId="{0599ABAA-7AB4-4957-A042-0CF78C85097D}" dt="2024-09-25T01:55:13.696" v="186" actId="12084"/>
          <ac:spMkLst>
            <pc:docMk/>
            <pc:sldMk cId="4155443810" sldId="260"/>
            <ac:spMk id="4" creationId="{5CC3A26F-080C-5D3D-A33A-ACEADBECBF23}"/>
          </ac:spMkLst>
        </pc:spChg>
        <pc:spChg chg="add del">
          <ac:chgData name="Vijay Kumar Poloju" userId="1ae1ea26-bca3-4f70-9f2e-7d21832e5995" providerId="ADAL" clId="{0599ABAA-7AB4-4957-A042-0CF78C85097D}" dt="2024-09-25T01:55:24.945" v="188" actId="26606"/>
          <ac:spMkLst>
            <pc:docMk/>
            <pc:sldMk cId="4155443810" sldId="260"/>
            <ac:spMk id="16" creationId="{60B7752B-728D-4CA3-8923-C4F7F77029E3}"/>
          </ac:spMkLst>
        </pc:spChg>
        <pc:spChg chg="add del">
          <ac:chgData name="Vijay Kumar Poloju" userId="1ae1ea26-bca3-4f70-9f2e-7d21832e5995" providerId="ADAL" clId="{0599ABAA-7AB4-4957-A042-0CF78C85097D}" dt="2024-09-25T01:55:24.945" v="188" actId="26606"/>
          <ac:spMkLst>
            <pc:docMk/>
            <pc:sldMk cId="4155443810" sldId="260"/>
            <ac:spMk id="22" creationId="{52D58DC7-20C8-4471-BAA7-B296A2AEC3F6}"/>
          </ac:spMkLst>
        </pc:spChg>
        <pc:spChg chg="add del">
          <ac:chgData name="Vijay Kumar Poloju" userId="1ae1ea26-bca3-4f70-9f2e-7d21832e5995" providerId="ADAL" clId="{0599ABAA-7AB4-4957-A042-0CF78C85097D}" dt="2024-09-25T01:55:24.945" v="188" actId="26606"/>
          <ac:spMkLst>
            <pc:docMk/>
            <pc:sldMk cId="4155443810" sldId="260"/>
            <ac:spMk id="24" creationId="{8E4AABAC-100B-437F-86D3-981412859411}"/>
          </ac:spMkLst>
        </pc:spChg>
        <pc:spChg chg="add del">
          <ac:chgData name="Vijay Kumar Poloju" userId="1ae1ea26-bca3-4f70-9f2e-7d21832e5995" providerId="ADAL" clId="{0599ABAA-7AB4-4957-A042-0CF78C85097D}" dt="2024-09-25T01:55:24.945" v="188" actId="26606"/>
          <ac:spMkLst>
            <pc:docMk/>
            <pc:sldMk cId="4155443810" sldId="260"/>
            <ac:spMk id="26" creationId="{1DFD33E0-4D46-4176-BAE2-6AED15231C59}"/>
          </ac:spMkLst>
        </pc:spChg>
        <pc:spChg chg="add del">
          <ac:chgData name="Vijay Kumar Poloju" userId="1ae1ea26-bca3-4f70-9f2e-7d21832e5995" providerId="ADAL" clId="{0599ABAA-7AB4-4957-A042-0CF78C85097D}" dt="2024-09-25T01:55:24.945" v="188" actId="26606"/>
          <ac:spMkLst>
            <pc:docMk/>
            <pc:sldMk cId="4155443810" sldId="260"/>
            <ac:spMk id="28" creationId="{022B5D87-7689-4E7F-B03A-7F803B5DF799}"/>
          </ac:spMkLst>
        </pc:spChg>
        <pc:spChg chg="add">
          <ac:chgData name="Vijay Kumar Poloju" userId="1ae1ea26-bca3-4f70-9f2e-7d21832e5995" providerId="ADAL" clId="{0599ABAA-7AB4-4957-A042-0CF78C85097D}" dt="2024-09-25T01:55:25.009" v="189" actId="26606"/>
          <ac:spMkLst>
            <pc:docMk/>
            <pc:sldMk cId="4155443810" sldId="260"/>
            <ac:spMk id="35" creationId="{60B7752B-728D-4CA3-8923-C4F7F77029E3}"/>
          </ac:spMkLst>
        </pc:spChg>
        <pc:spChg chg="add">
          <ac:chgData name="Vijay Kumar Poloju" userId="1ae1ea26-bca3-4f70-9f2e-7d21832e5995" providerId="ADAL" clId="{0599ABAA-7AB4-4957-A042-0CF78C85097D}" dt="2024-09-25T01:55:25.009" v="189" actId="26606"/>
          <ac:spMkLst>
            <pc:docMk/>
            <pc:sldMk cId="4155443810" sldId="260"/>
            <ac:spMk id="36" creationId="{429899A3-416E-4DB5-846D-023526052013}"/>
          </ac:spMkLst>
        </pc:spChg>
        <pc:grpChg chg="add del">
          <ac:chgData name="Vijay Kumar Poloju" userId="1ae1ea26-bca3-4f70-9f2e-7d21832e5995" providerId="ADAL" clId="{0599ABAA-7AB4-4957-A042-0CF78C85097D}" dt="2024-09-25T01:55:24.945" v="188" actId="26606"/>
          <ac:grpSpMkLst>
            <pc:docMk/>
            <pc:sldMk cId="4155443810" sldId="260"/>
            <ac:grpSpMk id="10" creationId="{3BDBC526-6DCD-4FF6-8395-D8C22E46E527}"/>
          </ac:grpSpMkLst>
        </pc:grpChg>
        <pc:grpChg chg="add del">
          <ac:chgData name="Vijay Kumar Poloju" userId="1ae1ea26-bca3-4f70-9f2e-7d21832e5995" providerId="ADAL" clId="{0599ABAA-7AB4-4957-A042-0CF78C85097D}" dt="2024-09-25T01:55:24.945" v="188" actId="26606"/>
          <ac:grpSpMkLst>
            <pc:docMk/>
            <pc:sldMk cId="4155443810" sldId="260"/>
            <ac:grpSpMk id="18" creationId="{20205E53-D75C-4F15-A4A3-21DA0826FCE9}"/>
          </ac:grpSpMkLst>
        </pc:grpChg>
        <pc:grpChg chg="add">
          <ac:chgData name="Vijay Kumar Poloju" userId="1ae1ea26-bca3-4f70-9f2e-7d21832e5995" providerId="ADAL" clId="{0599ABAA-7AB4-4957-A042-0CF78C85097D}" dt="2024-09-25T01:55:25.009" v="189" actId="26606"/>
          <ac:grpSpMkLst>
            <pc:docMk/>
            <pc:sldMk cId="4155443810" sldId="260"/>
            <ac:grpSpMk id="30" creationId="{3BDBC526-6DCD-4FF6-8395-D8C22E46E527}"/>
          </ac:grpSpMkLst>
        </pc:grpChg>
        <pc:graphicFrameChg chg="add mod modGraphic">
          <ac:chgData name="Vijay Kumar Poloju" userId="1ae1ea26-bca3-4f70-9f2e-7d21832e5995" providerId="ADAL" clId="{0599ABAA-7AB4-4957-A042-0CF78C85097D}" dt="2024-09-25T01:55:25.009" v="189" actId="26606"/>
          <ac:graphicFrameMkLst>
            <pc:docMk/>
            <pc:sldMk cId="4155443810" sldId="260"/>
            <ac:graphicFrameMk id="5" creationId="{AD94D79F-9126-065D-424E-149DF5ACA8E8}"/>
          </ac:graphicFrameMkLst>
        </pc:graphicFrameChg>
      </pc:sldChg>
      <pc:sldChg chg="addSp delSp modSp new mod setBg">
        <pc:chgData name="Vijay Kumar Poloju" userId="1ae1ea26-bca3-4f70-9f2e-7d21832e5995" providerId="ADAL" clId="{0599ABAA-7AB4-4957-A042-0CF78C85097D}" dt="2024-09-25T02:01:18.374" v="248" actId="26606"/>
        <pc:sldMkLst>
          <pc:docMk/>
          <pc:sldMk cId="3794392787" sldId="261"/>
        </pc:sldMkLst>
        <pc:spChg chg="mod">
          <ac:chgData name="Vijay Kumar Poloju" userId="1ae1ea26-bca3-4f70-9f2e-7d21832e5995" providerId="ADAL" clId="{0599ABAA-7AB4-4957-A042-0CF78C85097D}" dt="2024-09-25T02:01:18.374" v="248" actId="26606"/>
          <ac:spMkLst>
            <pc:docMk/>
            <pc:sldMk cId="3794392787" sldId="261"/>
            <ac:spMk id="2" creationId="{1063A26B-8C5B-5113-3168-1D9758C46A48}"/>
          </ac:spMkLst>
        </pc:spChg>
        <pc:spChg chg="del">
          <ac:chgData name="Vijay Kumar Poloju" userId="1ae1ea26-bca3-4f70-9f2e-7d21832e5995" providerId="ADAL" clId="{0599ABAA-7AB4-4957-A042-0CF78C85097D}" dt="2024-09-25T01:55:54.777" v="194"/>
          <ac:spMkLst>
            <pc:docMk/>
            <pc:sldMk cId="3794392787" sldId="261"/>
            <ac:spMk id="3" creationId="{E1C2909C-85C5-432F-0EB9-E547434C991B}"/>
          </ac:spMkLst>
        </pc:spChg>
        <pc:spChg chg="add del">
          <ac:chgData name="Vijay Kumar Poloju" userId="1ae1ea26-bca3-4f70-9f2e-7d21832e5995" providerId="ADAL" clId="{0599ABAA-7AB4-4957-A042-0CF78C85097D}" dt="2024-09-25T01:55:44.574" v="192" actId="22"/>
          <ac:spMkLst>
            <pc:docMk/>
            <pc:sldMk cId="3794392787" sldId="261"/>
            <ac:spMk id="5" creationId="{441134D1-1C74-66FA-78C8-6A6F27DC4770}"/>
          </ac:spMkLst>
        </pc:spChg>
        <pc:spChg chg="add del mod">
          <ac:chgData name="Vijay Kumar Poloju" userId="1ae1ea26-bca3-4f70-9f2e-7d21832e5995" providerId="ADAL" clId="{0599ABAA-7AB4-4957-A042-0CF78C85097D}" dt="2024-09-25T01:58:49.681" v="240" actId="12084"/>
          <ac:spMkLst>
            <pc:docMk/>
            <pc:sldMk cId="3794392787" sldId="261"/>
            <ac:spMk id="6" creationId="{6F9C86D4-C966-C518-9951-978B1E4D1497}"/>
          </ac:spMkLst>
        </pc:spChg>
        <pc:spChg chg="add del">
          <ac:chgData name="Vijay Kumar Poloju" userId="1ae1ea26-bca3-4f70-9f2e-7d21832e5995" providerId="ADAL" clId="{0599ABAA-7AB4-4957-A042-0CF78C85097D}" dt="2024-09-25T02:01:18.374" v="248" actId="26606"/>
          <ac:spMkLst>
            <pc:docMk/>
            <pc:sldMk cId="3794392787" sldId="261"/>
            <ac:spMk id="18" creationId="{60B7752B-728D-4CA3-8923-C4F7F77029E3}"/>
          </ac:spMkLst>
        </pc:spChg>
        <pc:spChg chg="add del">
          <ac:chgData name="Vijay Kumar Poloju" userId="1ae1ea26-bca3-4f70-9f2e-7d21832e5995" providerId="ADAL" clId="{0599ABAA-7AB4-4957-A042-0CF78C85097D}" dt="2024-09-25T02:01:18.374" v="248" actId="26606"/>
          <ac:spMkLst>
            <pc:docMk/>
            <pc:sldMk cId="3794392787" sldId="261"/>
            <ac:spMk id="20" creationId="{429899A3-416E-4DB5-846D-023526052013}"/>
          </ac:spMkLst>
        </pc:spChg>
        <pc:spChg chg="add del">
          <ac:chgData name="Vijay Kumar Poloju" userId="1ae1ea26-bca3-4f70-9f2e-7d21832e5995" providerId="ADAL" clId="{0599ABAA-7AB4-4957-A042-0CF78C85097D}" dt="2024-09-25T02:01:18.374" v="248" actId="26606"/>
          <ac:spMkLst>
            <pc:docMk/>
            <pc:sldMk cId="3794392787" sldId="261"/>
            <ac:spMk id="31" creationId="{60B7752B-728D-4CA3-8923-C4F7F77029E3}"/>
          </ac:spMkLst>
        </pc:spChg>
        <pc:spChg chg="add del">
          <ac:chgData name="Vijay Kumar Poloju" userId="1ae1ea26-bca3-4f70-9f2e-7d21832e5995" providerId="ADAL" clId="{0599ABAA-7AB4-4957-A042-0CF78C85097D}" dt="2024-09-25T02:01:18.374" v="248" actId="26606"/>
          <ac:spMkLst>
            <pc:docMk/>
            <pc:sldMk cId="3794392787" sldId="261"/>
            <ac:spMk id="37" creationId="{52D58DC7-20C8-4471-BAA7-B296A2AEC3F6}"/>
          </ac:spMkLst>
        </pc:spChg>
        <pc:spChg chg="add del">
          <ac:chgData name="Vijay Kumar Poloju" userId="1ae1ea26-bca3-4f70-9f2e-7d21832e5995" providerId="ADAL" clId="{0599ABAA-7AB4-4957-A042-0CF78C85097D}" dt="2024-09-25T02:01:18.374" v="248" actId="26606"/>
          <ac:spMkLst>
            <pc:docMk/>
            <pc:sldMk cId="3794392787" sldId="261"/>
            <ac:spMk id="39" creationId="{8E4AABAC-100B-437F-86D3-981412859411}"/>
          </ac:spMkLst>
        </pc:spChg>
        <pc:spChg chg="add del">
          <ac:chgData name="Vijay Kumar Poloju" userId="1ae1ea26-bca3-4f70-9f2e-7d21832e5995" providerId="ADAL" clId="{0599ABAA-7AB4-4957-A042-0CF78C85097D}" dt="2024-09-25T02:01:18.374" v="248" actId="26606"/>
          <ac:spMkLst>
            <pc:docMk/>
            <pc:sldMk cId="3794392787" sldId="261"/>
            <ac:spMk id="41" creationId="{1DFD33E0-4D46-4176-BAE2-6AED15231C59}"/>
          </ac:spMkLst>
        </pc:spChg>
        <pc:spChg chg="add del">
          <ac:chgData name="Vijay Kumar Poloju" userId="1ae1ea26-bca3-4f70-9f2e-7d21832e5995" providerId="ADAL" clId="{0599ABAA-7AB4-4957-A042-0CF78C85097D}" dt="2024-09-25T02:01:18.374" v="248" actId="26606"/>
          <ac:spMkLst>
            <pc:docMk/>
            <pc:sldMk cId="3794392787" sldId="261"/>
            <ac:spMk id="43" creationId="{022B5D87-7689-4E7F-B03A-7F803B5DF799}"/>
          </ac:spMkLst>
        </pc:spChg>
        <pc:grpChg chg="add del">
          <ac:chgData name="Vijay Kumar Poloju" userId="1ae1ea26-bca3-4f70-9f2e-7d21832e5995" providerId="ADAL" clId="{0599ABAA-7AB4-4957-A042-0CF78C85097D}" dt="2024-09-25T02:01:18.374" v="248" actId="26606"/>
          <ac:grpSpMkLst>
            <pc:docMk/>
            <pc:sldMk cId="3794392787" sldId="261"/>
            <ac:grpSpMk id="12" creationId="{3BDBC526-6DCD-4FF6-8395-D8C22E46E527}"/>
          </ac:grpSpMkLst>
        </pc:grpChg>
        <pc:grpChg chg="add del">
          <ac:chgData name="Vijay Kumar Poloju" userId="1ae1ea26-bca3-4f70-9f2e-7d21832e5995" providerId="ADAL" clId="{0599ABAA-7AB4-4957-A042-0CF78C85097D}" dt="2024-09-25T02:01:18.374" v="248" actId="26606"/>
          <ac:grpSpMkLst>
            <pc:docMk/>
            <pc:sldMk cId="3794392787" sldId="261"/>
            <ac:grpSpMk id="25" creationId="{3BDBC526-6DCD-4FF6-8395-D8C22E46E527}"/>
          </ac:grpSpMkLst>
        </pc:grpChg>
        <pc:grpChg chg="add del">
          <ac:chgData name="Vijay Kumar Poloju" userId="1ae1ea26-bca3-4f70-9f2e-7d21832e5995" providerId="ADAL" clId="{0599ABAA-7AB4-4957-A042-0CF78C85097D}" dt="2024-09-25T02:01:18.374" v="248" actId="26606"/>
          <ac:grpSpMkLst>
            <pc:docMk/>
            <pc:sldMk cId="3794392787" sldId="261"/>
            <ac:grpSpMk id="33" creationId="{20205E53-D75C-4F15-A4A3-21DA0826FCE9}"/>
          </ac:grpSpMkLst>
        </pc:grpChg>
        <pc:graphicFrameChg chg="add mod modGraphic">
          <ac:chgData name="Vijay Kumar Poloju" userId="1ae1ea26-bca3-4f70-9f2e-7d21832e5995" providerId="ADAL" clId="{0599ABAA-7AB4-4957-A042-0CF78C85097D}" dt="2024-09-25T02:01:18.374" v="248" actId="26606"/>
          <ac:graphicFrameMkLst>
            <pc:docMk/>
            <pc:sldMk cId="3794392787" sldId="261"/>
            <ac:graphicFrameMk id="7" creationId="{CC1EBF8F-3095-61F4-48D0-AE51314B2E76}"/>
          </ac:graphicFrameMkLst>
        </pc:graphicFrameChg>
      </pc:sldChg>
      <pc:sldChg chg="addSp delSp modSp new mod setBg">
        <pc:chgData name="Vijay Kumar Poloju" userId="1ae1ea26-bca3-4f70-9f2e-7d21832e5995" providerId="ADAL" clId="{0599ABAA-7AB4-4957-A042-0CF78C85097D}" dt="2024-09-25T02:14:13.519" v="291" actId="26606"/>
        <pc:sldMkLst>
          <pc:docMk/>
          <pc:sldMk cId="2327930537" sldId="262"/>
        </pc:sldMkLst>
        <pc:spChg chg="mod">
          <ac:chgData name="Vijay Kumar Poloju" userId="1ae1ea26-bca3-4f70-9f2e-7d21832e5995" providerId="ADAL" clId="{0599ABAA-7AB4-4957-A042-0CF78C85097D}" dt="2024-09-25T02:14:13.519" v="291" actId="26606"/>
          <ac:spMkLst>
            <pc:docMk/>
            <pc:sldMk cId="2327930537" sldId="262"/>
            <ac:spMk id="2" creationId="{4780C5E5-3B48-31BC-23F7-6F67AFA63907}"/>
          </ac:spMkLst>
        </pc:spChg>
        <pc:spChg chg="del">
          <ac:chgData name="Vijay Kumar Poloju" userId="1ae1ea26-bca3-4f70-9f2e-7d21832e5995" providerId="ADAL" clId="{0599ABAA-7AB4-4957-A042-0CF78C85097D}" dt="2024-09-25T02:11:18.241" v="275"/>
          <ac:spMkLst>
            <pc:docMk/>
            <pc:sldMk cId="2327930537" sldId="262"/>
            <ac:spMk id="3" creationId="{2F03EA8E-4718-F5D9-6DFD-FCD7407E052C}"/>
          </ac:spMkLst>
        </pc:spChg>
        <pc:spChg chg="add del mod">
          <ac:chgData name="Vijay Kumar Poloju" userId="1ae1ea26-bca3-4f70-9f2e-7d21832e5995" providerId="ADAL" clId="{0599ABAA-7AB4-4957-A042-0CF78C85097D}" dt="2024-09-25T02:13:18.122" v="279" actId="12084"/>
          <ac:spMkLst>
            <pc:docMk/>
            <pc:sldMk cId="2327930537" sldId="262"/>
            <ac:spMk id="4" creationId="{54371D16-6478-7B4F-D75B-2DAB60BBBF59}"/>
          </ac:spMkLst>
        </pc:spChg>
        <pc:spChg chg="add del">
          <ac:chgData name="Vijay Kumar Poloju" userId="1ae1ea26-bca3-4f70-9f2e-7d21832e5995" providerId="ADAL" clId="{0599ABAA-7AB4-4957-A042-0CF78C85097D}" dt="2024-09-25T02:13:53.805" v="286" actId="26606"/>
          <ac:spMkLst>
            <pc:docMk/>
            <pc:sldMk cId="2327930537" sldId="262"/>
            <ac:spMk id="17" creationId="{60B7752B-728D-4CA3-8923-C4F7F77029E3}"/>
          </ac:spMkLst>
        </pc:spChg>
        <pc:spChg chg="add del">
          <ac:chgData name="Vijay Kumar Poloju" userId="1ae1ea26-bca3-4f70-9f2e-7d21832e5995" providerId="ADAL" clId="{0599ABAA-7AB4-4957-A042-0CF78C85097D}" dt="2024-09-25T02:13:53.805" v="286" actId="26606"/>
          <ac:spMkLst>
            <pc:docMk/>
            <pc:sldMk cId="2327930537" sldId="262"/>
            <ac:spMk id="19" creationId="{429899A3-416E-4DB5-846D-023526052013}"/>
          </ac:spMkLst>
        </pc:spChg>
        <pc:spChg chg="add">
          <ac:chgData name="Vijay Kumar Poloju" userId="1ae1ea26-bca3-4f70-9f2e-7d21832e5995" providerId="ADAL" clId="{0599ABAA-7AB4-4957-A042-0CF78C85097D}" dt="2024-09-25T02:14:13.519" v="291" actId="26606"/>
          <ac:spMkLst>
            <pc:docMk/>
            <pc:sldMk cId="2327930537" sldId="262"/>
            <ac:spMk id="23" creationId="{52D58DC7-20C8-4471-BAA7-B296A2AEC3F6}"/>
          </ac:spMkLst>
        </pc:spChg>
        <pc:spChg chg="add">
          <ac:chgData name="Vijay Kumar Poloju" userId="1ae1ea26-bca3-4f70-9f2e-7d21832e5995" providerId="ADAL" clId="{0599ABAA-7AB4-4957-A042-0CF78C85097D}" dt="2024-09-25T02:14:13.519" v="291" actId="26606"/>
          <ac:spMkLst>
            <pc:docMk/>
            <pc:sldMk cId="2327930537" sldId="262"/>
            <ac:spMk id="25" creationId="{8E4AABAC-100B-437F-86D3-981412859411}"/>
          </ac:spMkLst>
        </pc:spChg>
        <pc:spChg chg="add del">
          <ac:chgData name="Vijay Kumar Poloju" userId="1ae1ea26-bca3-4f70-9f2e-7d21832e5995" providerId="ADAL" clId="{0599ABAA-7AB4-4957-A042-0CF78C85097D}" dt="2024-09-25T02:13:56.382" v="288" actId="26606"/>
          <ac:spMkLst>
            <pc:docMk/>
            <pc:sldMk cId="2327930537" sldId="262"/>
            <ac:spMk id="26" creationId="{60B7752B-728D-4CA3-8923-C4F7F77029E3}"/>
          </ac:spMkLst>
        </pc:spChg>
        <pc:spChg chg="add del">
          <ac:chgData name="Vijay Kumar Poloju" userId="1ae1ea26-bca3-4f70-9f2e-7d21832e5995" providerId="ADAL" clId="{0599ABAA-7AB4-4957-A042-0CF78C85097D}" dt="2024-09-25T02:13:56.382" v="288" actId="26606"/>
          <ac:spMkLst>
            <pc:docMk/>
            <pc:sldMk cId="2327930537" sldId="262"/>
            <ac:spMk id="27" creationId="{429899A3-416E-4DB5-846D-023526052013}"/>
          </ac:spMkLst>
        </pc:spChg>
        <pc:spChg chg="add del">
          <ac:chgData name="Vijay Kumar Poloju" userId="1ae1ea26-bca3-4f70-9f2e-7d21832e5995" providerId="ADAL" clId="{0599ABAA-7AB4-4957-A042-0CF78C85097D}" dt="2024-09-25T02:14:13.495" v="290" actId="26606"/>
          <ac:spMkLst>
            <pc:docMk/>
            <pc:sldMk cId="2327930537" sldId="262"/>
            <ac:spMk id="31" creationId="{60B7752B-728D-4CA3-8923-C4F7F77029E3}"/>
          </ac:spMkLst>
        </pc:spChg>
        <pc:spChg chg="add del">
          <ac:chgData name="Vijay Kumar Poloju" userId="1ae1ea26-bca3-4f70-9f2e-7d21832e5995" providerId="ADAL" clId="{0599ABAA-7AB4-4957-A042-0CF78C85097D}" dt="2024-09-25T02:14:13.495" v="290" actId="26606"/>
          <ac:spMkLst>
            <pc:docMk/>
            <pc:sldMk cId="2327930537" sldId="262"/>
            <ac:spMk id="32" creationId="{F5B9E766-9E26-4187-BCFA-D90A32303DEB}"/>
          </ac:spMkLst>
        </pc:spChg>
        <pc:spChg chg="add del">
          <ac:chgData name="Vijay Kumar Poloju" userId="1ae1ea26-bca3-4f70-9f2e-7d21832e5995" providerId="ADAL" clId="{0599ABAA-7AB4-4957-A042-0CF78C85097D}" dt="2024-09-25T02:14:13.495" v="290" actId="26606"/>
          <ac:spMkLst>
            <pc:docMk/>
            <pc:sldMk cId="2327930537" sldId="262"/>
            <ac:spMk id="33" creationId="{71AD1FEB-49FD-40CF-99EC-4E7113B78C17}"/>
          </ac:spMkLst>
        </pc:spChg>
        <pc:spChg chg="add del">
          <ac:chgData name="Vijay Kumar Poloju" userId="1ae1ea26-bca3-4f70-9f2e-7d21832e5995" providerId="ADAL" clId="{0599ABAA-7AB4-4957-A042-0CF78C85097D}" dt="2024-09-25T02:14:13.495" v="290" actId="26606"/>
          <ac:spMkLst>
            <pc:docMk/>
            <pc:sldMk cId="2327930537" sldId="262"/>
            <ac:spMk id="34" creationId="{00DC30D3-D768-4F36-9F88-8AE574AB9B7B}"/>
          </ac:spMkLst>
        </pc:spChg>
        <pc:spChg chg="add">
          <ac:chgData name="Vijay Kumar Poloju" userId="1ae1ea26-bca3-4f70-9f2e-7d21832e5995" providerId="ADAL" clId="{0599ABAA-7AB4-4957-A042-0CF78C85097D}" dt="2024-09-25T02:14:13.519" v="291" actId="26606"/>
          <ac:spMkLst>
            <pc:docMk/>
            <pc:sldMk cId="2327930537" sldId="262"/>
            <ac:spMk id="44" creationId="{60B7752B-728D-4CA3-8923-C4F7F77029E3}"/>
          </ac:spMkLst>
        </pc:spChg>
        <pc:spChg chg="add">
          <ac:chgData name="Vijay Kumar Poloju" userId="1ae1ea26-bca3-4f70-9f2e-7d21832e5995" providerId="ADAL" clId="{0599ABAA-7AB4-4957-A042-0CF78C85097D}" dt="2024-09-25T02:14:13.519" v="291" actId="26606"/>
          <ac:spMkLst>
            <pc:docMk/>
            <pc:sldMk cId="2327930537" sldId="262"/>
            <ac:spMk id="47" creationId="{1DFD33E0-4D46-4176-BAE2-6AED15231C59}"/>
          </ac:spMkLst>
        </pc:spChg>
        <pc:spChg chg="add">
          <ac:chgData name="Vijay Kumar Poloju" userId="1ae1ea26-bca3-4f70-9f2e-7d21832e5995" providerId="ADAL" clId="{0599ABAA-7AB4-4957-A042-0CF78C85097D}" dt="2024-09-25T02:14:13.519" v="291" actId="26606"/>
          <ac:spMkLst>
            <pc:docMk/>
            <pc:sldMk cId="2327930537" sldId="262"/>
            <ac:spMk id="48" creationId="{022B5D87-7689-4E7F-B03A-7F803B5DF799}"/>
          </ac:spMkLst>
        </pc:spChg>
        <pc:grpChg chg="add del">
          <ac:chgData name="Vijay Kumar Poloju" userId="1ae1ea26-bca3-4f70-9f2e-7d21832e5995" providerId="ADAL" clId="{0599ABAA-7AB4-4957-A042-0CF78C85097D}" dt="2024-09-25T02:13:53.805" v="286" actId="26606"/>
          <ac:grpSpMkLst>
            <pc:docMk/>
            <pc:sldMk cId="2327930537" sldId="262"/>
            <ac:grpSpMk id="11" creationId="{3BDBC526-6DCD-4FF6-8395-D8C22E46E527}"/>
          </ac:grpSpMkLst>
        </pc:grpChg>
        <pc:grpChg chg="add del">
          <ac:chgData name="Vijay Kumar Poloju" userId="1ae1ea26-bca3-4f70-9f2e-7d21832e5995" providerId="ADAL" clId="{0599ABAA-7AB4-4957-A042-0CF78C85097D}" dt="2024-09-25T02:13:56.382" v="288" actId="26606"/>
          <ac:grpSpMkLst>
            <pc:docMk/>
            <pc:sldMk cId="2327930537" sldId="262"/>
            <ac:grpSpMk id="21" creationId="{3BDBC526-6DCD-4FF6-8395-D8C22E46E527}"/>
          </ac:grpSpMkLst>
        </pc:grpChg>
        <pc:grpChg chg="add del">
          <ac:chgData name="Vijay Kumar Poloju" userId="1ae1ea26-bca3-4f70-9f2e-7d21832e5995" providerId="ADAL" clId="{0599ABAA-7AB4-4957-A042-0CF78C85097D}" dt="2024-09-25T02:14:13.495" v="290" actId="26606"/>
          <ac:grpSpMkLst>
            <pc:docMk/>
            <pc:sldMk cId="2327930537" sldId="262"/>
            <ac:grpSpMk id="30" creationId="{3BDBC526-6DCD-4FF6-8395-D8C22E46E527}"/>
          </ac:grpSpMkLst>
        </pc:grpChg>
        <pc:grpChg chg="add del">
          <ac:chgData name="Vijay Kumar Poloju" userId="1ae1ea26-bca3-4f70-9f2e-7d21832e5995" providerId="ADAL" clId="{0599ABAA-7AB4-4957-A042-0CF78C85097D}" dt="2024-09-25T02:14:13.495" v="290" actId="26606"/>
          <ac:grpSpMkLst>
            <pc:docMk/>
            <pc:sldMk cId="2327930537" sldId="262"/>
            <ac:grpSpMk id="35" creationId="{8565B612-C05D-44C8-A892-B3BCE658F61C}"/>
          </ac:grpSpMkLst>
        </pc:grpChg>
        <pc:grpChg chg="add">
          <ac:chgData name="Vijay Kumar Poloju" userId="1ae1ea26-bca3-4f70-9f2e-7d21832e5995" providerId="ADAL" clId="{0599ABAA-7AB4-4957-A042-0CF78C85097D}" dt="2024-09-25T02:14:13.519" v="291" actId="26606"/>
          <ac:grpSpMkLst>
            <pc:docMk/>
            <pc:sldMk cId="2327930537" sldId="262"/>
            <ac:grpSpMk id="39" creationId="{3BDBC526-6DCD-4FF6-8395-D8C22E46E527}"/>
          </ac:grpSpMkLst>
        </pc:grpChg>
        <pc:grpChg chg="add">
          <ac:chgData name="Vijay Kumar Poloju" userId="1ae1ea26-bca3-4f70-9f2e-7d21832e5995" providerId="ADAL" clId="{0599ABAA-7AB4-4957-A042-0CF78C85097D}" dt="2024-09-25T02:14:13.519" v="291" actId="26606"/>
          <ac:grpSpMkLst>
            <pc:docMk/>
            <pc:sldMk cId="2327930537" sldId="262"/>
            <ac:grpSpMk id="45" creationId="{20205E53-D75C-4F15-A4A3-21DA0826FCE9}"/>
          </ac:grpSpMkLst>
        </pc:grpChg>
        <pc:graphicFrameChg chg="add mod">
          <ac:chgData name="Vijay Kumar Poloju" userId="1ae1ea26-bca3-4f70-9f2e-7d21832e5995" providerId="ADAL" clId="{0599ABAA-7AB4-4957-A042-0CF78C85097D}" dt="2024-09-25T02:11:57.527" v="276" actId="12084"/>
          <ac:graphicFrameMkLst>
            <pc:docMk/>
            <pc:sldMk cId="2327930537" sldId="262"/>
            <ac:graphicFrameMk id="5" creationId="{4641C29A-716E-16BD-0CD2-F8FC1FC75FED}"/>
          </ac:graphicFrameMkLst>
        </pc:graphicFrameChg>
        <pc:graphicFrameChg chg="add mod modGraphic">
          <ac:chgData name="Vijay Kumar Poloju" userId="1ae1ea26-bca3-4f70-9f2e-7d21832e5995" providerId="ADAL" clId="{0599ABAA-7AB4-4957-A042-0CF78C85097D}" dt="2024-09-25T02:14:13.519" v="291" actId="26606"/>
          <ac:graphicFrameMkLst>
            <pc:docMk/>
            <pc:sldMk cId="2327930537" sldId="262"/>
            <ac:graphicFrameMk id="6" creationId="{CDCB0DFC-B5FF-30D6-B059-BFAD07E17683}"/>
          </ac:graphicFrameMkLst>
        </pc:graphicFrameChg>
      </pc:sldChg>
    </pc:docChg>
  </pc:docChgLst>
  <pc:docChgLst>
    <pc:chgData name="Peter Ly" userId="S::pely4050@colorado.edu::38baa8d9-7c25-4c5d-8421-058dd390cda9" providerId="AD" clId="Web-{B521B164-B77A-2632-4600-6B93C5EDBE08}"/>
    <pc:docChg chg="modSld">
      <pc:chgData name="Peter Ly" userId="S::pely4050@colorado.edu::38baa8d9-7c25-4c5d-8421-058dd390cda9" providerId="AD" clId="Web-{B521B164-B77A-2632-4600-6B93C5EDBE08}" dt="2024-09-25T05:19:49.551" v="302" actId="20577"/>
      <pc:docMkLst>
        <pc:docMk/>
      </pc:docMkLst>
      <pc:sldChg chg="modSp">
        <pc:chgData name="Peter Ly" userId="S::pely4050@colorado.edu::38baa8d9-7c25-4c5d-8421-058dd390cda9" providerId="AD" clId="Web-{B521B164-B77A-2632-4600-6B93C5EDBE08}" dt="2024-09-25T05:19:49.551" v="302" actId="20577"/>
        <pc:sldMkLst>
          <pc:docMk/>
          <pc:sldMk cId="3832155166" sldId="256"/>
        </pc:sldMkLst>
        <pc:spChg chg="mod">
          <ac:chgData name="Peter Ly" userId="S::pely4050@colorado.edu::38baa8d9-7c25-4c5d-8421-058dd390cda9" providerId="AD" clId="Web-{B521B164-B77A-2632-4600-6B93C5EDBE08}" dt="2024-09-25T05:19:49.551" v="302" actId="20577"/>
          <ac:spMkLst>
            <pc:docMk/>
            <pc:sldMk cId="3832155166" sldId="256"/>
            <ac:spMk id="4" creationId="{12AFE86D-A99E-6409-B575-2AFCFDBD56E6}"/>
          </ac:spMkLst>
        </pc:spChg>
      </pc:sldChg>
      <pc:sldChg chg="modSp">
        <pc:chgData name="Peter Ly" userId="S::pely4050@colorado.edu::38baa8d9-7c25-4c5d-8421-058dd390cda9" providerId="AD" clId="Web-{B521B164-B77A-2632-4600-6B93C5EDBE08}" dt="2024-09-25T05:06:36.809" v="122" actId="20577"/>
        <pc:sldMkLst>
          <pc:docMk/>
          <pc:sldMk cId="1008030623" sldId="257"/>
        </pc:sldMkLst>
        <pc:graphicFrameChg chg="modGraphic">
          <ac:chgData name="Peter Ly" userId="S::pely4050@colorado.edu::38baa8d9-7c25-4c5d-8421-058dd390cda9" providerId="AD" clId="Web-{B521B164-B77A-2632-4600-6B93C5EDBE08}" dt="2024-09-25T05:06:36.809" v="122" actId="20577"/>
          <ac:graphicFrameMkLst>
            <pc:docMk/>
            <pc:sldMk cId="1008030623" sldId="257"/>
            <ac:graphicFrameMk id="5" creationId="{C0EBD8E1-41DF-D181-E8BC-6EFA80434387}"/>
          </ac:graphicFrameMkLst>
        </pc:graphicFrameChg>
      </pc:sldChg>
      <pc:sldChg chg="modSp">
        <pc:chgData name="Peter Ly" userId="S::pely4050@colorado.edu::38baa8d9-7c25-4c5d-8421-058dd390cda9" providerId="AD" clId="Web-{B521B164-B77A-2632-4600-6B93C5EDBE08}" dt="2024-09-25T05:08:02.060" v="130" actId="20577"/>
        <pc:sldMkLst>
          <pc:docMk/>
          <pc:sldMk cId="2906313392" sldId="258"/>
        </pc:sldMkLst>
        <pc:spChg chg="mod">
          <ac:chgData name="Peter Ly" userId="S::pely4050@colorado.edu::38baa8d9-7c25-4c5d-8421-058dd390cda9" providerId="AD" clId="Web-{B521B164-B77A-2632-4600-6B93C5EDBE08}" dt="2024-09-25T05:08:02.060" v="130" actId="20577"/>
          <ac:spMkLst>
            <pc:docMk/>
            <pc:sldMk cId="2906313392" sldId="258"/>
            <ac:spMk id="4" creationId="{AD7ADB79-ADA6-C37E-F06C-84707D9D3322}"/>
          </ac:spMkLst>
        </pc:spChg>
      </pc:sldChg>
      <pc:sldChg chg="modSp">
        <pc:chgData name="Peter Ly" userId="S::pely4050@colorado.edu::38baa8d9-7c25-4c5d-8421-058dd390cda9" providerId="AD" clId="Web-{B521B164-B77A-2632-4600-6B93C5EDBE08}" dt="2024-09-25T05:12:27.748" v="181" actId="20577"/>
        <pc:sldMkLst>
          <pc:docMk/>
          <pc:sldMk cId="3250229759" sldId="259"/>
        </pc:sldMkLst>
        <pc:graphicFrameChg chg="modGraphic">
          <ac:chgData name="Peter Ly" userId="S::pely4050@colorado.edu::38baa8d9-7c25-4c5d-8421-058dd390cda9" providerId="AD" clId="Web-{B521B164-B77A-2632-4600-6B93C5EDBE08}" dt="2024-09-25T05:12:27.748" v="181" actId="20577"/>
          <ac:graphicFrameMkLst>
            <pc:docMk/>
            <pc:sldMk cId="3250229759" sldId="259"/>
            <ac:graphicFrameMk id="6" creationId="{15781A52-568F-5BD9-CC53-06C10FD82C8C}"/>
          </ac:graphicFrameMkLst>
        </pc:graphicFrameChg>
      </pc:sldChg>
      <pc:sldChg chg="modSp">
        <pc:chgData name="Peter Ly" userId="S::pely4050@colorado.edu::38baa8d9-7c25-4c5d-8421-058dd390cda9" providerId="AD" clId="Web-{B521B164-B77A-2632-4600-6B93C5EDBE08}" dt="2024-09-25T05:14:27.252" v="236" actId="20577"/>
        <pc:sldMkLst>
          <pc:docMk/>
          <pc:sldMk cId="4155443810" sldId="260"/>
        </pc:sldMkLst>
        <pc:graphicFrameChg chg="modGraphic">
          <ac:chgData name="Peter Ly" userId="S::pely4050@colorado.edu::38baa8d9-7c25-4c5d-8421-058dd390cda9" providerId="AD" clId="Web-{B521B164-B77A-2632-4600-6B93C5EDBE08}" dt="2024-09-25T05:14:27.252" v="236" actId="20577"/>
          <ac:graphicFrameMkLst>
            <pc:docMk/>
            <pc:sldMk cId="4155443810" sldId="260"/>
            <ac:graphicFrameMk id="5" creationId="{AD94D79F-9126-065D-424E-149DF5ACA8E8}"/>
          </ac:graphicFrameMkLst>
        </pc:graphicFrameChg>
      </pc:sldChg>
      <pc:sldChg chg="modSp">
        <pc:chgData name="Peter Ly" userId="S::pely4050@colorado.edu::38baa8d9-7c25-4c5d-8421-058dd390cda9" providerId="AD" clId="Web-{B521B164-B77A-2632-4600-6B93C5EDBE08}" dt="2024-09-25T05:18:57.269" v="300" actId="20577"/>
        <pc:sldMkLst>
          <pc:docMk/>
          <pc:sldMk cId="3794392787" sldId="261"/>
        </pc:sldMkLst>
        <pc:graphicFrameChg chg="modGraphic">
          <ac:chgData name="Peter Ly" userId="S::pely4050@colorado.edu::38baa8d9-7c25-4c5d-8421-058dd390cda9" providerId="AD" clId="Web-{B521B164-B77A-2632-4600-6B93C5EDBE08}" dt="2024-09-25T05:18:57.269" v="300" actId="20577"/>
          <ac:graphicFrameMkLst>
            <pc:docMk/>
            <pc:sldMk cId="3794392787" sldId="261"/>
            <ac:graphicFrameMk id="7" creationId="{CC1EBF8F-3095-61F4-48D0-AE51314B2E76}"/>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5.svg"/></Relationships>
</file>

<file path=ppt/diagrams/_rels/data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4.png"/><Relationship Id="rId7" Type="http://schemas.openxmlformats.org/officeDocument/2006/relationships/image" Target="../media/image33.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4.png"/><Relationship Id="rId7" Type="http://schemas.openxmlformats.org/officeDocument/2006/relationships/image" Target="../media/image33.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CC6A7B-26DD-4CAB-9A3E-4999A7D0474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BA187A4-247B-4382-8F97-8E7E99B658AD}">
      <dgm:prSet/>
      <dgm:spPr/>
      <dgm:t>
        <a:bodyPr/>
        <a:lstStyle/>
        <a:p>
          <a:pPr>
            <a:lnSpc>
              <a:spcPct val="100000"/>
            </a:lnSpc>
            <a:defRPr b="1"/>
          </a:pPr>
          <a:r>
            <a:rPr lang="en-US" b="1" i="0" baseline="0"/>
            <a:t>Focus</a:t>
          </a:r>
          <a:endParaRPr lang="en-US" b="0"/>
        </a:p>
      </dgm:t>
    </dgm:pt>
    <dgm:pt modelId="{22D18985-00B4-4307-978C-A40BC7A42DCC}" type="parTrans" cxnId="{59076073-640E-44B4-9488-04D760002BBE}">
      <dgm:prSet/>
      <dgm:spPr/>
      <dgm:t>
        <a:bodyPr/>
        <a:lstStyle/>
        <a:p>
          <a:endParaRPr lang="en-US"/>
        </a:p>
      </dgm:t>
    </dgm:pt>
    <dgm:pt modelId="{8B8AD4C8-71E3-4A76-9ADD-8541C9ECE586}" type="sibTrans" cxnId="{59076073-640E-44B4-9488-04D760002BBE}">
      <dgm:prSet/>
      <dgm:spPr/>
      <dgm:t>
        <a:bodyPr/>
        <a:lstStyle/>
        <a:p>
          <a:endParaRPr lang="en-US"/>
        </a:p>
      </dgm:t>
    </dgm:pt>
    <dgm:pt modelId="{CFF5DA45-4719-47FB-80EB-6EE58486ADD5}">
      <dgm:prSet/>
      <dgm:spPr/>
      <dgm:t>
        <a:bodyPr/>
        <a:lstStyle/>
        <a:p>
          <a:pPr>
            <a:lnSpc>
              <a:spcPct val="100000"/>
            </a:lnSpc>
          </a:pPr>
          <a:r>
            <a:rPr lang="en-US" b="0" i="0" baseline="0"/>
            <a:t>Data mining and analysis</a:t>
          </a:r>
          <a:r>
            <a:rPr lang="en-US" b="0" i="0" baseline="0">
              <a:latin typeface="Sitka Heading"/>
            </a:rPr>
            <a:t> using</a:t>
          </a:r>
          <a:r>
            <a:rPr lang="en-US" b="0" i="0" baseline="0"/>
            <a:t> company earnings reports</a:t>
          </a:r>
          <a:r>
            <a:rPr lang="en-US" b="0" i="0" baseline="0">
              <a:latin typeface="Sitka Heading"/>
            </a:rPr>
            <a:t> and </a:t>
          </a:r>
          <a:r>
            <a:rPr lang="en-US" b="0" i="0" baseline="0"/>
            <a:t>stock market trend of the company</a:t>
          </a:r>
          <a:endParaRPr lang="en-US" b="0" i="0" baseline="0">
            <a:latin typeface="Sitka Heading"/>
          </a:endParaRPr>
        </a:p>
      </dgm:t>
    </dgm:pt>
    <dgm:pt modelId="{EE8A47E4-7CD1-4A2C-9B98-B7E40EFB5FDB}" type="parTrans" cxnId="{721E803F-FBCD-492A-8394-D91734652281}">
      <dgm:prSet/>
      <dgm:spPr/>
      <dgm:t>
        <a:bodyPr/>
        <a:lstStyle/>
        <a:p>
          <a:endParaRPr lang="en-US"/>
        </a:p>
      </dgm:t>
    </dgm:pt>
    <dgm:pt modelId="{242F51EE-CD17-42DA-894A-68684D1A3A49}" type="sibTrans" cxnId="{721E803F-FBCD-492A-8394-D91734652281}">
      <dgm:prSet/>
      <dgm:spPr/>
      <dgm:t>
        <a:bodyPr/>
        <a:lstStyle/>
        <a:p>
          <a:endParaRPr lang="en-US"/>
        </a:p>
      </dgm:t>
    </dgm:pt>
    <dgm:pt modelId="{374E48E8-854E-4640-B099-632459F6D82E}">
      <dgm:prSet/>
      <dgm:spPr/>
      <dgm:t>
        <a:bodyPr/>
        <a:lstStyle/>
        <a:p>
          <a:pPr>
            <a:lnSpc>
              <a:spcPct val="100000"/>
            </a:lnSpc>
            <a:defRPr b="1"/>
          </a:pPr>
          <a:r>
            <a:rPr lang="en-US" b="1" i="0" baseline="0"/>
            <a:t>Key technologies</a:t>
          </a:r>
          <a:endParaRPr lang="en-US" b="0"/>
        </a:p>
      </dgm:t>
    </dgm:pt>
    <dgm:pt modelId="{DB003CA9-1CF4-4093-937A-FE3F7073D50F}" type="parTrans" cxnId="{2BC570A5-B942-4AE3-BBD6-CE96F0CE6A53}">
      <dgm:prSet/>
      <dgm:spPr/>
      <dgm:t>
        <a:bodyPr/>
        <a:lstStyle/>
        <a:p>
          <a:endParaRPr lang="en-US"/>
        </a:p>
      </dgm:t>
    </dgm:pt>
    <dgm:pt modelId="{30A8B577-3357-4F42-B0F8-224474D8BABB}" type="sibTrans" cxnId="{2BC570A5-B942-4AE3-BBD6-CE96F0CE6A53}">
      <dgm:prSet/>
      <dgm:spPr/>
      <dgm:t>
        <a:bodyPr/>
        <a:lstStyle/>
        <a:p>
          <a:endParaRPr lang="en-US"/>
        </a:p>
      </dgm:t>
    </dgm:pt>
    <dgm:pt modelId="{72B4AF0F-E448-446A-B6FF-DFCB04AB31E3}">
      <dgm:prSet/>
      <dgm:spPr/>
      <dgm:t>
        <a:bodyPr/>
        <a:lstStyle/>
        <a:p>
          <a:pPr>
            <a:lnSpc>
              <a:spcPct val="100000"/>
            </a:lnSpc>
          </a:pPr>
          <a:r>
            <a:rPr lang="en-US" b="0" i="0" baseline="0"/>
            <a:t>Natural Language Processing (NLP) and Statistical Analysis</a:t>
          </a:r>
          <a:endParaRPr lang="en-US" b="0"/>
        </a:p>
      </dgm:t>
    </dgm:pt>
    <dgm:pt modelId="{6550E0CE-842C-4DED-85D6-EAE179FE9833}" type="parTrans" cxnId="{BCC9696F-1375-486C-B61B-C0104244D731}">
      <dgm:prSet/>
      <dgm:spPr/>
      <dgm:t>
        <a:bodyPr/>
        <a:lstStyle/>
        <a:p>
          <a:endParaRPr lang="en-US"/>
        </a:p>
      </dgm:t>
    </dgm:pt>
    <dgm:pt modelId="{07A4BFEA-0463-403B-9AB8-D9D14036AC31}" type="sibTrans" cxnId="{BCC9696F-1375-486C-B61B-C0104244D731}">
      <dgm:prSet/>
      <dgm:spPr/>
      <dgm:t>
        <a:bodyPr/>
        <a:lstStyle/>
        <a:p>
          <a:endParaRPr lang="en-US"/>
        </a:p>
      </dgm:t>
    </dgm:pt>
    <dgm:pt modelId="{6BA88685-85E5-40D3-8540-EFF95C28B11A}">
      <dgm:prSet/>
      <dgm:spPr/>
      <dgm:t>
        <a:bodyPr/>
        <a:lstStyle/>
        <a:p>
          <a:pPr>
            <a:lnSpc>
              <a:spcPct val="100000"/>
            </a:lnSpc>
            <a:defRPr b="1"/>
          </a:pPr>
          <a:r>
            <a:rPr lang="en-US" b="1" i="0" baseline="0"/>
            <a:t>Objective</a:t>
          </a:r>
          <a:endParaRPr lang="en-US"/>
        </a:p>
      </dgm:t>
    </dgm:pt>
    <dgm:pt modelId="{41E82FA2-27B1-447D-8158-73867DC317C9}" type="parTrans" cxnId="{1766E426-8052-4864-A559-0A0E506DA253}">
      <dgm:prSet/>
      <dgm:spPr/>
      <dgm:t>
        <a:bodyPr/>
        <a:lstStyle/>
        <a:p>
          <a:endParaRPr lang="en-US"/>
        </a:p>
      </dgm:t>
    </dgm:pt>
    <dgm:pt modelId="{696A3FD1-D319-4E32-9C06-180331964718}" type="sibTrans" cxnId="{1766E426-8052-4864-A559-0A0E506DA253}">
      <dgm:prSet/>
      <dgm:spPr/>
      <dgm:t>
        <a:bodyPr/>
        <a:lstStyle/>
        <a:p>
          <a:endParaRPr lang="en-US"/>
        </a:p>
      </dgm:t>
    </dgm:pt>
    <dgm:pt modelId="{18F3FEE1-EEDC-46A4-8CFC-2BD3E9832142}">
      <dgm:prSet/>
      <dgm:spPr/>
      <dgm:t>
        <a:bodyPr/>
        <a:lstStyle/>
        <a:p>
          <a:pPr>
            <a:lnSpc>
              <a:spcPct val="100000"/>
            </a:lnSpc>
          </a:pPr>
          <a:r>
            <a:rPr lang="en-US" b="0" i="0" baseline="0"/>
            <a:t>Analyze how company decisions affect stock prices</a:t>
          </a:r>
          <a:endParaRPr lang="en-US"/>
        </a:p>
      </dgm:t>
    </dgm:pt>
    <dgm:pt modelId="{05090EB6-8647-49F6-8387-86679DD84C3C}" type="parTrans" cxnId="{4059F2A9-6CA7-45E7-9105-D2229CEC627D}">
      <dgm:prSet/>
      <dgm:spPr/>
      <dgm:t>
        <a:bodyPr/>
        <a:lstStyle/>
        <a:p>
          <a:endParaRPr lang="en-US"/>
        </a:p>
      </dgm:t>
    </dgm:pt>
    <dgm:pt modelId="{F862FDC0-C052-4604-A086-A4BBDEAA3C12}" type="sibTrans" cxnId="{4059F2A9-6CA7-45E7-9105-D2229CEC627D}">
      <dgm:prSet/>
      <dgm:spPr/>
      <dgm:t>
        <a:bodyPr/>
        <a:lstStyle/>
        <a:p>
          <a:endParaRPr lang="en-US"/>
        </a:p>
      </dgm:t>
    </dgm:pt>
    <dgm:pt modelId="{800DC11D-53AA-43D5-B3F4-EAC8D36EB598}">
      <dgm:prSet/>
      <dgm:spPr/>
      <dgm:t>
        <a:bodyPr/>
        <a:lstStyle/>
        <a:p>
          <a:pPr>
            <a:lnSpc>
              <a:spcPct val="100000"/>
            </a:lnSpc>
          </a:pPr>
          <a:r>
            <a:rPr lang="en-US" b="0" i="0" baseline="0"/>
            <a:t>Detect potential partnerships or correlations between companies</a:t>
          </a:r>
          <a:endParaRPr lang="en-US"/>
        </a:p>
      </dgm:t>
    </dgm:pt>
    <dgm:pt modelId="{DB89C75C-83F8-49A5-B2C9-464A1FA88823}" type="parTrans" cxnId="{C03AD2D6-21FC-4441-8F56-30F6CB8497BE}">
      <dgm:prSet/>
      <dgm:spPr/>
      <dgm:t>
        <a:bodyPr/>
        <a:lstStyle/>
        <a:p>
          <a:endParaRPr lang="en-US"/>
        </a:p>
      </dgm:t>
    </dgm:pt>
    <dgm:pt modelId="{499B152C-A891-4791-B797-201870EDBF25}" type="sibTrans" cxnId="{C03AD2D6-21FC-4441-8F56-30F6CB8497BE}">
      <dgm:prSet/>
      <dgm:spPr/>
      <dgm:t>
        <a:bodyPr/>
        <a:lstStyle/>
        <a:p>
          <a:endParaRPr lang="en-US"/>
        </a:p>
      </dgm:t>
    </dgm:pt>
    <dgm:pt modelId="{7C31C654-C8F3-4ABA-B94C-C5D22A1397C1}" type="pres">
      <dgm:prSet presAssocID="{9CCC6A7B-26DD-4CAB-9A3E-4999A7D04741}" presName="root" presStyleCnt="0">
        <dgm:presLayoutVars>
          <dgm:dir/>
          <dgm:resizeHandles val="exact"/>
        </dgm:presLayoutVars>
      </dgm:prSet>
      <dgm:spPr/>
    </dgm:pt>
    <dgm:pt modelId="{A08DA6D8-8678-4420-9779-94F15ECD4042}" type="pres">
      <dgm:prSet presAssocID="{CBA187A4-247B-4382-8F97-8E7E99B658AD}" presName="compNode" presStyleCnt="0"/>
      <dgm:spPr/>
    </dgm:pt>
    <dgm:pt modelId="{858DEA16-5EC9-426F-B69A-C2541B46763B}" type="pres">
      <dgm:prSet presAssocID="{CBA187A4-247B-4382-8F97-8E7E99B658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C6A3259C-1819-4666-99FC-8D05A90E7A82}" type="pres">
      <dgm:prSet presAssocID="{CBA187A4-247B-4382-8F97-8E7E99B658AD}" presName="iconSpace" presStyleCnt="0"/>
      <dgm:spPr/>
    </dgm:pt>
    <dgm:pt modelId="{194170C6-E040-4151-A3CD-BC9DB10CE38C}" type="pres">
      <dgm:prSet presAssocID="{CBA187A4-247B-4382-8F97-8E7E99B658AD}" presName="parTx" presStyleLbl="revTx" presStyleIdx="0" presStyleCnt="6">
        <dgm:presLayoutVars>
          <dgm:chMax val="0"/>
          <dgm:chPref val="0"/>
        </dgm:presLayoutVars>
      </dgm:prSet>
      <dgm:spPr/>
    </dgm:pt>
    <dgm:pt modelId="{850156E5-0810-42BC-ACFE-75D60F64EDA7}" type="pres">
      <dgm:prSet presAssocID="{CBA187A4-247B-4382-8F97-8E7E99B658AD}" presName="txSpace" presStyleCnt="0"/>
      <dgm:spPr/>
    </dgm:pt>
    <dgm:pt modelId="{E07AED7C-7D3F-4A39-BE8B-25F9F9013CFD}" type="pres">
      <dgm:prSet presAssocID="{CBA187A4-247B-4382-8F97-8E7E99B658AD}" presName="desTx" presStyleLbl="revTx" presStyleIdx="1" presStyleCnt="6">
        <dgm:presLayoutVars/>
      </dgm:prSet>
      <dgm:spPr/>
    </dgm:pt>
    <dgm:pt modelId="{911186AF-5547-4FA1-B63C-DC1123BA289D}" type="pres">
      <dgm:prSet presAssocID="{8B8AD4C8-71E3-4A76-9ADD-8541C9ECE586}" presName="sibTrans" presStyleCnt="0"/>
      <dgm:spPr/>
    </dgm:pt>
    <dgm:pt modelId="{E867D06E-0653-40F3-A985-2F689DB759D2}" type="pres">
      <dgm:prSet presAssocID="{374E48E8-854E-4640-B099-632459F6D82E}" presName="compNode" presStyleCnt="0"/>
      <dgm:spPr/>
    </dgm:pt>
    <dgm:pt modelId="{8D4AB56B-0D04-4A45-ABF9-4C9B7E3558C5}" type="pres">
      <dgm:prSet presAssocID="{374E48E8-854E-4640-B099-632459F6D8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C26985B-C47E-4701-B160-51397EE1574F}" type="pres">
      <dgm:prSet presAssocID="{374E48E8-854E-4640-B099-632459F6D82E}" presName="iconSpace" presStyleCnt="0"/>
      <dgm:spPr/>
    </dgm:pt>
    <dgm:pt modelId="{397D80C5-056F-4F03-8D36-8DA488C9D70F}" type="pres">
      <dgm:prSet presAssocID="{374E48E8-854E-4640-B099-632459F6D82E}" presName="parTx" presStyleLbl="revTx" presStyleIdx="2" presStyleCnt="6">
        <dgm:presLayoutVars>
          <dgm:chMax val="0"/>
          <dgm:chPref val="0"/>
        </dgm:presLayoutVars>
      </dgm:prSet>
      <dgm:spPr/>
    </dgm:pt>
    <dgm:pt modelId="{2D00C94F-EE31-42CB-8C56-BD5ACC2D339B}" type="pres">
      <dgm:prSet presAssocID="{374E48E8-854E-4640-B099-632459F6D82E}" presName="txSpace" presStyleCnt="0"/>
      <dgm:spPr/>
    </dgm:pt>
    <dgm:pt modelId="{904B5229-0092-4C8A-AE37-5B7A352E4435}" type="pres">
      <dgm:prSet presAssocID="{374E48E8-854E-4640-B099-632459F6D82E}" presName="desTx" presStyleLbl="revTx" presStyleIdx="3" presStyleCnt="6">
        <dgm:presLayoutVars/>
      </dgm:prSet>
      <dgm:spPr/>
    </dgm:pt>
    <dgm:pt modelId="{85FA1049-CCC3-4DAF-B8C6-06A2BB50696F}" type="pres">
      <dgm:prSet presAssocID="{30A8B577-3357-4F42-B0F8-224474D8BABB}" presName="sibTrans" presStyleCnt="0"/>
      <dgm:spPr/>
    </dgm:pt>
    <dgm:pt modelId="{0E251163-2DFB-49DE-829A-F0B531CDC097}" type="pres">
      <dgm:prSet presAssocID="{6BA88685-85E5-40D3-8540-EFF95C28B11A}" presName="compNode" presStyleCnt="0"/>
      <dgm:spPr/>
    </dgm:pt>
    <dgm:pt modelId="{4AF972FB-1588-469B-A2C7-38051D74F8FD}" type="pres">
      <dgm:prSet presAssocID="{6BA88685-85E5-40D3-8540-EFF95C28B1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68EB26D-F31D-47BF-9F69-8FC15F68E122}" type="pres">
      <dgm:prSet presAssocID="{6BA88685-85E5-40D3-8540-EFF95C28B11A}" presName="iconSpace" presStyleCnt="0"/>
      <dgm:spPr/>
    </dgm:pt>
    <dgm:pt modelId="{74136609-025F-4AD8-A67E-5D07E8C3D5F2}" type="pres">
      <dgm:prSet presAssocID="{6BA88685-85E5-40D3-8540-EFF95C28B11A}" presName="parTx" presStyleLbl="revTx" presStyleIdx="4" presStyleCnt="6">
        <dgm:presLayoutVars>
          <dgm:chMax val="0"/>
          <dgm:chPref val="0"/>
        </dgm:presLayoutVars>
      </dgm:prSet>
      <dgm:spPr/>
    </dgm:pt>
    <dgm:pt modelId="{55A6C656-BAB1-40E0-9659-AF30428EF4B2}" type="pres">
      <dgm:prSet presAssocID="{6BA88685-85E5-40D3-8540-EFF95C28B11A}" presName="txSpace" presStyleCnt="0"/>
      <dgm:spPr/>
    </dgm:pt>
    <dgm:pt modelId="{FCCAF1A9-DE65-442A-A2AC-9DBD52B1EC10}" type="pres">
      <dgm:prSet presAssocID="{6BA88685-85E5-40D3-8540-EFF95C28B11A}" presName="desTx" presStyleLbl="revTx" presStyleIdx="5" presStyleCnt="6">
        <dgm:presLayoutVars/>
      </dgm:prSet>
      <dgm:spPr/>
    </dgm:pt>
  </dgm:ptLst>
  <dgm:cxnLst>
    <dgm:cxn modelId="{82B43E25-885A-4DA4-9B15-2553D2241BA4}" type="presOf" srcId="{18F3FEE1-EEDC-46A4-8CFC-2BD3E9832142}" destId="{FCCAF1A9-DE65-442A-A2AC-9DBD52B1EC10}" srcOrd="0" destOrd="0" presId="urn:microsoft.com/office/officeart/2018/5/layout/CenteredIconLabelDescriptionList"/>
    <dgm:cxn modelId="{5FCE1226-7FA8-44B0-9F69-7E64B2AA13FB}" type="presOf" srcId="{CFF5DA45-4719-47FB-80EB-6EE58486ADD5}" destId="{E07AED7C-7D3F-4A39-BE8B-25F9F9013CFD}" srcOrd="0" destOrd="0" presId="urn:microsoft.com/office/officeart/2018/5/layout/CenteredIconLabelDescriptionList"/>
    <dgm:cxn modelId="{1766E426-8052-4864-A559-0A0E506DA253}" srcId="{9CCC6A7B-26DD-4CAB-9A3E-4999A7D04741}" destId="{6BA88685-85E5-40D3-8540-EFF95C28B11A}" srcOrd="2" destOrd="0" parTransId="{41E82FA2-27B1-447D-8158-73867DC317C9}" sibTransId="{696A3FD1-D319-4E32-9C06-180331964718}"/>
    <dgm:cxn modelId="{9ECD8E2E-20FE-4491-9B4C-E253DD0C3683}" type="presOf" srcId="{72B4AF0F-E448-446A-B6FF-DFCB04AB31E3}" destId="{904B5229-0092-4C8A-AE37-5B7A352E4435}" srcOrd="0" destOrd="0" presId="urn:microsoft.com/office/officeart/2018/5/layout/CenteredIconLabelDescriptionList"/>
    <dgm:cxn modelId="{721E803F-FBCD-492A-8394-D91734652281}" srcId="{CBA187A4-247B-4382-8F97-8E7E99B658AD}" destId="{CFF5DA45-4719-47FB-80EB-6EE58486ADD5}" srcOrd="0" destOrd="0" parTransId="{EE8A47E4-7CD1-4A2C-9B98-B7E40EFB5FDB}" sibTransId="{242F51EE-CD17-42DA-894A-68684D1A3A49}"/>
    <dgm:cxn modelId="{33CDD353-D63D-41A2-AF58-E71F27DFC6AF}" type="presOf" srcId="{CBA187A4-247B-4382-8F97-8E7E99B658AD}" destId="{194170C6-E040-4151-A3CD-BC9DB10CE38C}" srcOrd="0" destOrd="0" presId="urn:microsoft.com/office/officeart/2018/5/layout/CenteredIconLabelDescriptionList"/>
    <dgm:cxn modelId="{BCC9696F-1375-486C-B61B-C0104244D731}" srcId="{374E48E8-854E-4640-B099-632459F6D82E}" destId="{72B4AF0F-E448-446A-B6FF-DFCB04AB31E3}" srcOrd="0" destOrd="0" parTransId="{6550E0CE-842C-4DED-85D6-EAE179FE9833}" sibTransId="{07A4BFEA-0463-403B-9AB8-D9D14036AC31}"/>
    <dgm:cxn modelId="{59076073-640E-44B4-9488-04D760002BBE}" srcId="{9CCC6A7B-26DD-4CAB-9A3E-4999A7D04741}" destId="{CBA187A4-247B-4382-8F97-8E7E99B658AD}" srcOrd="0" destOrd="0" parTransId="{22D18985-00B4-4307-978C-A40BC7A42DCC}" sibTransId="{8B8AD4C8-71E3-4A76-9ADD-8541C9ECE586}"/>
    <dgm:cxn modelId="{2BC570A5-B942-4AE3-BBD6-CE96F0CE6A53}" srcId="{9CCC6A7B-26DD-4CAB-9A3E-4999A7D04741}" destId="{374E48E8-854E-4640-B099-632459F6D82E}" srcOrd="1" destOrd="0" parTransId="{DB003CA9-1CF4-4093-937A-FE3F7073D50F}" sibTransId="{30A8B577-3357-4F42-B0F8-224474D8BABB}"/>
    <dgm:cxn modelId="{4059F2A9-6CA7-45E7-9105-D2229CEC627D}" srcId="{6BA88685-85E5-40D3-8540-EFF95C28B11A}" destId="{18F3FEE1-EEDC-46A4-8CFC-2BD3E9832142}" srcOrd="0" destOrd="0" parTransId="{05090EB6-8647-49F6-8387-86679DD84C3C}" sibTransId="{F862FDC0-C052-4604-A086-A4BBDEAA3C12}"/>
    <dgm:cxn modelId="{DC09E0B5-086A-47F9-9D0F-ABB548F921DD}" type="presOf" srcId="{6BA88685-85E5-40D3-8540-EFF95C28B11A}" destId="{74136609-025F-4AD8-A67E-5D07E8C3D5F2}" srcOrd="0" destOrd="0" presId="urn:microsoft.com/office/officeart/2018/5/layout/CenteredIconLabelDescriptionList"/>
    <dgm:cxn modelId="{727A0ECD-7064-425B-BD8B-84265B0550D0}" type="presOf" srcId="{9CCC6A7B-26DD-4CAB-9A3E-4999A7D04741}" destId="{7C31C654-C8F3-4ABA-B94C-C5D22A1397C1}" srcOrd="0" destOrd="0" presId="urn:microsoft.com/office/officeart/2018/5/layout/CenteredIconLabelDescriptionList"/>
    <dgm:cxn modelId="{C03AD2D6-21FC-4441-8F56-30F6CB8497BE}" srcId="{6BA88685-85E5-40D3-8540-EFF95C28B11A}" destId="{800DC11D-53AA-43D5-B3F4-EAC8D36EB598}" srcOrd="1" destOrd="0" parTransId="{DB89C75C-83F8-49A5-B2C9-464A1FA88823}" sibTransId="{499B152C-A891-4791-B797-201870EDBF25}"/>
    <dgm:cxn modelId="{2BDC49E5-8D58-4C69-9A95-2273EBCAC0F7}" type="presOf" srcId="{800DC11D-53AA-43D5-B3F4-EAC8D36EB598}" destId="{FCCAF1A9-DE65-442A-A2AC-9DBD52B1EC10}" srcOrd="0" destOrd="1" presId="urn:microsoft.com/office/officeart/2018/5/layout/CenteredIconLabelDescriptionList"/>
    <dgm:cxn modelId="{26EF2FF0-5C35-4FC6-AE1E-463A301FF587}" type="presOf" srcId="{374E48E8-854E-4640-B099-632459F6D82E}" destId="{397D80C5-056F-4F03-8D36-8DA488C9D70F}" srcOrd="0" destOrd="0" presId="urn:microsoft.com/office/officeart/2018/5/layout/CenteredIconLabelDescriptionList"/>
    <dgm:cxn modelId="{07707083-8D25-4352-A840-3BEF5146517F}" type="presParOf" srcId="{7C31C654-C8F3-4ABA-B94C-C5D22A1397C1}" destId="{A08DA6D8-8678-4420-9779-94F15ECD4042}" srcOrd="0" destOrd="0" presId="urn:microsoft.com/office/officeart/2018/5/layout/CenteredIconLabelDescriptionList"/>
    <dgm:cxn modelId="{A8388451-33C6-4DE0-85CA-FD9419CD497B}" type="presParOf" srcId="{A08DA6D8-8678-4420-9779-94F15ECD4042}" destId="{858DEA16-5EC9-426F-B69A-C2541B46763B}" srcOrd="0" destOrd="0" presId="urn:microsoft.com/office/officeart/2018/5/layout/CenteredIconLabelDescriptionList"/>
    <dgm:cxn modelId="{862AB979-871B-47F7-9CDB-C6FFB5EC494E}" type="presParOf" srcId="{A08DA6D8-8678-4420-9779-94F15ECD4042}" destId="{C6A3259C-1819-4666-99FC-8D05A90E7A82}" srcOrd="1" destOrd="0" presId="urn:microsoft.com/office/officeart/2018/5/layout/CenteredIconLabelDescriptionList"/>
    <dgm:cxn modelId="{3FB6CBAA-8B12-475B-BEC9-80A7B09E5124}" type="presParOf" srcId="{A08DA6D8-8678-4420-9779-94F15ECD4042}" destId="{194170C6-E040-4151-A3CD-BC9DB10CE38C}" srcOrd="2" destOrd="0" presId="urn:microsoft.com/office/officeart/2018/5/layout/CenteredIconLabelDescriptionList"/>
    <dgm:cxn modelId="{EF8D2615-0F83-432D-A010-D058BE25EE64}" type="presParOf" srcId="{A08DA6D8-8678-4420-9779-94F15ECD4042}" destId="{850156E5-0810-42BC-ACFE-75D60F64EDA7}" srcOrd="3" destOrd="0" presId="urn:microsoft.com/office/officeart/2018/5/layout/CenteredIconLabelDescriptionList"/>
    <dgm:cxn modelId="{E7C9D424-2506-447D-98CF-766691FCB7A1}" type="presParOf" srcId="{A08DA6D8-8678-4420-9779-94F15ECD4042}" destId="{E07AED7C-7D3F-4A39-BE8B-25F9F9013CFD}" srcOrd="4" destOrd="0" presId="urn:microsoft.com/office/officeart/2018/5/layout/CenteredIconLabelDescriptionList"/>
    <dgm:cxn modelId="{ABD8C93A-E1C1-483D-86C5-AE16B8759EE4}" type="presParOf" srcId="{7C31C654-C8F3-4ABA-B94C-C5D22A1397C1}" destId="{911186AF-5547-4FA1-B63C-DC1123BA289D}" srcOrd="1" destOrd="0" presId="urn:microsoft.com/office/officeart/2018/5/layout/CenteredIconLabelDescriptionList"/>
    <dgm:cxn modelId="{A3A58B30-BD91-46D8-9227-DD4EDE33CD4E}" type="presParOf" srcId="{7C31C654-C8F3-4ABA-B94C-C5D22A1397C1}" destId="{E867D06E-0653-40F3-A985-2F689DB759D2}" srcOrd="2" destOrd="0" presId="urn:microsoft.com/office/officeart/2018/5/layout/CenteredIconLabelDescriptionList"/>
    <dgm:cxn modelId="{C5278F83-6616-44C2-A82C-CAFA79589FE2}" type="presParOf" srcId="{E867D06E-0653-40F3-A985-2F689DB759D2}" destId="{8D4AB56B-0D04-4A45-ABF9-4C9B7E3558C5}" srcOrd="0" destOrd="0" presId="urn:microsoft.com/office/officeart/2018/5/layout/CenteredIconLabelDescriptionList"/>
    <dgm:cxn modelId="{EDF98870-618F-47BA-9448-F9F1C15E5762}" type="presParOf" srcId="{E867D06E-0653-40F3-A985-2F689DB759D2}" destId="{8C26985B-C47E-4701-B160-51397EE1574F}" srcOrd="1" destOrd="0" presId="urn:microsoft.com/office/officeart/2018/5/layout/CenteredIconLabelDescriptionList"/>
    <dgm:cxn modelId="{78097775-96C9-4443-A680-7721FB85E5F3}" type="presParOf" srcId="{E867D06E-0653-40F3-A985-2F689DB759D2}" destId="{397D80C5-056F-4F03-8D36-8DA488C9D70F}" srcOrd="2" destOrd="0" presId="urn:microsoft.com/office/officeart/2018/5/layout/CenteredIconLabelDescriptionList"/>
    <dgm:cxn modelId="{D0A68231-8654-4EE3-A9E9-145172476018}" type="presParOf" srcId="{E867D06E-0653-40F3-A985-2F689DB759D2}" destId="{2D00C94F-EE31-42CB-8C56-BD5ACC2D339B}" srcOrd="3" destOrd="0" presId="urn:microsoft.com/office/officeart/2018/5/layout/CenteredIconLabelDescriptionList"/>
    <dgm:cxn modelId="{B64520E8-FD4F-416F-8B2A-06DF22F7A9E5}" type="presParOf" srcId="{E867D06E-0653-40F3-A985-2F689DB759D2}" destId="{904B5229-0092-4C8A-AE37-5B7A352E4435}" srcOrd="4" destOrd="0" presId="urn:microsoft.com/office/officeart/2018/5/layout/CenteredIconLabelDescriptionList"/>
    <dgm:cxn modelId="{C06CB8E4-ED86-4E36-93F1-E088E315FF62}" type="presParOf" srcId="{7C31C654-C8F3-4ABA-B94C-C5D22A1397C1}" destId="{85FA1049-CCC3-4DAF-B8C6-06A2BB50696F}" srcOrd="3" destOrd="0" presId="urn:microsoft.com/office/officeart/2018/5/layout/CenteredIconLabelDescriptionList"/>
    <dgm:cxn modelId="{05CFAB27-B0C9-4350-A3AA-116DD5F3F68C}" type="presParOf" srcId="{7C31C654-C8F3-4ABA-B94C-C5D22A1397C1}" destId="{0E251163-2DFB-49DE-829A-F0B531CDC097}" srcOrd="4" destOrd="0" presId="urn:microsoft.com/office/officeart/2018/5/layout/CenteredIconLabelDescriptionList"/>
    <dgm:cxn modelId="{3B5E716D-B6D4-446F-9067-F2C611504C18}" type="presParOf" srcId="{0E251163-2DFB-49DE-829A-F0B531CDC097}" destId="{4AF972FB-1588-469B-A2C7-38051D74F8FD}" srcOrd="0" destOrd="0" presId="urn:microsoft.com/office/officeart/2018/5/layout/CenteredIconLabelDescriptionList"/>
    <dgm:cxn modelId="{F25978AD-9DE8-423F-A100-0A319E42212D}" type="presParOf" srcId="{0E251163-2DFB-49DE-829A-F0B531CDC097}" destId="{968EB26D-F31D-47BF-9F69-8FC15F68E122}" srcOrd="1" destOrd="0" presId="urn:microsoft.com/office/officeart/2018/5/layout/CenteredIconLabelDescriptionList"/>
    <dgm:cxn modelId="{BD7E42E5-5E07-40E3-BB3D-086FE72FE95F}" type="presParOf" srcId="{0E251163-2DFB-49DE-829A-F0B531CDC097}" destId="{74136609-025F-4AD8-A67E-5D07E8C3D5F2}" srcOrd="2" destOrd="0" presId="urn:microsoft.com/office/officeart/2018/5/layout/CenteredIconLabelDescriptionList"/>
    <dgm:cxn modelId="{C03877D4-C3CB-4A88-8691-548251AFE52A}" type="presParOf" srcId="{0E251163-2DFB-49DE-829A-F0B531CDC097}" destId="{55A6C656-BAB1-40E0-9659-AF30428EF4B2}" srcOrd="3" destOrd="0" presId="urn:microsoft.com/office/officeart/2018/5/layout/CenteredIconLabelDescriptionList"/>
    <dgm:cxn modelId="{99527FA5-0258-4DCA-AEB6-76CC3151858E}" type="presParOf" srcId="{0E251163-2DFB-49DE-829A-F0B531CDC097}" destId="{FCCAF1A9-DE65-442A-A2AC-9DBD52B1EC1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B61A23-A939-4FD1-BBF3-7D7D4B0D68C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052CAAF-349C-47B2-B67F-8C67D77567FE}">
      <dgm:prSet/>
      <dgm:spPr/>
      <dgm:t>
        <a:bodyPr/>
        <a:lstStyle/>
        <a:p>
          <a:pPr rtl="0"/>
          <a:r>
            <a:rPr lang="en-US" b="1" i="0" baseline="0">
              <a:latin typeface="Source Sans Pro"/>
              <a:ea typeface="Source Sans Pro"/>
            </a:rPr>
            <a:t>Stock</a:t>
          </a:r>
          <a:r>
            <a:rPr lang="en-US" b="1">
              <a:latin typeface="Source Sans Pro"/>
              <a:ea typeface="Source Sans Pro"/>
            </a:rPr>
            <a:t> price </a:t>
          </a:r>
          <a:r>
            <a:rPr lang="en-US" b="1">
              <a:latin typeface="Source Sans Pro"/>
              <a:ea typeface="Calibri"/>
              <a:cs typeface="Calibri"/>
            </a:rPr>
            <a:t>prediction</a:t>
          </a:r>
        </a:p>
      </dgm:t>
    </dgm:pt>
    <dgm:pt modelId="{823A9E09-02C8-44D0-AD7D-F40C6037CAC2}" type="parTrans" cxnId="{98AE39D8-0E7E-42FA-A9C7-225232FC57C8}">
      <dgm:prSet/>
      <dgm:spPr/>
      <dgm:t>
        <a:bodyPr/>
        <a:lstStyle/>
        <a:p>
          <a:endParaRPr lang="en-US"/>
        </a:p>
      </dgm:t>
    </dgm:pt>
    <dgm:pt modelId="{AB897EB6-2F4B-45E5-81CF-9F485A14CDED}" type="sibTrans" cxnId="{98AE39D8-0E7E-42FA-A9C7-225232FC57C8}">
      <dgm:prSet/>
      <dgm:spPr/>
      <dgm:t>
        <a:bodyPr/>
        <a:lstStyle/>
        <a:p>
          <a:endParaRPr lang="en-US"/>
        </a:p>
      </dgm:t>
    </dgm:pt>
    <dgm:pt modelId="{DB070860-4DE4-41A7-8F00-121535024723}">
      <dgm:prSet/>
      <dgm:spPr/>
      <dgm:t>
        <a:bodyPr/>
        <a:lstStyle/>
        <a:p>
          <a:pPr rtl="0"/>
          <a:r>
            <a:rPr lang="en-US" b="1">
              <a:latin typeface="Source Sans Pro"/>
              <a:ea typeface="Calibri"/>
              <a:cs typeface="Calibri"/>
            </a:rPr>
            <a:t>Company</a:t>
          </a:r>
          <a:r>
            <a:rPr lang="en-US" b="1" i="0" baseline="0">
              <a:latin typeface="Source Sans Pro"/>
              <a:ea typeface="Calibri"/>
              <a:cs typeface="Calibri"/>
            </a:rPr>
            <a:t> Trend</a:t>
          </a:r>
          <a:r>
            <a:rPr lang="en-US" b="1">
              <a:latin typeface="Source Sans Pro"/>
              <a:ea typeface="Calibri"/>
              <a:cs typeface="Calibri"/>
            </a:rPr>
            <a:t> Identification</a:t>
          </a:r>
          <a:endParaRPr lang="en-US" b="1">
            <a:latin typeface="Source Sans Pro"/>
            <a:ea typeface="Source Sans Pro"/>
          </a:endParaRPr>
        </a:p>
      </dgm:t>
    </dgm:pt>
    <dgm:pt modelId="{85DDE236-115E-4E39-9D85-93F550223EB3}" type="parTrans" cxnId="{6DF1F464-7511-49F0-A389-DCFAED9A6699}">
      <dgm:prSet/>
      <dgm:spPr/>
      <dgm:t>
        <a:bodyPr/>
        <a:lstStyle/>
        <a:p>
          <a:endParaRPr lang="en-US"/>
        </a:p>
      </dgm:t>
    </dgm:pt>
    <dgm:pt modelId="{9AEF3001-281C-41AD-BD9D-16B312DDF104}" type="sibTrans" cxnId="{6DF1F464-7511-49F0-A389-DCFAED9A6699}">
      <dgm:prSet/>
      <dgm:spPr/>
      <dgm:t>
        <a:bodyPr/>
        <a:lstStyle/>
        <a:p>
          <a:endParaRPr lang="en-US"/>
        </a:p>
      </dgm:t>
    </dgm:pt>
    <dgm:pt modelId="{7CAB58BA-3082-4B2A-9F94-8959F582FB2E}">
      <dgm:prSet/>
      <dgm:spPr/>
      <dgm:t>
        <a:bodyPr/>
        <a:lstStyle/>
        <a:p>
          <a:r>
            <a:rPr lang="en-US" b="1" i="0" baseline="0">
              <a:latin typeface="Source Sans Pro"/>
              <a:ea typeface="Source Sans Pro"/>
            </a:rPr>
            <a:t>Correlation Analysis</a:t>
          </a:r>
          <a:endParaRPr lang="en-US" b="1">
            <a:latin typeface="Source Sans Pro"/>
            <a:ea typeface="Source Sans Pro"/>
          </a:endParaRPr>
        </a:p>
      </dgm:t>
    </dgm:pt>
    <dgm:pt modelId="{4C06E658-5698-49ED-9FC5-79AA2619AD72}" type="parTrans" cxnId="{4E130D3C-0E1D-4515-818E-C55BBEDD14CF}">
      <dgm:prSet/>
      <dgm:spPr/>
      <dgm:t>
        <a:bodyPr/>
        <a:lstStyle/>
        <a:p>
          <a:endParaRPr lang="en-US"/>
        </a:p>
      </dgm:t>
    </dgm:pt>
    <dgm:pt modelId="{D6FF6A06-C311-419F-A599-97C9E97FFA06}" type="sibTrans" cxnId="{4E130D3C-0E1D-4515-818E-C55BBEDD14CF}">
      <dgm:prSet/>
      <dgm:spPr/>
      <dgm:t>
        <a:bodyPr/>
        <a:lstStyle/>
        <a:p>
          <a:endParaRPr lang="en-US"/>
        </a:p>
      </dgm:t>
    </dgm:pt>
    <dgm:pt modelId="{D70029D3-3965-4D7B-8932-83FA8881CFFE}">
      <dgm:prSet/>
      <dgm:spPr/>
      <dgm:t>
        <a:bodyPr/>
        <a:lstStyle/>
        <a:p>
          <a:pPr rtl="0"/>
          <a:r>
            <a:rPr lang="en-US" b="0" i="0" baseline="0">
              <a:latin typeface="Source Sans Pro"/>
              <a:ea typeface="Source Sans Pro"/>
            </a:rPr>
            <a:t>Stock price correlation</a:t>
          </a:r>
          <a:r>
            <a:rPr lang="en-US" b="0">
              <a:latin typeface="Source Sans Pro"/>
              <a:ea typeface="Source Sans Pro"/>
            </a:rPr>
            <a:t> coefficients</a:t>
          </a:r>
        </a:p>
      </dgm:t>
    </dgm:pt>
    <dgm:pt modelId="{FE26C1DA-7E40-4FAD-955D-E6E48B9C3D2A}" type="parTrans" cxnId="{3AF14E0E-9792-4F0A-9EF6-835382FA49FD}">
      <dgm:prSet/>
      <dgm:spPr/>
      <dgm:t>
        <a:bodyPr/>
        <a:lstStyle/>
        <a:p>
          <a:endParaRPr lang="en-US"/>
        </a:p>
      </dgm:t>
    </dgm:pt>
    <dgm:pt modelId="{BFA51E05-E07E-4C19-A059-C9E3A58436B5}" type="sibTrans" cxnId="{3AF14E0E-9792-4F0A-9EF6-835382FA49FD}">
      <dgm:prSet/>
      <dgm:spPr/>
      <dgm:t>
        <a:bodyPr/>
        <a:lstStyle/>
        <a:p>
          <a:endParaRPr lang="en-US"/>
        </a:p>
      </dgm:t>
    </dgm:pt>
    <dgm:pt modelId="{C107E7CA-B4B3-4859-8136-D389297106F3}">
      <dgm:prSet phldr="0"/>
      <dgm:spPr/>
      <dgm:t>
        <a:bodyPr/>
        <a:lstStyle/>
        <a:p>
          <a:pPr rtl="0"/>
          <a:r>
            <a:rPr lang="en-US" b="0">
              <a:latin typeface="Source Sans Pro"/>
              <a:ea typeface="Calibri"/>
              <a:cs typeface="Calibri"/>
            </a:rPr>
            <a:t>Various ML/DL techniques</a:t>
          </a:r>
        </a:p>
      </dgm:t>
    </dgm:pt>
    <dgm:pt modelId="{E52847A5-8D86-4CF9-A0C9-064F90B4D2A1}" type="parTrans" cxnId="{31FEB44A-8B55-4728-B3C8-6BB4C6D8BE04}">
      <dgm:prSet/>
      <dgm:spPr/>
    </dgm:pt>
    <dgm:pt modelId="{0CB993EB-1563-4E55-8DB9-6CE147CC1A83}" type="sibTrans" cxnId="{31FEB44A-8B55-4728-B3C8-6BB4C6D8BE04}">
      <dgm:prSet/>
      <dgm:spPr/>
    </dgm:pt>
    <dgm:pt modelId="{9771C9FF-81BA-40AF-B77B-186BBCAD8110}">
      <dgm:prSet phldr="0"/>
      <dgm:spPr/>
      <dgm:t>
        <a:bodyPr/>
        <a:lstStyle/>
        <a:p>
          <a:pPr rtl="0"/>
          <a:r>
            <a:rPr lang="en-US" b="0">
              <a:latin typeface="Source Sans Pro"/>
              <a:ea typeface="Calibri"/>
              <a:cs typeface="Calibri"/>
            </a:rPr>
            <a:t>Fundamental analysis</a:t>
          </a:r>
        </a:p>
      </dgm:t>
    </dgm:pt>
    <dgm:pt modelId="{3F717D52-C279-441E-AC88-8E109C1B1316}" type="parTrans" cxnId="{8056D591-E4B2-4187-B096-55CCA9296884}">
      <dgm:prSet/>
      <dgm:spPr/>
    </dgm:pt>
    <dgm:pt modelId="{09A89A0D-4D16-4B62-A38E-E813DDCB9545}" type="sibTrans" cxnId="{8056D591-E4B2-4187-B096-55CCA9296884}">
      <dgm:prSet/>
      <dgm:spPr/>
    </dgm:pt>
    <dgm:pt modelId="{F6EFAEB1-DB68-4058-83E8-E1E183928A43}">
      <dgm:prSet phldr="0"/>
      <dgm:spPr/>
      <dgm:t>
        <a:bodyPr/>
        <a:lstStyle/>
        <a:p>
          <a:pPr rtl="0"/>
          <a:r>
            <a:rPr lang="en-US" b="0" i="0" baseline="0">
              <a:latin typeface="Source Sans Pro"/>
              <a:ea typeface="Source Sans Pro"/>
            </a:rPr>
            <a:t>Tone analysis</a:t>
          </a:r>
        </a:p>
      </dgm:t>
    </dgm:pt>
    <dgm:pt modelId="{5266F622-8B1E-4569-B28F-BBA069F891A3}" type="parTrans" cxnId="{0491616F-13AC-479E-B84C-13A7ABA9A30C}">
      <dgm:prSet/>
      <dgm:spPr/>
    </dgm:pt>
    <dgm:pt modelId="{426208F9-83E7-4F1B-BB0A-5D752F8FAFB7}" type="sibTrans" cxnId="{0491616F-13AC-479E-B84C-13A7ABA9A30C}">
      <dgm:prSet/>
      <dgm:spPr/>
    </dgm:pt>
    <dgm:pt modelId="{EA70F73E-B78A-4F86-9BF1-884E1545C526}">
      <dgm:prSet phldr="0"/>
      <dgm:spPr/>
      <dgm:t>
        <a:bodyPr/>
        <a:lstStyle/>
        <a:p>
          <a:pPr rtl="0"/>
          <a:r>
            <a:rPr lang="en-US" b="0" i="0" baseline="0">
              <a:latin typeface="Source Sans Pro"/>
              <a:ea typeface="Source Sans Pro"/>
            </a:rPr>
            <a:t>Goal parsing</a:t>
          </a:r>
        </a:p>
      </dgm:t>
    </dgm:pt>
    <dgm:pt modelId="{7E5717BE-BA0E-47E2-8480-CC6A6A8D234B}" type="parTrans" cxnId="{742F7693-1BD6-48B5-8102-B6415D224EDC}">
      <dgm:prSet/>
      <dgm:spPr/>
    </dgm:pt>
    <dgm:pt modelId="{68C01722-45BA-49FC-9588-F34063612D32}" type="sibTrans" cxnId="{742F7693-1BD6-48B5-8102-B6415D224EDC}">
      <dgm:prSet/>
      <dgm:spPr/>
    </dgm:pt>
    <dgm:pt modelId="{D7CE3818-DE33-42FD-879C-0B03CFB76B7B}" type="pres">
      <dgm:prSet presAssocID="{14B61A23-A939-4FD1-BBF3-7D7D4B0D68CE}" presName="Name0" presStyleCnt="0">
        <dgm:presLayoutVars>
          <dgm:dir/>
          <dgm:animLvl val="lvl"/>
          <dgm:resizeHandles val="exact"/>
        </dgm:presLayoutVars>
      </dgm:prSet>
      <dgm:spPr/>
    </dgm:pt>
    <dgm:pt modelId="{F5556BFE-4DE3-49F0-BB33-9F9E6ED2A1A5}" type="pres">
      <dgm:prSet presAssocID="{4052CAAF-349C-47B2-B67F-8C67D77567FE}" presName="linNode" presStyleCnt="0"/>
      <dgm:spPr/>
    </dgm:pt>
    <dgm:pt modelId="{3CCC6C0B-4225-48DF-992C-36A3B8812C43}" type="pres">
      <dgm:prSet presAssocID="{4052CAAF-349C-47B2-B67F-8C67D77567FE}" presName="parentText" presStyleLbl="node1" presStyleIdx="0" presStyleCnt="3">
        <dgm:presLayoutVars>
          <dgm:chMax val="1"/>
          <dgm:bulletEnabled val="1"/>
        </dgm:presLayoutVars>
      </dgm:prSet>
      <dgm:spPr/>
    </dgm:pt>
    <dgm:pt modelId="{6E7C8047-0D22-467B-BBD4-77A8B3217848}" type="pres">
      <dgm:prSet presAssocID="{4052CAAF-349C-47B2-B67F-8C67D77567FE}" presName="descendantText" presStyleLbl="alignAccFollowNode1" presStyleIdx="0" presStyleCnt="3">
        <dgm:presLayoutVars>
          <dgm:bulletEnabled val="1"/>
        </dgm:presLayoutVars>
      </dgm:prSet>
      <dgm:spPr/>
    </dgm:pt>
    <dgm:pt modelId="{013A03EC-554F-48EF-9106-077C28AD5437}" type="pres">
      <dgm:prSet presAssocID="{AB897EB6-2F4B-45E5-81CF-9F485A14CDED}" presName="sp" presStyleCnt="0"/>
      <dgm:spPr/>
    </dgm:pt>
    <dgm:pt modelId="{1C4CB4B1-E8D0-4E3E-8D82-15CB25CCF3D4}" type="pres">
      <dgm:prSet presAssocID="{DB070860-4DE4-41A7-8F00-121535024723}" presName="linNode" presStyleCnt="0"/>
      <dgm:spPr/>
    </dgm:pt>
    <dgm:pt modelId="{FB869873-C225-4099-899D-BA4E5677BCA2}" type="pres">
      <dgm:prSet presAssocID="{DB070860-4DE4-41A7-8F00-121535024723}" presName="parentText" presStyleLbl="node1" presStyleIdx="1" presStyleCnt="3">
        <dgm:presLayoutVars>
          <dgm:chMax val="1"/>
          <dgm:bulletEnabled val="1"/>
        </dgm:presLayoutVars>
      </dgm:prSet>
      <dgm:spPr/>
    </dgm:pt>
    <dgm:pt modelId="{34242332-3C73-4A8D-B939-145B9689E373}" type="pres">
      <dgm:prSet presAssocID="{DB070860-4DE4-41A7-8F00-121535024723}" presName="descendantText" presStyleLbl="alignAccFollowNode1" presStyleIdx="1" presStyleCnt="3">
        <dgm:presLayoutVars>
          <dgm:bulletEnabled val="1"/>
        </dgm:presLayoutVars>
      </dgm:prSet>
      <dgm:spPr/>
    </dgm:pt>
    <dgm:pt modelId="{B5A52F2F-DBD1-4F90-A9AC-139FF0B4C2F1}" type="pres">
      <dgm:prSet presAssocID="{9AEF3001-281C-41AD-BD9D-16B312DDF104}" presName="sp" presStyleCnt="0"/>
      <dgm:spPr/>
    </dgm:pt>
    <dgm:pt modelId="{6C03842D-DCA1-43B8-8007-9839F06EC8E6}" type="pres">
      <dgm:prSet presAssocID="{7CAB58BA-3082-4B2A-9F94-8959F582FB2E}" presName="linNode" presStyleCnt="0"/>
      <dgm:spPr/>
    </dgm:pt>
    <dgm:pt modelId="{571C7777-DFA5-4DF2-9422-06AB5F53E7FB}" type="pres">
      <dgm:prSet presAssocID="{7CAB58BA-3082-4B2A-9F94-8959F582FB2E}" presName="parentText" presStyleLbl="node1" presStyleIdx="2" presStyleCnt="3">
        <dgm:presLayoutVars>
          <dgm:chMax val="1"/>
          <dgm:bulletEnabled val="1"/>
        </dgm:presLayoutVars>
      </dgm:prSet>
      <dgm:spPr/>
    </dgm:pt>
    <dgm:pt modelId="{D04D243C-CA73-44E2-BBB3-7BDAF09EE0D8}" type="pres">
      <dgm:prSet presAssocID="{7CAB58BA-3082-4B2A-9F94-8959F582FB2E}" presName="descendantText" presStyleLbl="alignAccFollowNode1" presStyleIdx="2" presStyleCnt="3">
        <dgm:presLayoutVars>
          <dgm:bulletEnabled val="1"/>
        </dgm:presLayoutVars>
      </dgm:prSet>
      <dgm:spPr/>
    </dgm:pt>
  </dgm:ptLst>
  <dgm:cxnLst>
    <dgm:cxn modelId="{3AF14E0E-9792-4F0A-9EF6-835382FA49FD}" srcId="{7CAB58BA-3082-4B2A-9F94-8959F582FB2E}" destId="{D70029D3-3965-4D7B-8932-83FA8881CFFE}" srcOrd="0" destOrd="0" parTransId="{FE26C1DA-7E40-4FAD-955D-E6E48B9C3D2A}" sibTransId="{BFA51E05-E07E-4C19-A059-C9E3A58436B5}"/>
    <dgm:cxn modelId="{2ACB9128-4345-4451-87FE-F9E43F15989D}" type="presOf" srcId="{7CAB58BA-3082-4B2A-9F94-8959F582FB2E}" destId="{571C7777-DFA5-4DF2-9422-06AB5F53E7FB}" srcOrd="0" destOrd="0" presId="urn:microsoft.com/office/officeart/2005/8/layout/vList5"/>
    <dgm:cxn modelId="{4E130D3C-0E1D-4515-818E-C55BBEDD14CF}" srcId="{14B61A23-A939-4FD1-BBF3-7D7D4B0D68CE}" destId="{7CAB58BA-3082-4B2A-9F94-8959F582FB2E}" srcOrd="2" destOrd="0" parTransId="{4C06E658-5698-49ED-9FC5-79AA2619AD72}" sibTransId="{D6FF6A06-C311-419F-A599-97C9E97FFA06}"/>
    <dgm:cxn modelId="{31FEB44A-8B55-4728-B3C8-6BB4C6D8BE04}" srcId="{4052CAAF-349C-47B2-B67F-8C67D77567FE}" destId="{C107E7CA-B4B3-4859-8136-D389297106F3}" srcOrd="0" destOrd="0" parTransId="{E52847A5-8D86-4CF9-A0C9-064F90B4D2A1}" sibTransId="{0CB993EB-1563-4E55-8DB9-6CE147CC1A83}"/>
    <dgm:cxn modelId="{6DF1F464-7511-49F0-A389-DCFAED9A6699}" srcId="{14B61A23-A939-4FD1-BBF3-7D7D4B0D68CE}" destId="{DB070860-4DE4-41A7-8F00-121535024723}" srcOrd="1" destOrd="0" parTransId="{85DDE236-115E-4E39-9D85-93F550223EB3}" sibTransId="{9AEF3001-281C-41AD-BD9D-16B312DDF104}"/>
    <dgm:cxn modelId="{0491616F-13AC-479E-B84C-13A7ABA9A30C}" srcId="{DB070860-4DE4-41A7-8F00-121535024723}" destId="{F6EFAEB1-DB68-4058-83E8-E1E183928A43}" srcOrd="0" destOrd="0" parTransId="{5266F622-8B1E-4569-B28F-BBA069F891A3}" sibTransId="{426208F9-83E7-4F1B-BB0A-5D752F8FAFB7}"/>
    <dgm:cxn modelId="{151D0572-A2B6-4A69-8914-3510201D0E5C}" type="presOf" srcId="{9771C9FF-81BA-40AF-B77B-186BBCAD8110}" destId="{6E7C8047-0D22-467B-BBD4-77A8B3217848}" srcOrd="0" destOrd="1" presId="urn:microsoft.com/office/officeart/2005/8/layout/vList5"/>
    <dgm:cxn modelId="{D921AB87-D8A5-4CBA-B613-408A529F21E5}" type="presOf" srcId="{DB070860-4DE4-41A7-8F00-121535024723}" destId="{FB869873-C225-4099-899D-BA4E5677BCA2}" srcOrd="0" destOrd="0" presId="urn:microsoft.com/office/officeart/2005/8/layout/vList5"/>
    <dgm:cxn modelId="{D78CB391-AF44-47B3-8A9D-35BBFF020A2F}" type="presOf" srcId="{4052CAAF-349C-47B2-B67F-8C67D77567FE}" destId="{3CCC6C0B-4225-48DF-992C-36A3B8812C43}" srcOrd="0" destOrd="0" presId="urn:microsoft.com/office/officeart/2005/8/layout/vList5"/>
    <dgm:cxn modelId="{8056D591-E4B2-4187-B096-55CCA9296884}" srcId="{4052CAAF-349C-47B2-B67F-8C67D77567FE}" destId="{9771C9FF-81BA-40AF-B77B-186BBCAD8110}" srcOrd="1" destOrd="0" parTransId="{3F717D52-C279-441E-AC88-8E109C1B1316}" sibTransId="{09A89A0D-4D16-4B62-A38E-E813DDCB9545}"/>
    <dgm:cxn modelId="{742F7693-1BD6-48B5-8102-B6415D224EDC}" srcId="{DB070860-4DE4-41A7-8F00-121535024723}" destId="{EA70F73E-B78A-4F86-9BF1-884E1545C526}" srcOrd="1" destOrd="0" parTransId="{7E5717BE-BA0E-47E2-8480-CC6A6A8D234B}" sibTransId="{68C01722-45BA-49FC-9588-F34063612D32}"/>
    <dgm:cxn modelId="{72EF61B6-22D1-48AA-8C86-DBC202867BBD}" type="presOf" srcId="{C107E7CA-B4B3-4859-8136-D389297106F3}" destId="{6E7C8047-0D22-467B-BBD4-77A8B3217848}" srcOrd="0" destOrd="0" presId="urn:microsoft.com/office/officeart/2005/8/layout/vList5"/>
    <dgm:cxn modelId="{B4AD06C5-FCC6-478B-9D24-199B9C2931F9}" type="presOf" srcId="{14B61A23-A939-4FD1-BBF3-7D7D4B0D68CE}" destId="{D7CE3818-DE33-42FD-879C-0B03CFB76B7B}" srcOrd="0" destOrd="0" presId="urn:microsoft.com/office/officeart/2005/8/layout/vList5"/>
    <dgm:cxn modelId="{0AE3D8D3-ED3C-41A1-AED5-6018BDB15282}" type="presOf" srcId="{D70029D3-3965-4D7B-8932-83FA8881CFFE}" destId="{D04D243C-CA73-44E2-BBB3-7BDAF09EE0D8}" srcOrd="0" destOrd="0" presId="urn:microsoft.com/office/officeart/2005/8/layout/vList5"/>
    <dgm:cxn modelId="{98AE39D8-0E7E-42FA-A9C7-225232FC57C8}" srcId="{14B61A23-A939-4FD1-BBF3-7D7D4B0D68CE}" destId="{4052CAAF-349C-47B2-B67F-8C67D77567FE}" srcOrd="0" destOrd="0" parTransId="{823A9E09-02C8-44D0-AD7D-F40C6037CAC2}" sibTransId="{AB897EB6-2F4B-45E5-81CF-9F485A14CDED}"/>
    <dgm:cxn modelId="{60EA6BF0-4CB0-4A7E-A3D7-F308E8D895DC}" type="presOf" srcId="{F6EFAEB1-DB68-4058-83E8-E1E183928A43}" destId="{34242332-3C73-4A8D-B939-145B9689E373}" srcOrd="0" destOrd="0" presId="urn:microsoft.com/office/officeart/2005/8/layout/vList5"/>
    <dgm:cxn modelId="{9E63EAF8-0855-411B-AB9C-10A28BA73BC7}" type="presOf" srcId="{EA70F73E-B78A-4F86-9BF1-884E1545C526}" destId="{34242332-3C73-4A8D-B939-145B9689E373}" srcOrd="0" destOrd="1" presId="urn:microsoft.com/office/officeart/2005/8/layout/vList5"/>
    <dgm:cxn modelId="{7E47F335-DDD6-4019-A985-6F3B60F95552}" type="presParOf" srcId="{D7CE3818-DE33-42FD-879C-0B03CFB76B7B}" destId="{F5556BFE-4DE3-49F0-BB33-9F9E6ED2A1A5}" srcOrd="0" destOrd="0" presId="urn:microsoft.com/office/officeart/2005/8/layout/vList5"/>
    <dgm:cxn modelId="{06E1F059-B592-4968-B58E-03D20482EBE6}" type="presParOf" srcId="{F5556BFE-4DE3-49F0-BB33-9F9E6ED2A1A5}" destId="{3CCC6C0B-4225-48DF-992C-36A3B8812C43}" srcOrd="0" destOrd="0" presId="urn:microsoft.com/office/officeart/2005/8/layout/vList5"/>
    <dgm:cxn modelId="{54C75237-1B15-45EE-9C0D-6F91F85CF40C}" type="presParOf" srcId="{F5556BFE-4DE3-49F0-BB33-9F9E6ED2A1A5}" destId="{6E7C8047-0D22-467B-BBD4-77A8B3217848}" srcOrd="1" destOrd="0" presId="urn:microsoft.com/office/officeart/2005/8/layout/vList5"/>
    <dgm:cxn modelId="{381DA7FA-23A4-4D28-AB56-48B53DD80DB7}" type="presParOf" srcId="{D7CE3818-DE33-42FD-879C-0B03CFB76B7B}" destId="{013A03EC-554F-48EF-9106-077C28AD5437}" srcOrd="1" destOrd="0" presId="urn:microsoft.com/office/officeart/2005/8/layout/vList5"/>
    <dgm:cxn modelId="{E39BA78B-79CE-4445-A6DE-3FCBB24381C8}" type="presParOf" srcId="{D7CE3818-DE33-42FD-879C-0B03CFB76B7B}" destId="{1C4CB4B1-E8D0-4E3E-8D82-15CB25CCF3D4}" srcOrd="2" destOrd="0" presId="urn:microsoft.com/office/officeart/2005/8/layout/vList5"/>
    <dgm:cxn modelId="{B1A5FF00-89CD-43A8-B16F-40C686C83AF8}" type="presParOf" srcId="{1C4CB4B1-E8D0-4E3E-8D82-15CB25CCF3D4}" destId="{FB869873-C225-4099-899D-BA4E5677BCA2}" srcOrd="0" destOrd="0" presId="urn:microsoft.com/office/officeart/2005/8/layout/vList5"/>
    <dgm:cxn modelId="{C4034B15-21C1-4E08-8E1B-0630C7435388}" type="presParOf" srcId="{1C4CB4B1-E8D0-4E3E-8D82-15CB25CCF3D4}" destId="{34242332-3C73-4A8D-B939-145B9689E373}" srcOrd="1" destOrd="0" presId="urn:microsoft.com/office/officeart/2005/8/layout/vList5"/>
    <dgm:cxn modelId="{9A7DCCE7-3DBD-4BF4-B329-69AB71029EF5}" type="presParOf" srcId="{D7CE3818-DE33-42FD-879C-0B03CFB76B7B}" destId="{B5A52F2F-DBD1-4F90-A9AC-139FF0B4C2F1}" srcOrd="3" destOrd="0" presId="urn:microsoft.com/office/officeart/2005/8/layout/vList5"/>
    <dgm:cxn modelId="{6B233461-29A8-45A3-81A1-1E56F2407624}" type="presParOf" srcId="{D7CE3818-DE33-42FD-879C-0B03CFB76B7B}" destId="{6C03842D-DCA1-43B8-8007-9839F06EC8E6}" srcOrd="4" destOrd="0" presId="urn:microsoft.com/office/officeart/2005/8/layout/vList5"/>
    <dgm:cxn modelId="{E442D544-7A21-4187-8A74-D3B5D8934531}" type="presParOf" srcId="{6C03842D-DCA1-43B8-8007-9839F06EC8E6}" destId="{571C7777-DFA5-4DF2-9422-06AB5F53E7FB}" srcOrd="0" destOrd="0" presId="urn:microsoft.com/office/officeart/2005/8/layout/vList5"/>
    <dgm:cxn modelId="{1BEAF039-EC89-438A-9E96-D11643FFD927}" type="presParOf" srcId="{6C03842D-DCA1-43B8-8007-9839F06EC8E6}" destId="{D04D243C-CA73-44E2-BBB3-7BDAF09EE0D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B61A23-A939-4FD1-BBF3-7D7D4B0D68CE}"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52CAAF-349C-47B2-B67F-8C67D77567FE}">
      <dgm:prSet/>
      <dgm:spPr/>
      <dgm:t>
        <a:bodyPr/>
        <a:lstStyle/>
        <a:p>
          <a:pPr>
            <a:lnSpc>
              <a:spcPct val="100000"/>
            </a:lnSpc>
            <a:defRPr b="1"/>
          </a:pPr>
          <a:r>
            <a:rPr lang="en-US" b="1" i="0" baseline="0"/>
            <a:t>Data Gathering</a:t>
          </a:r>
          <a:endParaRPr lang="en-US"/>
        </a:p>
      </dgm:t>
    </dgm:pt>
    <dgm:pt modelId="{823A9E09-02C8-44D0-AD7D-F40C6037CAC2}" type="parTrans" cxnId="{98AE39D8-0E7E-42FA-A9C7-225232FC57C8}">
      <dgm:prSet/>
      <dgm:spPr/>
      <dgm:t>
        <a:bodyPr/>
        <a:lstStyle/>
        <a:p>
          <a:endParaRPr lang="en-US"/>
        </a:p>
      </dgm:t>
    </dgm:pt>
    <dgm:pt modelId="{AB897EB6-2F4B-45E5-81CF-9F485A14CDED}" type="sibTrans" cxnId="{98AE39D8-0E7E-42FA-A9C7-225232FC57C8}">
      <dgm:prSet/>
      <dgm:spPr/>
      <dgm:t>
        <a:bodyPr/>
        <a:lstStyle/>
        <a:p>
          <a:endParaRPr lang="en-US"/>
        </a:p>
      </dgm:t>
    </dgm:pt>
    <dgm:pt modelId="{75957D71-5B53-47CE-A683-CB7946EA9695}">
      <dgm:prSet/>
      <dgm:spPr/>
      <dgm:t>
        <a:bodyPr/>
        <a:lstStyle/>
        <a:p>
          <a:pPr>
            <a:lnSpc>
              <a:spcPct val="100000"/>
            </a:lnSpc>
          </a:pPr>
          <a:r>
            <a:rPr lang="en-US" b="0" i="0" baseline="0">
              <a:latin typeface="Sitka Heading"/>
            </a:rPr>
            <a:t>Collect</a:t>
          </a:r>
          <a:r>
            <a:rPr lang="en-US" b="0" i="0" baseline="0"/>
            <a:t> company earnings reports and</a:t>
          </a:r>
          <a:r>
            <a:rPr lang="en-US">
              <a:latin typeface="Sitka Heading"/>
            </a:rPr>
            <a:t> time-series stock data</a:t>
          </a:r>
          <a:endParaRPr lang="en-US"/>
        </a:p>
      </dgm:t>
    </dgm:pt>
    <dgm:pt modelId="{7C40D107-5A2C-49C4-B540-774629F47209}" type="parTrans" cxnId="{D2A92CBF-4B04-48B4-AF85-0E8728A4DA3C}">
      <dgm:prSet/>
      <dgm:spPr/>
      <dgm:t>
        <a:bodyPr/>
        <a:lstStyle/>
        <a:p>
          <a:endParaRPr lang="en-US"/>
        </a:p>
      </dgm:t>
    </dgm:pt>
    <dgm:pt modelId="{A3DCC5D4-9C1D-4495-B58E-C93BF24E76B9}" type="sibTrans" cxnId="{D2A92CBF-4B04-48B4-AF85-0E8728A4DA3C}">
      <dgm:prSet/>
      <dgm:spPr/>
      <dgm:t>
        <a:bodyPr/>
        <a:lstStyle/>
        <a:p>
          <a:endParaRPr lang="en-US"/>
        </a:p>
      </dgm:t>
    </dgm:pt>
    <dgm:pt modelId="{0329E81C-D82C-4C8A-9094-0A29BE9210A1}">
      <dgm:prSet/>
      <dgm:spPr/>
      <dgm:t>
        <a:bodyPr/>
        <a:lstStyle/>
        <a:p>
          <a:pPr>
            <a:lnSpc>
              <a:spcPct val="100000"/>
            </a:lnSpc>
          </a:pPr>
          <a:r>
            <a:rPr lang="en-US" b="0" i="0" baseline="0">
              <a:latin typeface="Sitka Heading"/>
            </a:rPr>
            <a:t>Expand</a:t>
          </a:r>
          <a:r>
            <a:rPr lang="en-US" b="0" i="0" baseline="0"/>
            <a:t> data to include industry benchmarks and market factors</a:t>
          </a:r>
          <a:endParaRPr lang="en-US"/>
        </a:p>
      </dgm:t>
    </dgm:pt>
    <dgm:pt modelId="{A2BD0DF3-6D61-473B-955C-18547676E9A5}" type="parTrans" cxnId="{D9CE8CF9-9A3F-4404-84D9-CCACA4FF287F}">
      <dgm:prSet/>
      <dgm:spPr/>
      <dgm:t>
        <a:bodyPr/>
        <a:lstStyle/>
        <a:p>
          <a:endParaRPr lang="en-US"/>
        </a:p>
      </dgm:t>
    </dgm:pt>
    <dgm:pt modelId="{0EED371D-2FF2-45D8-9654-40CF49F0A382}" type="sibTrans" cxnId="{D9CE8CF9-9A3F-4404-84D9-CCACA4FF287F}">
      <dgm:prSet/>
      <dgm:spPr/>
      <dgm:t>
        <a:bodyPr/>
        <a:lstStyle/>
        <a:p>
          <a:endParaRPr lang="en-US"/>
        </a:p>
      </dgm:t>
    </dgm:pt>
    <dgm:pt modelId="{DB070860-4DE4-41A7-8F00-121535024723}">
      <dgm:prSet/>
      <dgm:spPr/>
      <dgm:t>
        <a:bodyPr/>
        <a:lstStyle/>
        <a:p>
          <a:pPr>
            <a:lnSpc>
              <a:spcPct val="100000"/>
            </a:lnSpc>
            <a:defRPr b="1"/>
          </a:pPr>
          <a:r>
            <a:rPr lang="en-US" b="1" i="0" baseline="0"/>
            <a:t>NLP Analysis</a:t>
          </a:r>
          <a:endParaRPr lang="en-US"/>
        </a:p>
      </dgm:t>
    </dgm:pt>
    <dgm:pt modelId="{85DDE236-115E-4E39-9D85-93F550223EB3}" type="parTrans" cxnId="{6DF1F464-7511-49F0-A389-DCFAED9A6699}">
      <dgm:prSet/>
      <dgm:spPr/>
      <dgm:t>
        <a:bodyPr/>
        <a:lstStyle/>
        <a:p>
          <a:endParaRPr lang="en-US"/>
        </a:p>
      </dgm:t>
    </dgm:pt>
    <dgm:pt modelId="{9AEF3001-281C-41AD-BD9D-16B312DDF104}" type="sibTrans" cxnId="{6DF1F464-7511-49F0-A389-DCFAED9A6699}">
      <dgm:prSet/>
      <dgm:spPr/>
      <dgm:t>
        <a:bodyPr/>
        <a:lstStyle/>
        <a:p>
          <a:endParaRPr lang="en-US"/>
        </a:p>
      </dgm:t>
    </dgm:pt>
    <dgm:pt modelId="{C88D1830-0CF1-4099-8F35-021023ABC81C}">
      <dgm:prSet/>
      <dgm:spPr/>
      <dgm:t>
        <a:bodyPr/>
        <a:lstStyle/>
        <a:p>
          <a:pPr>
            <a:lnSpc>
              <a:spcPct val="100000"/>
            </a:lnSpc>
          </a:pPr>
          <a:r>
            <a:rPr lang="en-US" b="0" i="0" baseline="0">
              <a:latin typeface="Sitka Heading"/>
            </a:rPr>
            <a:t>Extract insights</a:t>
          </a:r>
          <a:r>
            <a:rPr lang="en-US" b="0" i="0" baseline="0"/>
            <a:t> from earnings reports</a:t>
          </a:r>
          <a:endParaRPr lang="en-US"/>
        </a:p>
      </dgm:t>
    </dgm:pt>
    <dgm:pt modelId="{07483BC4-D834-4A9D-8465-414D4F41B7EC}" type="parTrans" cxnId="{0964A071-ACC7-4F06-9CDC-DB391407D968}">
      <dgm:prSet/>
      <dgm:spPr/>
      <dgm:t>
        <a:bodyPr/>
        <a:lstStyle/>
        <a:p>
          <a:endParaRPr lang="en-US"/>
        </a:p>
      </dgm:t>
    </dgm:pt>
    <dgm:pt modelId="{2C66D594-AA01-44F1-BF00-D71B7DDAB0D8}" type="sibTrans" cxnId="{0964A071-ACC7-4F06-9CDC-DB391407D968}">
      <dgm:prSet/>
      <dgm:spPr/>
      <dgm:t>
        <a:bodyPr/>
        <a:lstStyle/>
        <a:p>
          <a:endParaRPr lang="en-US"/>
        </a:p>
      </dgm:t>
    </dgm:pt>
    <dgm:pt modelId="{E63A1EC9-54C7-43F2-A840-402A81AA882C}">
      <dgm:prSet/>
      <dgm:spPr/>
      <dgm:t>
        <a:bodyPr/>
        <a:lstStyle/>
        <a:p>
          <a:pPr>
            <a:lnSpc>
              <a:spcPct val="100000"/>
            </a:lnSpc>
          </a:pPr>
          <a:r>
            <a:rPr lang="en-US" b="0" i="0" baseline="0">
              <a:latin typeface="Sitka Heading"/>
            </a:rPr>
            <a:t>Run</a:t>
          </a:r>
          <a:r>
            <a:rPr lang="en-US" b="0" i="0" baseline="0"/>
            <a:t> sentiment analysis to gauge company outlook</a:t>
          </a:r>
          <a:endParaRPr lang="en-US"/>
        </a:p>
      </dgm:t>
    </dgm:pt>
    <dgm:pt modelId="{C6E5D6AD-29E5-49DB-BD7C-0AC2959E8585}" type="parTrans" cxnId="{FF5CDD31-3BAE-44C9-99DB-86909FBC51EB}">
      <dgm:prSet/>
      <dgm:spPr/>
      <dgm:t>
        <a:bodyPr/>
        <a:lstStyle/>
        <a:p>
          <a:endParaRPr lang="en-US"/>
        </a:p>
      </dgm:t>
    </dgm:pt>
    <dgm:pt modelId="{A630C556-8798-4691-A232-B3D9FC45045C}" type="sibTrans" cxnId="{FF5CDD31-3BAE-44C9-99DB-86909FBC51EB}">
      <dgm:prSet/>
      <dgm:spPr/>
      <dgm:t>
        <a:bodyPr/>
        <a:lstStyle/>
        <a:p>
          <a:endParaRPr lang="en-US"/>
        </a:p>
      </dgm:t>
    </dgm:pt>
    <dgm:pt modelId="{7CAB58BA-3082-4B2A-9F94-8959F582FB2E}">
      <dgm:prSet/>
      <dgm:spPr/>
      <dgm:t>
        <a:bodyPr/>
        <a:lstStyle/>
        <a:p>
          <a:pPr>
            <a:lnSpc>
              <a:spcPct val="100000"/>
            </a:lnSpc>
            <a:defRPr b="1"/>
          </a:pPr>
          <a:r>
            <a:rPr lang="en-US" b="1" i="0" baseline="0"/>
            <a:t>Correlation Analysis</a:t>
          </a:r>
          <a:endParaRPr lang="en-US"/>
        </a:p>
      </dgm:t>
    </dgm:pt>
    <dgm:pt modelId="{4C06E658-5698-49ED-9FC5-79AA2619AD72}" type="parTrans" cxnId="{4E130D3C-0E1D-4515-818E-C55BBEDD14CF}">
      <dgm:prSet/>
      <dgm:spPr/>
      <dgm:t>
        <a:bodyPr/>
        <a:lstStyle/>
        <a:p>
          <a:endParaRPr lang="en-US"/>
        </a:p>
      </dgm:t>
    </dgm:pt>
    <dgm:pt modelId="{D6FF6A06-C311-419F-A599-97C9E97FFA06}" type="sibTrans" cxnId="{4E130D3C-0E1D-4515-818E-C55BBEDD14CF}">
      <dgm:prSet/>
      <dgm:spPr/>
      <dgm:t>
        <a:bodyPr/>
        <a:lstStyle/>
        <a:p>
          <a:endParaRPr lang="en-US"/>
        </a:p>
      </dgm:t>
    </dgm:pt>
    <dgm:pt modelId="{D70029D3-3965-4D7B-8932-83FA8881CFFE}">
      <dgm:prSet/>
      <dgm:spPr/>
      <dgm:t>
        <a:bodyPr/>
        <a:lstStyle/>
        <a:p>
          <a:pPr>
            <a:lnSpc>
              <a:spcPct val="100000"/>
            </a:lnSpc>
          </a:pPr>
          <a:r>
            <a:rPr lang="en-US" b="0" i="0" baseline="0">
              <a:latin typeface="Sitka Heading"/>
            </a:rPr>
            <a:t>Investigate</a:t>
          </a:r>
          <a:r>
            <a:rPr lang="en-US" b="0" i="0" baseline="0"/>
            <a:t> unusual correlations between companies</a:t>
          </a:r>
          <a:endParaRPr lang="en-US"/>
        </a:p>
      </dgm:t>
    </dgm:pt>
    <dgm:pt modelId="{FE26C1DA-7E40-4FAD-955D-E6E48B9C3D2A}" type="parTrans" cxnId="{3AF14E0E-9792-4F0A-9EF6-835382FA49FD}">
      <dgm:prSet/>
      <dgm:spPr/>
      <dgm:t>
        <a:bodyPr/>
        <a:lstStyle/>
        <a:p>
          <a:endParaRPr lang="en-US"/>
        </a:p>
      </dgm:t>
    </dgm:pt>
    <dgm:pt modelId="{BFA51E05-E07E-4C19-A059-C9E3A58436B5}" type="sibTrans" cxnId="{3AF14E0E-9792-4F0A-9EF6-835382FA49FD}">
      <dgm:prSet/>
      <dgm:spPr/>
      <dgm:t>
        <a:bodyPr/>
        <a:lstStyle/>
        <a:p>
          <a:endParaRPr lang="en-US"/>
        </a:p>
      </dgm:t>
    </dgm:pt>
    <dgm:pt modelId="{199DE58E-FD88-48E1-9019-0E7C1814F448}">
      <dgm:prSet/>
      <dgm:spPr/>
      <dgm:t>
        <a:bodyPr/>
        <a:lstStyle/>
        <a:p>
          <a:pPr>
            <a:lnSpc>
              <a:spcPct val="100000"/>
            </a:lnSpc>
          </a:pPr>
          <a:r>
            <a:rPr lang="en-US" b="0" i="0" baseline="0">
              <a:latin typeface="Sitka Heading"/>
            </a:rPr>
            <a:t>Control</a:t>
          </a:r>
          <a:r>
            <a:rPr lang="en-US" b="0" i="0" baseline="0"/>
            <a:t> for industry and sub-industry factors</a:t>
          </a:r>
          <a:endParaRPr lang="en-US"/>
        </a:p>
      </dgm:t>
    </dgm:pt>
    <dgm:pt modelId="{DCB483B5-2912-4AFE-B32F-1B5992E3583B}" type="parTrans" cxnId="{D35F3F92-DEA1-48A1-9345-0343A85F61A0}">
      <dgm:prSet/>
      <dgm:spPr/>
      <dgm:t>
        <a:bodyPr/>
        <a:lstStyle/>
        <a:p>
          <a:endParaRPr lang="en-US"/>
        </a:p>
      </dgm:t>
    </dgm:pt>
    <dgm:pt modelId="{6330B7AE-3A87-4C1E-8268-B6665C17AF35}" type="sibTrans" cxnId="{D35F3F92-DEA1-48A1-9345-0343A85F61A0}">
      <dgm:prSet/>
      <dgm:spPr/>
      <dgm:t>
        <a:bodyPr/>
        <a:lstStyle/>
        <a:p>
          <a:endParaRPr lang="en-US"/>
        </a:p>
      </dgm:t>
    </dgm:pt>
    <dgm:pt modelId="{47E9623E-C76C-4120-9999-8FE3ED2662C3}" type="pres">
      <dgm:prSet presAssocID="{14B61A23-A939-4FD1-BBF3-7D7D4B0D68CE}" presName="root" presStyleCnt="0">
        <dgm:presLayoutVars>
          <dgm:dir/>
          <dgm:resizeHandles val="exact"/>
        </dgm:presLayoutVars>
      </dgm:prSet>
      <dgm:spPr/>
    </dgm:pt>
    <dgm:pt modelId="{DD1D8C90-F800-4F92-8064-D60178156ABD}" type="pres">
      <dgm:prSet presAssocID="{4052CAAF-349C-47B2-B67F-8C67D77567FE}" presName="compNode" presStyleCnt="0"/>
      <dgm:spPr/>
    </dgm:pt>
    <dgm:pt modelId="{32F85C88-05B8-4721-8BC8-082D1AA4047A}" type="pres">
      <dgm:prSet presAssocID="{4052CAAF-349C-47B2-B67F-8C67D77567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1BF2436-FE73-418B-B900-0B6E4B04D248}" type="pres">
      <dgm:prSet presAssocID="{4052CAAF-349C-47B2-B67F-8C67D77567FE}" presName="iconSpace" presStyleCnt="0"/>
      <dgm:spPr/>
    </dgm:pt>
    <dgm:pt modelId="{36A67F70-54B1-4C35-B2AB-CB8E968486F8}" type="pres">
      <dgm:prSet presAssocID="{4052CAAF-349C-47B2-B67F-8C67D77567FE}" presName="parTx" presStyleLbl="revTx" presStyleIdx="0" presStyleCnt="6">
        <dgm:presLayoutVars>
          <dgm:chMax val="0"/>
          <dgm:chPref val="0"/>
        </dgm:presLayoutVars>
      </dgm:prSet>
      <dgm:spPr/>
    </dgm:pt>
    <dgm:pt modelId="{7CD5EF03-A8CF-40D5-AAAA-B8146EB5EBF9}" type="pres">
      <dgm:prSet presAssocID="{4052CAAF-349C-47B2-B67F-8C67D77567FE}" presName="txSpace" presStyleCnt="0"/>
      <dgm:spPr/>
    </dgm:pt>
    <dgm:pt modelId="{D8C6BC1E-B61C-41E2-AEF3-3415F396C0FF}" type="pres">
      <dgm:prSet presAssocID="{4052CAAF-349C-47B2-B67F-8C67D77567FE}" presName="desTx" presStyleLbl="revTx" presStyleIdx="1" presStyleCnt="6">
        <dgm:presLayoutVars/>
      </dgm:prSet>
      <dgm:spPr/>
    </dgm:pt>
    <dgm:pt modelId="{F33807CA-1D6F-4733-9B39-EA5890537CD7}" type="pres">
      <dgm:prSet presAssocID="{AB897EB6-2F4B-45E5-81CF-9F485A14CDED}" presName="sibTrans" presStyleCnt="0"/>
      <dgm:spPr/>
    </dgm:pt>
    <dgm:pt modelId="{F4E16EA7-85AD-4828-BC9C-D1359FF806CA}" type="pres">
      <dgm:prSet presAssocID="{DB070860-4DE4-41A7-8F00-121535024723}" presName="compNode" presStyleCnt="0"/>
      <dgm:spPr/>
    </dgm:pt>
    <dgm:pt modelId="{DBA27CCC-81F7-402B-9F34-C419BAEFB6A1}" type="pres">
      <dgm:prSet presAssocID="{DB070860-4DE4-41A7-8F00-1215350247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2192294-75DF-42F2-B9E4-2A2AF60C3BCD}" type="pres">
      <dgm:prSet presAssocID="{DB070860-4DE4-41A7-8F00-121535024723}" presName="iconSpace" presStyleCnt="0"/>
      <dgm:spPr/>
    </dgm:pt>
    <dgm:pt modelId="{A1E577D0-6FA1-4C5E-B153-ED503E6C928B}" type="pres">
      <dgm:prSet presAssocID="{DB070860-4DE4-41A7-8F00-121535024723}" presName="parTx" presStyleLbl="revTx" presStyleIdx="2" presStyleCnt="6">
        <dgm:presLayoutVars>
          <dgm:chMax val="0"/>
          <dgm:chPref val="0"/>
        </dgm:presLayoutVars>
      </dgm:prSet>
      <dgm:spPr/>
    </dgm:pt>
    <dgm:pt modelId="{B40028F6-7DF6-476E-9623-23AA11EEC547}" type="pres">
      <dgm:prSet presAssocID="{DB070860-4DE4-41A7-8F00-121535024723}" presName="txSpace" presStyleCnt="0"/>
      <dgm:spPr/>
    </dgm:pt>
    <dgm:pt modelId="{4DDBDED7-9C70-490E-855F-5ED97B884CD7}" type="pres">
      <dgm:prSet presAssocID="{DB070860-4DE4-41A7-8F00-121535024723}" presName="desTx" presStyleLbl="revTx" presStyleIdx="3" presStyleCnt="6">
        <dgm:presLayoutVars/>
      </dgm:prSet>
      <dgm:spPr/>
    </dgm:pt>
    <dgm:pt modelId="{1DFAEBA7-D85D-4AA2-91CD-92D9A28D8D2B}" type="pres">
      <dgm:prSet presAssocID="{9AEF3001-281C-41AD-BD9D-16B312DDF104}" presName="sibTrans" presStyleCnt="0"/>
      <dgm:spPr/>
    </dgm:pt>
    <dgm:pt modelId="{C3D5BF43-DCE8-417F-BDB1-E237ECA7924F}" type="pres">
      <dgm:prSet presAssocID="{7CAB58BA-3082-4B2A-9F94-8959F582FB2E}" presName="compNode" presStyleCnt="0"/>
      <dgm:spPr/>
    </dgm:pt>
    <dgm:pt modelId="{4974689C-B3A9-4F47-9307-940A2EB4679D}" type="pres">
      <dgm:prSet presAssocID="{7CAB58BA-3082-4B2A-9F94-8959F582FB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427F2C4E-4295-4BDD-BDBF-817122370592}" type="pres">
      <dgm:prSet presAssocID="{7CAB58BA-3082-4B2A-9F94-8959F582FB2E}" presName="iconSpace" presStyleCnt="0"/>
      <dgm:spPr/>
    </dgm:pt>
    <dgm:pt modelId="{88F0EC5B-CC78-4B48-97F4-A7B582498A35}" type="pres">
      <dgm:prSet presAssocID="{7CAB58BA-3082-4B2A-9F94-8959F582FB2E}" presName="parTx" presStyleLbl="revTx" presStyleIdx="4" presStyleCnt="6">
        <dgm:presLayoutVars>
          <dgm:chMax val="0"/>
          <dgm:chPref val="0"/>
        </dgm:presLayoutVars>
      </dgm:prSet>
      <dgm:spPr/>
    </dgm:pt>
    <dgm:pt modelId="{8F1579B0-1C84-47EC-A996-BC1B4433793C}" type="pres">
      <dgm:prSet presAssocID="{7CAB58BA-3082-4B2A-9F94-8959F582FB2E}" presName="txSpace" presStyleCnt="0"/>
      <dgm:spPr/>
    </dgm:pt>
    <dgm:pt modelId="{7696415F-F558-4229-A6B2-0A8AC5704CAC}" type="pres">
      <dgm:prSet presAssocID="{7CAB58BA-3082-4B2A-9F94-8959F582FB2E}" presName="desTx" presStyleLbl="revTx" presStyleIdx="5" presStyleCnt="6">
        <dgm:presLayoutVars/>
      </dgm:prSet>
      <dgm:spPr/>
    </dgm:pt>
  </dgm:ptLst>
  <dgm:cxnLst>
    <dgm:cxn modelId="{3AF14E0E-9792-4F0A-9EF6-835382FA49FD}" srcId="{7CAB58BA-3082-4B2A-9F94-8959F582FB2E}" destId="{D70029D3-3965-4D7B-8932-83FA8881CFFE}" srcOrd="0" destOrd="0" parTransId="{FE26C1DA-7E40-4FAD-955D-E6E48B9C3D2A}" sibTransId="{BFA51E05-E07E-4C19-A059-C9E3A58436B5}"/>
    <dgm:cxn modelId="{86187E15-2822-4BF0-8EDD-01C0B8A3336F}" type="presOf" srcId="{199DE58E-FD88-48E1-9019-0E7C1814F448}" destId="{7696415F-F558-4229-A6B2-0A8AC5704CAC}" srcOrd="0" destOrd="1" presId="urn:microsoft.com/office/officeart/2018/2/layout/IconLabelDescriptionList"/>
    <dgm:cxn modelId="{FF5CDD31-3BAE-44C9-99DB-86909FBC51EB}" srcId="{DB070860-4DE4-41A7-8F00-121535024723}" destId="{E63A1EC9-54C7-43F2-A840-402A81AA882C}" srcOrd="1" destOrd="0" parTransId="{C6E5D6AD-29E5-49DB-BD7C-0AC2959E8585}" sibTransId="{A630C556-8798-4691-A232-B3D9FC45045C}"/>
    <dgm:cxn modelId="{4E130D3C-0E1D-4515-818E-C55BBEDD14CF}" srcId="{14B61A23-A939-4FD1-BBF3-7D7D4B0D68CE}" destId="{7CAB58BA-3082-4B2A-9F94-8959F582FB2E}" srcOrd="2" destOrd="0" parTransId="{4C06E658-5698-49ED-9FC5-79AA2619AD72}" sibTransId="{D6FF6A06-C311-419F-A599-97C9E97FFA06}"/>
    <dgm:cxn modelId="{3258D03E-D685-468E-8136-DC6404F3A9BB}" type="presOf" srcId="{7CAB58BA-3082-4B2A-9F94-8959F582FB2E}" destId="{88F0EC5B-CC78-4B48-97F4-A7B582498A35}" srcOrd="0" destOrd="0" presId="urn:microsoft.com/office/officeart/2018/2/layout/IconLabelDescriptionList"/>
    <dgm:cxn modelId="{6DF1F464-7511-49F0-A389-DCFAED9A6699}" srcId="{14B61A23-A939-4FD1-BBF3-7D7D4B0D68CE}" destId="{DB070860-4DE4-41A7-8F00-121535024723}" srcOrd="1" destOrd="0" parTransId="{85DDE236-115E-4E39-9D85-93F550223EB3}" sibTransId="{9AEF3001-281C-41AD-BD9D-16B312DDF104}"/>
    <dgm:cxn modelId="{0964A071-ACC7-4F06-9CDC-DB391407D968}" srcId="{DB070860-4DE4-41A7-8F00-121535024723}" destId="{C88D1830-0CF1-4099-8F35-021023ABC81C}" srcOrd="0" destOrd="0" parTransId="{07483BC4-D834-4A9D-8465-414D4F41B7EC}" sibTransId="{2C66D594-AA01-44F1-BF00-D71B7DDAB0D8}"/>
    <dgm:cxn modelId="{D35F3F92-DEA1-48A1-9345-0343A85F61A0}" srcId="{7CAB58BA-3082-4B2A-9F94-8959F582FB2E}" destId="{199DE58E-FD88-48E1-9019-0E7C1814F448}" srcOrd="1" destOrd="0" parTransId="{DCB483B5-2912-4AFE-B32F-1B5992E3583B}" sibTransId="{6330B7AE-3A87-4C1E-8268-B6665C17AF35}"/>
    <dgm:cxn modelId="{EC2F0AB4-3A59-4927-A759-AD28129D0829}" type="presOf" srcId="{14B61A23-A939-4FD1-BBF3-7D7D4B0D68CE}" destId="{47E9623E-C76C-4120-9999-8FE3ED2662C3}" srcOrd="0" destOrd="0" presId="urn:microsoft.com/office/officeart/2018/2/layout/IconLabelDescriptionList"/>
    <dgm:cxn modelId="{D2A92CBF-4B04-48B4-AF85-0E8728A4DA3C}" srcId="{4052CAAF-349C-47B2-B67F-8C67D77567FE}" destId="{75957D71-5B53-47CE-A683-CB7946EA9695}" srcOrd="0" destOrd="0" parTransId="{7C40D107-5A2C-49C4-B540-774629F47209}" sibTransId="{A3DCC5D4-9C1D-4495-B58E-C93BF24E76B9}"/>
    <dgm:cxn modelId="{54444DC8-F26D-44C3-A028-9F49F340FAF6}" type="presOf" srcId="{DB070860-4DE4-41A7-8F00-121535024723}" destId="{A1E577D0-6FA1-4C5E-B153-ED503E6C928B}" srcOrd="0" destOrd="0" presId="urn:microsoft.com/office/officeart/2018/2/layout/IconLabelDescriptionList"/>
    <dgm:cxn modelId="{623A12CD-EF0E-422B-A371-D7EBDDB1FB18}" type="presOf" srcId="{C88D1830-0CF1-4099-8F35-021023ABC81C}" destId="{4DDBDED7-9C70-490E-855F-5ED97B884CD7}" srcOrd="0" destOrd="0" presId="urn:microsoft.com/office/officeart/2018/2/layout/IconLabelDescriptionList"/>
    <dgm:cxn modelId="{E5B1EFD0-FCA6-4202-8368-663FDEF659E4}" type="presOf" srcId="{75957D71-5B53-47CE-A683-CB7946EA9695}" destId="{D8C6BC1E-B61C-41E2-AEF3-3415F396C0FF}" srcOrd="0" destOrd="0" presId="urn:microsoft.com/office/officeart/2018/2/layout/IconLabelDescriptionList"/>
    <dgm:cxn modelId="{98AE39D8-0E7E-42FA-A9C7-225232FC57C8}" srcId="{14B61A23-A939-4FD1-BBF3-7D7D4B0D68CE}" destId="{4052CAAF-349C-47B2-B67F-8C67D77567FE}" srcOrd="0" destOrd="0" parTransId="{823A9E09-02C8-44D0-AD7D-F40C6037CAC2}" sibTransId="{AB897EB6-2F4B-45E5-81CF-9F485A14CDED}"/>
    <dgm:cxn modelId="{434A4CDD-FB4D-43E6-99EF-62E11B3696DB}" type="presOf" srcId="{4052CAAF-349C-47B2-B67F-8C67D77567FE}" destId="{36A67F70-54B1-4C35-B2AB-CB8E968486F8}" srcOrd="0" destOrd="0" presId="urn:microsoft.com/office/officeart/2018/2/layout/IconLabelDescriptionList"/>
    <dgm:cxn modelId="{BFD55CE7-0A0E-45E0-83AD-DB40B7DE23EF}" type="presOf" srcId="{E63A1EC9-54C7-43F2-A840-402A81AA882C}" destId="{4DDBDED7-9C70-490E-855F-5ED97B884CD7}" srcOrd="0" destOrd="1" presId="urn:microsoft.com/office/officeart/2018/2/layout/IconLabelDescriptionList"/>
    <dgm:cxn modelId="{67E614EA-9D52-4FF7-BDDF-64AEA70E049A}" type="presOf" srcId="{D70029D3-3965-4D7B-8932-83FA8881CFFE}" destId="{7696415F-F558-4229-A6B2-0A8AC5704CAC}" srcOrd="0" destOrd="0" presId="urn:microsoft.com/office/officeart/2018/2/layout/IconLabelDescriptionList"/>
    <dgm:cxn modelId="{01F109EB-74FE-40FB-9009-54A7FD1DD7CD}" type="presOf" srcId="{0329E81C-D82C-4C8A-9094-0A29BE9210A1}" destId="{D8C6BC1E-B61C-41E2-AEF3-3415F396C0FF}" srcOrd="0" destOrd="1" presId="urn:microsoft.com/office/officeart/2018/2/layout/IconLabelDescriptionList"/>
    <dgm:cxn modelId="{D9CE8CF9-9A3F-4404-84D9-CCACA4FF287F}" srcId="{4052CAAF-349C-47B2-B67F-8C67D77567FE}" destId="{0329E81C-D82C-4C8A-9094-0A29BE9210A1}" srcOrd="1" destOrd="0" parTransId="{A2BD0DF3-6D61-473B-955C-18547676E9A5}" sibTransId="{0EED371D-2FF2-45D8-9654-40CF49F0A382}"/>
    <dgm:cxn modelId="{8362FA83-B458-4CFE-8226-E4ABF17734EF}" type="presParOf" srcId="{47E9623E-C76C-4120-9999-8FE3ED2662C3}" destId="{DD1D8C90-F800-4F92-8064-D60178156ABD}" srcOrd="0" destOrd="0" presId="urn:microsoft.com/office/officeart/2018/2/layout/IconLabelDescriptionList"/>
    <dgm:cxn modelId="{D35132DB-D85A-48C5-B3CD-1082F18BF2F2}" type="presParOf" srcId="{DD1D8C90-F800-4F92-8064-D60178156ABD}" destId="{32F85C88-05B8-4721-8BC8-082D1AA4047A}" srcOrd="0" destOrd="0" presId="urn:microsoft.com/office/officeart/2018/2/layout/IconLabelDescriptionList"/>
    <dgm:cxn modelId="{96A8AD6B-7432-4CD8-8D3A-3CF933BF223D}" type="presParOf" srcId="{DD1D8C90-F800-4F92-8064-D60178156ABD}" destId="{A1BF2436-FE73-418B-B900-0B6E4B04D248}" srcOrd="1" destOrd="0" presId="urn:microsoft.com/office/officeart/2018/2/layout/IconLabelDescriptionList"/>
    <dgm:cxn modelId="{82C28C5C-9944-4CFD-A6CE-A79050DA8BAD}" type="presParOf" srcId="{DD1D8C90-F800-4F92-8064-D60178156ABD}" destId="{36A67F70-54B1-4C35-B2AB-CB8E968486F8}" srcOrd="2" destOrd="0" presId="urn:microsoft.com/office/officeart/2018/2/layout/IconLabelDescriptionList"/>
    <dgm:cxn modelId="{AD1D7E95-DAC2-4ACC-8685-275E0E03B44D}" type="presParOf" srcId="{DD1D8C90-F800-4F92-8064-D60178156ABD}" destId="{7CD5EF03-A8CF-40D5-AAAA-B8146EB5EBF9}" srcOrd="3" destOrd="0" presId="urn:microsoft.com/office/officeart/2018/2/layout/IconLabelDescriptionList"/>
    <dgm:cxn modelId="{32869DB5-8380-4579-A730-D4767F05ECA2}" type="presParOf" srcId="{DD1D8C90-F800-4F92-8064-D60178156ABD}" destId="{D8C6BC1E-B61C-41E2-AEF3-3415F396C0FF}" srcOrd="4" destOrd="0" presId="urn:microsoft.com/office/officeart/2018/2/layout/IconLabelDescriptionList"/>
    <dgm:cxn modelId="{52908F29-67E2-4E58-93EB-407227B9A472}" type="presParOf" srcId="{47E9623E-C76C-4120-9999-8FE3ED2662C3}" destId="{F33807CA-1D6F-4733-9B39-EA5890537CD7}" srcOrd="1" destOrd="0" presId="urn:microsoft.com/office/officeart/2018/2/layout/IconLabelDescriptionList"/>
    <dgm:cxn modelId="{333C2245-87AE-4B77-A385-845FD5187B37}" type="presParOf" srcId="{47E9623E-C76C-4120-9999-8FE3ED2662C3}" destId="{F4E16EA7-85AD-4828-BC9C-D1359FF806CA}" srcOrd="2" destOrd="0" presId="urn:microsoft.com/office/officeart/2018/2/layout/IconLabelDescriptionList"/>
    <dgm:cxn modelId="{F92D9BB0-5E6D-4C17-98B0-89CCC690ED24}" type="presParOf" srcId="{F4E16EA7-85AD-4828-BC9C-D1359FF806CA}" destId="{DBA27CCC-81F7-402B-9F34-C419BAEFB6A1}" srcOrd="0" destOrd="0" presId="urn:microsoft.com/office/officeart/2018/2/layout/IconLabelDescriptionList"/>
    <dgm:cxn modelId="{FD2649FD-8927-48D8-9847-F05EAA44EDFE}" type="presParOf" srcId="{F4E16EA7-85AD-4828-BC9C-D1359FF806CA}" destId="{32192294-75DF-42F2-B9E4-2A2AF60C3BCD}" srcOrd="1" destOrd="0" presId="urn:microsoft.com/office/officeart/2018/2/layout/IconLabelDescriptionList"/>
    <dgm:cxn modelId="{981E3365-CD0E-4410-9E8F-305A7CB8A5E9}" type="presParOf" srcId="{F4E16EA7-85AD-4828-BC9C-D1359FF806CA}" destId="{A1E577D0-6FA1-4C5E-B153-ED503E6C928B}" srcOrd="2" destOrd="0" presId="urn:microsoft.com/office/officeart/2018/2/layout/IconLabelDescriptionList"/>
    <dgm:cxn modelId="{22348607-B320-40C2-BB94-4E445914D688}" type="presParOf" srcId="{F4E16EA7-85AD-4828-BC9C-D1359FF806CA}" destId="{B40028F6-7DF6-476E-9623-23AA11EEC547}" srcOrd="3" destOrd="0" presId="urn:microsoft.com/office/officeart/2018/2/layout/IconLabelDescriptionList"/>
    <dgm:cxn modelId="{34C2297E-2AE8-4CDB-9160-CAFE7139CE83}" type="presParOf" srcId="{F4E16EA7-85AD-4828-BC9C-D1359FF806CA}" destId="{4DDBDED7-9C70-490E-855F-5ED97B884CD7}" srcOrd="4" destOrd="0" presId="urn:microsoft.com/office/officeart/2018/2/layout/IconLabelDescriptionList"/>
    <dgm:cxn modelId="{907A38CA-500E-4B35-9284-D1CA00CB6678}" type="presParOf" srcId="{47E9623E-C76C-4120-9999-8FE3ED2662C3}" destId="{1DFAEBA7-D85D-4AA2-91CD-92D9A28D8D2B}" srcOrd="3" destOrd="0" presId="urn:microsoft.com/office/officeart/2018/2/layout/IconLabelDescriptionList"/>
    <dgm:cxn modelId="{6ED9CA2E-1C23-428D-B295-62C9C7BA33BC}" type="presParOf" srcId="{47E9623E-C76C-4120-9999-8FE3ED2662C3}" destId="{C3D5BF43-DCE8-417F-BDB1-E237ECA7924F}" srcOrd="4" destOrd="0" presId="urn:microsoft.com/office/officeart/2018/2/layout/IconLabelDescriptionList"/>
    <dgm:cxn modelId="{8124534F-F907-42B2-97B3-DE4D3321F7CC}" type="presParOf" srcId="{C3D5BF43-DCE8-417F-BDB1-E237ECA7924F}" destId="{4974689C-B3A9-4F47-9307-940A2EB4679D}" srcOrd="0" destOrd="0" presId="urn:microsoft.com/office/officeart/2018/2/layout/IconLabelDescriptionList"/>
    <dgm:cxn modelId="{76D3583B-E4E6-45B2-AB6B-6603AAD23FE9}" type="presParOf" srcId="{C3D5BF43-DCE8-417F-BDB1-E237ECA7924F}" destId="{427F2C4E-4295-4BDD-BDBF-817122370592}" srcOrd="1" destOrd="0" presId="urn:microsoft.com/office/officeart/2018/2/layout/IconLabelDescriptionList"/>
    <dgm:cxn modelId="{C9F31007-6CC2-4A27-9492-0316E0FEDCCE}" type="presParOf" srcId="{C3D5BF43-DCE8-417F-BDB1-E237ECA7924F}" destId="{88F0EC5B-CC78-4B48-97F4-A7B582498A35}" srcOrd="2" destOrd="0" presId="urn:microsoft.com/office/officeart/2018/2/layout/IconLabelDescriptionList"/>
    <dgm:cxn modelId="{2D028AE4-606E-4329-910C-F1CCF91D5C14}" type="presParOf" srcId="{C3D5BF43-DCE8-417F-BDB1-E237ECA7924F}" destId="{8F1579B0-1C84-47EC-A996-BC1B4433793C}" srcOrd="3" destOrd="0" presId="urn:microsoft.com/office/officeart/2018/2/layout/IconLabelDescriptionList"/>
    <dgm:cxn modelId="{506BBAD7-D31E-423D-884C-FDC8AA6023CF}" type="presParOf" srcId="{C3D5BF43-DCE8-417F-BDB1-E237ECA7924F}" destId="{7696415F-F558-4229-A6B2-0A8AC5704CA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FC8518-E601-4597-A658-6811B6DD03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E7A2D2-3317-422D-BE98-5E2B3EEC8824}">
      <dgm:prSet/>
      <dgm:spPr/>
      <dgm:t>
        <a:bodyPr/>
        <a:lstStyle/>
        <a:p>
          <a:pPr>
            <a:lnSpc>
              <a:spcPct val="100000"/>
            </a:lnSpc>
          </a:pPr>
          <a:r>
            <a:rPr lang="en-US" b="1" i="0" baseline="0"/>
            <a:t>Time-Series Analysis</a:t>
          </a:r>
          <a:endParaRPr lang="en-US"/>
        </a:p>
      </dgm:t>
    </dgm:pt>
    <dgm:pt modelId="{6506C558-CD57-4D68-AB25-2725FD3AE27E}" type="parTrans" cxnId="{1E9E1D94-82D8-4E57-A291-BC4B20F10690}">
      <dgm:prSet/>
      <dgm:spPr/>
      <dgm:t>
        <a:bodyPr/>
        <a:lstStyle/>
        <a:p>
          <a:endParaRPr lang="en-US"/>
        </a:p>
      </dgm:t>
    </dgm:pt>
    <dgm:pt modelId="{F5196B9F-6F95-4920-B3FF-60A0CF516EFC}" type="sibTrans" cxnId="{1E9E1D94-82D8-4E57-A291-BC4B20F10690}">
      <dgm:prSet/>
      <dgm:spPr/>
      <dgm:t>
        <a:bodyPr/>
        <a:lstStyle/>
        <a:p>
          <a:endParaRPr lang="en-US"/>
        </a:p>
      </dgm:t>
    </dgm:pt>
    <dgm:pt modelId="{9A89F7FE-31F3-49EB-A1F3-80E4F9C1ED90}">
      <dgm:prSet/>
      <dgm:spPr/>
      <dgm:t>
        <a:bodyPr/>
        <a:lstStyle/>
        <a:p>
          <a:pPr rtl="0">
            <a:lnSpc>
              <a:spcPct val="100000"/>
            </a:lnSpc>
          </a:pPr>
          <a:r>
            <a:rPr lang="en-US" b="0" i="0" baseline="0">
              <a:latin typeface="Sitka Heading"/>
            </a:rPr>
            <a:t>Detect</a:t>
          </a:r>
          <a:r>
            <a:rPr lang="en-US" b="0" i="0" baseline="0"/>
            <a:t> patterns </a:t>
          </a:r>
          <a:r>
            <a:rPr lang="en-US" b="0" i="0" baseline="0">
              <a:latin typeface="Sitka Heading"/>
            </a:rPr>
            <a:t>in stock prices </a:t>
          </a:r>
          <a:r>
            <a:rPr lang="en-US" b="0" i="0" baseline="0"/>
            <a:t>over time</a:t>
          </a:r>
          <a:endParaRPr lang="en-US"/>
        </a:p>
      </dgm:t>
    </dgm:pt>
    <dgm:pt modelId="{00BD4079-DCC6-45A9-87B3-2D247EBD34A9}" type="parTrans" cxnId="{89CCA45B-DEC8-4FF8-A844-AC606E83EC42}">
      <dgm:prSet/>
      <dgm:spPr/>
      <dgm:t>
        <a:bodyPr/>
        <a:lstStyle/>
        <a:p>
          <a:endParaRPr lang="en-US"/>
        </a:p>
      </dgm:t>
    </dgm:pt>
    <dgm:pt modelId="{F1341C76-8A10-4CC1-8903-2FCBBD03DD8C}" type="sibTrans" cxnId="{89CCA45B-DEC8-4FF8-A844-AC606E83EC42}">
      <dgm:prSet/>
      <dgm:spPr/>
      <dgm:t>
        <a:bodyPr/>
        <a:lstStyle/>
        <a:p>
          <a:endParaRPr lang="en-US"/>
        </a:p>
      </dgm:t>
    </dgm:pt>
    <dgm:pt modelId="{9AD6E53E-A7FB-4E05-A61C-8E4DA3D9C5C3}">
      <dgm:prSet/>
      <dgm:spPr/>
      <dgm:t>
        <a:bodyPr/>
        <a:lstStyle/>
        <a:p>
          <a:pPr>
            <a:lnSpc>
              <a:spcPct val="100000"/>
            </a:lnSpc>
          </a:pPr>
          <a:r>
            <a:rPr lang="en-US" b="1" i="0" baseline="0"/>
            <a:t>Statistical Correlation</a:t>
          </a:r>
          <a:endParaRPr lang="en-US"/>
        </a:p>
      </dgm:t>
    </dgm:pt>
    <dgm:pt modelId="{B4FD8FCF-30D3-4D56-B307-A7729D89FA87}" type="parTrans" cxnId="{68BC3BBE-E858-4E3D-895C-E483F89917FF}">
      <dgm:prSet/>
      <dgm:spPr/>
      <dgm:t>
        <a:bodyPr/>
        <a:lstStyle/>
        <a:p>
          <a:endParaRPr lang="en-US"/>
        </a:p>
      </dgm:t>
    </dgm:pt>
    <dgm:pt modelId="{4F83BDDC-E156-4AFB-AA0D-D3A2680D373F}" type="sibTrans" cxnId="{68BC3BBE-E858-4E3D-895C-E483F89917FF}">
      <dgm:prSet/>
      <dgm:spPr/>
      <dgm:t>
        <a:bodyPr/>
        <a:lstStyle/>
        <a:p>
          <a:endParaRPr lang="en-US"/>
        </a:p>
      </dgm:t>
    </dgm:pt>
    <dgm:pt modelId="{CBDB278F-C1DA-4FB6-B30F-384B4A928E53}">
      <dgm:prSet/>
      <dgm:spPr/>
      <dgm:t>
        <a:bodyPr/>
        <a:lstStyle/>
        <a:p>
          <a:pPr>
            <a:lnSpc>
              <a:spcPct val="100000"/>
            </a:lnSpc>
          </a:pPr>
          <a:r>
            <a:rPr lang="en-US" b="0" i="0" baseline="0">
              <a:latin typeface="Sitka Heading"/>
            </a:rPr>
            <a:t>Identify</a:t>
          </a:r>
          <a:r>
            <a:rPr lang="en-US" b="0" i="0" baseline="0"/>
            <a:t> abnormal movements between companies</a:t>
          </a:r>
          <a:endParaRPr lang="en-US"/>
        </a:p>
      </dgm:t>
    </dgm:pt>
    <dgm:pt modelId="{3EB94B64-EBC8-477A-A4FF-A07B8A059E77}" type="parTrans" cxnId="{DF33FE1F-D516-465B-98A1-BF7C4D3D4A8B}">
      <dgm:prSet/>
      <dgm:spPr/>
      <dgm:t>
        <a:bodyPr/>
        <a:lstStyle/>
        <a:p>
          <a:endParaRPr lang="en-US"/>
        </a:p>
      </dgm:t>
    </dgm:pt>
    <dgm:pt modelId="{31C3EAB8-BE5B-4AFD-ADF3-B8B8E208F452}" type="sibTrans" cxnId="{DF33FE1F-D516-465B-98A1-BF7C4D3D4A8B}">
      <dgm:prSet/>
      <dgm:spPr/>
      <dgm:t>
        <a:bodyPr/>
        <a:lstStyle/>
        <a:p>
          <a:endParaRPr lang="en-US"/>
        </a:p>
      </dgm:t>
    </dgm:pt>
    <dgm:pt modelId="{0D377B9C-320F-4EF8-867B-36E63CD69394}">
      <dgm:prSet/>
      <dgm:spPr/>
      <dgm:t>
        <a:bodyPr/>
        <a:lstStyle/>
        <a:p>
          <a:pPr>
            <a:lnSpc>
              <a:spcPct val="100000"/>
            </a:lnSpc>
          </a:pPr>
          <a:r>
            <a:rPr lang="en-US" b="1" i="0" baseline="0"/>
            <a:t>Predictive Modeling</a:t>
          </a:r>
          <a:endParaRPr lang="en-US"/>
        </a:p>
      </dgm:t>
    </dgm:pt>
    <dgm:pt modelId="{C78426DA-228A-478B-829F-31FFFF62A279}" type="parTrans" cxnId="{B7EBE695-A665-42F5-9151-3B7F09B1B5F9}">
      <dgm:prSet/>
      <dgm:spPr/>
      <dgm:t>
        <a:bodyPr/>
        <a:lstStyle/>
        <a:p>
          <a:endParaRPr lang="en-US"/>
        </a:p>
      </dgm:t>
    </dgm:pt>
    <dgm:pt modelId="{54084C65-B1CC-4C79-931E-64FC2BEE1EA2}" type="sibTrans" cxnId="{B7EBE695-A665-42F5-9151-3B7F09B1B5F9}">
      <dgm:prSet/>
      <dgm:spPr/>
      <dgm:t>
        <a:bodyPr/>
        <a:lstStyle/>
        <a:p>
          <a:endParaRPr lang="en-US"/>
        </a:p>
      </dgm:t>
    </dgm:pt>
    <dgm:pt modelId="{4E840D74-5712-4143-9ADB-E649657F523D}">
      <dgm:prSet/>
      <dgm:spPr/>
      <dgm:t>
        <a:bodyPr/>
        <a:lstStyle/>
        <a:p>
          <a:pPr>
            <a:lnSpc>
              <a:spcPct val="100000"/>
            </a:lnSpc>
          </a:pPr>
          <a:r>
            <a:rPr lang="en-US" b="0" i="0" baseline="0"/>
            <a:t>Potential for stock price prediction</a:t>
          </a:r>
          <a:endParaRPr lang="en-US"/>
        </a:p>
      </dgm:t>
    </dgm:pt>
    <dgm:pt modelId="{1F278D33-61C7-4256-9ADB-E5A2F08401E5}" type="parTrans" cxnId="{434C57B2-C4FF-443E-8266-13D4F07FE120}">
      <dgm:prSet/>
      <dgm:spPr/>
      <dgm:t>
        <a:bodyPr/>
        <a:lstStyle/>
        <a:p>
          <a:endParaRPr lang="en-US"/>
        </a:p>
      </dgm:t>
    </dgm:pt>
    <dgm:pt modelId="{3FD60AD8-D52E-474C-8B65-21D9DBEC5EA7}" type="sibTrans" cxnId="{434C57B2-C4FF-443E-8266-13D4F07FE120}">
      <dgm:prSet/>
      <dgm:spPr/>
      <dgm:t>
        <a:bodyPr/>
        <a:lstStyle/>
        <a:p>
          <a:endParaRPr lang="en-US"/>
        </a:p>
      </dgm:t>
    </dgm:pt>
    <dgm:pt modelId="{2A57B1F7-D3A1-4D2E-8999-B6D0D06EF011}">
      <dgm:prSet/>
      <dgm:spPr/>
      <dgm:t>
        <a:bodyPr/>
        <a:lstStyle/>
        <a:p>
          <a:pPr rtl="0">
            <a:lnSpc>
              <a:spcPct val="100000"/>
            </a:lnSpc>
          </a:pPr>
          <a:r>
            <a:rPr lang="en-US" b="0" i="0" baseline="0">
              <a:latin typeface="Sitka Heading"/>
            </a:rPr>
            <a:t>Use</a:t>
          </a:r>
          <a:r>
            <a:rPr lang="en-US" b="0" i="0" baseline="0"/>
            <a:t> tools like LSTM for </a:t>
          </a:r>
          <a:r>
            <a:rPr lang="en-US" b="0" i="0" baseline="0">
              <a:latin typeface="Sitka Heading"/>
            </a:rPr>
            <a:t>price extrapolation</a:t>
          </a:r>
          <a:endParaRPr lang="en-US"/>
        </a:p>
      </dgm:t>
    </dgm:pt>
    <dgm:pt modelId="{AF4D60D1-0A88-4F37-B444-D803F16A560C}" type="parTrans" cxnId="{7A7BA38D-DEE8-49D0-8B3F-DC3C31141546}">
      <dgm:prSet/>
      <dgm:spPr/>
      <dgm:t>
        <a:bodyPr/>
        <a:lstStyle/>
        <a:p>
          <a:endParaRPr lang="en-US"/>
        </a:p>
      </dgm:t>
    </dgm:pt>
    <dgm:pt modelId="{CE1163B7-A295-48C7-9507-813895538B36}" type="sibTrans" cxnId="{7A7BA38D-DEE8-49D0-8B3F-DC3C31141546}">
      <dgm:prSet/>
      <dgm:spPr/>
      <dgm:t>
        <a:bodyPr/>
        <a:lstStyle/>
        <a:p>
          <a:endParaRPr lang="en-US"/>
        </a:p>
      </dgm:t>
    </dgm:pt>
    <dgm:pt modelId="{D8999416-E305-4A4E-8A71-976FB4A02768}" type="pres">
      <dgm:prSet presAssocID="{E5FC8518-E601-4597-A658-6811B6DD031D}" presName="root" presStyleCnt="0">
        <dgm:presLayoutVars>
          <dgm:dir/>
          <dgm:resizeHandles val="exact"/>
        </dgm:presLayoutVars>
      </dgm:prSet>
      <dgm:spPr/>
    </dgm:pt>
    <dgm:pt modelId="{6BFBA023-43B3-485C-A3F9-AFAABF8293A1}" type="pres">
      <dgm:prSet presAssocID="{CEE7A2D2-3317-422D-BE98-5E2B3EEC8824}" presName="compNode" presStyleCnt="0"/>
      <dgm:spPr/>
    </dgm:pt>
    <dgm:pt modelId="{2C41BFED-964F-4FCA-93CE-B3627799C940}" type="pres">
      <dgm:prSet presAssocID="{CEE7A2D2-3317-422D-BE98-5E2B3EEC8824}" presName="bgRect" presStyleLbl="bgShp" presStyleIdx="0" presStyleCnt="3"/>
      <dgm:spPr/>
    </dgm:pt>
    <dgm:pt modelId="{ADC9DF1C-0375-425E-B8FB-3F5AFA2D0CBC}" type="pres">
      <dgm:prSet presAssocID="{CEE7A2D2-3317-422D-BE98-5E2B3EEC88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78ABFE9F-50E6-4E22-91ED-B919583D14E9}" type="pres">
      <dgm:prSet presAssocID="{CEE7A2D2-3317-422D-BE98-5E2B3EEC8824}" presName="spaceRect" presStyleCnt="0"/>
      <dgm:spPr/>
    </dgm:pt>
    <dgm:pt modelId="{3FAB270E-6C97-43EA-86F0-02BC6DCA0692}" type="pres">
      <dgm:prSet presAssocID="{CEE7A2D2-3317-422D-BE98-5E2B3EEC8824}" presName="parTx" presStyleLbl="revTx" presStyleIdx="0" presStyleCnt="6">
        <dgm:presLayoutVars>
          <dgm:chMax val="0"/>
          <dgm:chPref val="0"/>
        </dgm:presLayoutVars>
      </dgm:prSet>
      <dgm:spPr/>
    </dgm:pt>
    <dgm:pt modelId="{5E90309D-863A-4A94-9131-39BD9DCDDFB9}" type="pres">
      <dgm:prSet presAssocID="{CEE7A2D2-3317-422D-BE98-5E2B3EEC8824}" presName="desTx" presStyleLbl="revTx" presStyleIdx="1" presStyleCnt="6">
        <dgm:presLayoutVars/>
      </dgm:prSet>
      <dgm:spPr/>
    </dgm:pt>
    <dgm:pt modelId="{4D766DF8-78BF-4054-AB37-6D9660B77D22}" type="pres">
      <dgm:prSet presAssocID="{F5196B9F-6F95-4920-B3FF-60A0CF516EFC}" presName="sibTrans" presStyleCnt="0"/>
      <dgm:spPr/>
    </dgm:pt>
    <dgm:pt modelId="{020B16F9-A3EB-4DF3-B182-685624D07899}" type="pres">
      <dgm:prSet presAssocID="{9AD6E53E-A7FB-4E05-A61C-8E4DA3D9C5C3}" presName="compNode" presStyleCnt="0"/>
      <dgm:spPr/>
    </dgm:pt>
    <dgm:pt modelId="{006A42F9-C946-4C75-9BFB-306615AB89AD}" type="pres">
      <dgm:prSet presAssocID="{9AD6E53E-A7FB-4E05-A61C-8E4DA3D9C5C3}" presName="bgRect" presStyleLbl="bgShp" presStyleIdx="1" presStyleCnt="3"/>
      <dgm:spPr/>
    </dgm:pt>
    <dgm:pt modelId="{751EE6E3-C5D9-4AC4-8275-CCD2FC36223D}" type="pres">
      <dgm:prSet presAssocID="{9AD6E53E-A7FB-4E05-A61C-8E4DA3D9C5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4A8555C-D755-41D3-A959-59ED227F7EC3}" type="pres">
      <dgm:prSet presAssocID="{9AD6E53E-A7FB-4E05-A61C-8E4DA3D9C5C3}" presName="spaceRect" presStyleCnt="0"/>
      <dgm:spPr/>
    </dgm:pt>
    <dgm:pt modelId="{2E256033-0F08-4D48-AC43-4971B888809D}" type="pres">
      <dgm:prSet presAssocID="{9AD6E53E-A7FB-4E05-A61C-8E4DA3D9C5C3}" presName="parTx" presStyleLbl="revTx" presStyleIdx="2" presStyleCnt="6">
        <dgm:presLayoutVars>
          <dgm:chMax val="0"/>
          <dgm:chPref val="0"/>
        </dgm:presLayoutVars>
      </dgm:prSet>
      <dgm:spPr/>
    </dgm:pt>
    <dgm:pt modelId="{1F5CC3C5-74FA-4404-8500-B805BEE371FA}" type="pres">
      <dgm:prSet presAssocID="{9AD6E53E-A7FB-4E05-A61C-8E4DA3D9C5C3}" presName="desTx" presStyleLbl="revTx" presStyleIdx="3" presStyleCnt="6">
        <dgm:presLayoutVars/>
      </dgm:prSet>
      <dgm:spPr/>
    </dgm:pt>
    <dgm:pt modelId="{EC3138FF-85FB-4A9D-9F99-3B3B5AD23CBC}" type="pres">
      <dgm:prSet presAssocID="{4F83BDDC-E156-4AFB-AA0D-D3A2680D373F}" presName="sibTrans" presStyleCnt="0"/>
      <dgm:spPr/>
    </dgm:pt>
    <dgm:pt modelId="{673C5143-406F-4AC6-975B-A1DD1E29F3EA}" type="pres">
      <dgm:prSet presAssocID="{0D377B9C-320F-4EF8-867B-36E63CD69394}" presName="compNode" presStyleCnt="0"/>
      <dgm:spPr/>
    </dgm:pt>
    <dgm:pt modelId="{98A8ADE7-4D3E-4AE6-909B-95747CBB6ECC}" type="pres">
      <dgm:prSet presAssocID="{0D377B9C-320F-4EF8-867B-36E63CD69394}" presName="bgRect" presStyleLbl="bgShp" presStyleIdx="2" presStyleCnt="3"/>
      <dgm:spPr/>
    </dgm:pt>
    <dgm:pt modelId="{3791567D-C744-46F8-B31C-D96A7B6887E4}" type="pres">
      <dgm:prSet presAssocID="{0D377B9C-320F-4EF8-867B-36E63CD693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022823B0-1C00-4256-8ABB-D693E1655E6D}" type="pres">
      <dgm:prSet presAssocID="{0D377B9C-320F-4EF8-867B-36E63CD69394}" presName="spaceRect" presStyleCnt="0"/>
      <dgm:spPr/>
    </dgm:pt>
    <dgm:pt modelId="{1E2E1C23-2030-4AF1-9F9A-043F20E3F4F8}" type="pres">
      <dgm:prSet presAssocID="{0D377B9C-320F-4EF8-867B-36E63CD69394}" presName="parTx" presStyleLbl="revTx" presStyleIdx="4" presStyleCnt="6">
        <dgm:presLayoutVars>
          <dgm:chMax val="0"/>
          <dgm:chPref val="0"/>
        </dgm:presLayoutVars>
      </dgm:prSet>
      <dgm:spPr/>
    </dgm:pt>
    <dgm:pt modelId="{206F0A46-EB11-4A35-81DC-CDB3E4D177F7}" type="pres">
      <dgm:prSet presAssocID="{0D377B9C-320F-4EF8-867B-36E63CD69394}" presName="desTx" presStyleLbl="revTx" presStyleIdx="5" presStyleCnt="6">
        <dgm:presLayoutVars/>
      </dgm:prSet>
      <dgm:spPr/>
    </dgm:pt>
  </dgm:ptLst>
  <dgm:cxnLst>
    <dgm:cxn modelId="{7B2C7808-9506-4741-A242-AD5F809B667F}" type="presOf" srcId="{9A89F7FE-31F3-49EB-A1F3-80E4F9C1ED90}" destId="{5E90309D-863A-4A94-9131-39BD9DCDDFB9}" srcOrd="0" destOrd="0" presId="urn:microsoft.com/office/officeart/2018/2/layout/IconVerticalSolidList"/>
    <dgm:cxn modelId="{73818615-5AFD-4ABF-8E79-5861362EAD53}" type="presOf" srcId="{4E840D74-5712-4143-9ADB-E649657F523D}" destId="{206F0A46-EB11-4A35-81DC-CDB3E4D177F7}" srcOrd="0" destOrd="0" presId="urn:microsoft.com/office/officeart/2018/2/layout/IconVerticalSolidList"/>
    <dgm:cxn modelId="{CADDE11A-72BC-4DA6-813D-519F098C8846}" type="presOf" srcId="{0D377B9C-320F-4EF8-867B-36E63CD69394}" destId="{1E2E1C23-2030-4AF1-9F9A-043F20E3F4F8}" srcOrd="0" destOrd="0" presId="urn:microsoft.com/office/officeart/2018/2/layout/IconVerticalSolidList"/>
    <dgm:cxn modelId="{DF33FE1F-D516-465B-98A1-BF7C4D3D4A8B}" srcId="{9AD6E53E-A7FB-4E05-A61C-8E4DA3D9C5C3}" destId="{CBDB278F-C1DA-4FB6-B30F-384B4A928E53}" srcOrd="0" destOrd="0" parTransId="{3EB94B64-EBC8-477A-A4FF-A07B8A059E77}" sibTransId="{31C3EAB8-BE5B-4AFD-ADF3-B8B8E208F452}"/>
    <dgm:cxn modelId="{4726AD22-55D1-403F-B4F5-AC6AEE13A6E1}" type="presOf" srcId="{9AD6E53E-A7FB-4E05-A61C-8E4DA3D9C5C3}" destId="{2E256033-0F08-4D48-AC43-4971B888809D}" srcOrd="0" destOrd="0" presId="urn:microsoft.com/office/officeart/2018/2/layout/IconVerticalSolidList"/>
    <dgm:cxn modelId="{30E6ED46-A368-4746-9202-BF0D994D83BE}" type="presOf" srcId="{CEE7A2D2-3317-422D-BE98-5E2B3EEC8824}" destId="{3FAB270E-6C97-43EA-86F0-02BC6DCA0692}" srcOrd="0" destOrd="0" presId="urn:microsoft.com/office/officeart/2018/2/layout/IconVerticalSolidList"/>
    <dgm:cxn modelId="{89CCA45B-DEC8-4FF8-A844-AC606E83EC42}" srcId="{CEE7A2D2-3317-422D-BE98-5E2B3EEC8824}" destId="{9A89F7FE-31F3-49EB-A1F3-80E4F9C1ED90}" srcOrd="0" destOrd="0" parTransId="{00BD4079-DCC6-45A9-87B3-2D247EBD34A9}" sibTransId="{F1341C76-8A10-4CC1-8903-2FCBBD03DD8C}"/>
    <dgm:cxn modelId="{7A7BA38D-DEE8-49D0-8B3F-DC3C31141546}" srcId="{0D377B9C-320F-4EF8-867B-36E63CD69394}" destId="{2A57B1F7-D3A1-4D2E-8999-B6D0D06EF011}" srcOrd="1" destOrd="0" parTransId="{AF4D60D1-0A88-4F37-B444-D803F16A560C}" sibTransId="{CE1163B7-A295-48C7-9507-813895538B36}"/>
    <dgm:cxn modelId="{1E9E1D94-82D8-4E57-A291-BC4B20F10690}" srcId="{E5FC8518-E601-4597-A658-6811B6DD031D}" destId="{CEE7A2D2-3317-422D-BE98-5E2B3EEC8824}" srcOrd="0" destOrd="0" parTransId="{6506C558-CD57-4D68-AB25-2725FD3AE27E}" sibTransId="{F5196B9F-6F95-4920-B3FF-60A0CF516EFC}"/>
    <dgm:cxn modelId="{B7EBE695-A665-42F5-9151-3B7F09B1B5F9}" srcId="{E5FC8518-E601-4597-A658-6811B6DD031D}" destId="{0D377B9C-320F-4EF8-867B-36E63CD69394}" srcOrd="2" destOrd="0" parTransId="{C78426DA-228A-478B-829F-31FFFF62A279}" sibTransId="{54084C65-B1CC-4C79-931E-64FC2BEE1EA2}"/>
    <dgm:cxn modelId="{1409BA9C-2166-4E7B-8CEA-1ACB16661A62}" type="presOf" srcId="{E5FC8518-E601-4597-A658-6811B6DD031D}" destId="{D8999416-E305-4A4E-8A71-976FB4A02768}" srcOrd="0" destOrd="0" presId="urn:microsoft.com/office/officeart/2018/2/layout/IconVerticalSolidList"/>
    <dgm:cxn modelId="{434C57B2-C4FF-443E-8266-13D4F07FE120}" srcId="{0D377B9C-320F-4EF8-867B-36E63CD69394}" destId="{4E840D74-5712-4143-9ADB-E649657F523D}" srcOrd="0" destOrd="0" parTransId="{1F278D33-61C7-4256-9ADB-E5A2F08401E5}" sibTransId="{3FD60AD8-D52E-474C-8B65-21D9DBEC5EA7}"/>
    <dgm:cxn modelId="{A4E5FABA-BE2A-4881-9C14-608F006FFEA3}" type="presOf" srcId="{CBDB278F-C1DA-4FB6-B30F-384B4A928E53}" destId="{1F5CC3C5-74FA-4404-8500-B805BEE371FA}" srcOrd="0" destOrd="0" presId="urn:microsoft.com/office/officeart/2018/2/layout/IconVerticalSolidList"/>
    <dgm:cxn modelId="{68BC3BBE-E858-4E3D-895C-E483F89917FF}" srcId="{E5FC8518-E601-4597-A658-6811B6DD031D}" destId="{9AD6E53E-A7FB-4E05-A61C-8E4DA3D9C5C3}" srcOrd="1" destOrd="0" parTransId="{B4FD8FCF-30D3-4D56-B307-A7729D89FA87}" sibTransId="{4F83BDDC-E156-4AFB-AA0D-D3A2680D373F}"/>
    <dgm:cxn modelId="{EEA1CCF9-AB64-4EFB-BC2A-2C3673B19A4D}" type="presOf" srcId="{2A57B1F7-D3A1-4D2E-8999-B6D0D06EF011}" destId="{206F0A46-EB11-4A35-81DC-CDB3E4D177F7}" srcOrd="0" destOrd="1" presId="urn:microsoft.com/office/officeart/2018/2/layout/IconVerticalSolidList"/>
    <dgm:cxn modelId="{A0FA15D2-B196-4241-AC89-3548B66ADF37}" type="presParOf" srcId="{D8999416-E305-4A4E-8A71-976FB4A02768}" destId="{6BFBA023-43B3-485C-A3F9-AFAABF8293A1}" srcOrd="0" destOrd="0" presId="urn:microsoft.com/office/officeart/2018/2/layout/IconVerticalSolidList"/>
    <dgm:cxn modelId="{14EBDCED-971A-4AA4-9473-752B731CD477}" type="presParOf" srcId="{6BFBA023-43B3-485C-A3F9-AFAABF8293A1}" destId="{2C41BFED-964F-4FCA-93CE-B3627799C940}" srcOrd="0" destOrd="0" presId="urn:microsoft.com/office/officeart/2018/2/layout/IconVerticalSolidList"/>
    <dgm:cxn modelId="{F7E1F96C-AE88-4418-BE00-ADCD99EC52BA}" type="presParOf" srcId="{6BFBA023-43B3-485C-A3F9-AFAABF8293A1}" destId="{ADC9DF1C-0375-425E-B8FB-3F5AFA2D0CBC}" srcOrd="1" destOrd="0" presId="urn:microsoft.com/office/officeart/2018/2/layout/IconVerticalSolidList"/>
    <dgm:cxn modelId="{4CAEE40D-841E-40E8-9BAF-240A0E4284EF}" type="presParOf" srcId="{6BFBA023-43B3-485C-A3F9-AFAABF8293A1}" destId="{78ABFE9F-50E6-4E22-91ED-B919583D14E9}" srcOrd="2" destOrd="0" presId="urn:microsoft.com/office/officeart/2018/2/layout/IconVerticalSolidList"/>
    <dgm:cxn modelId="{B1AEDFB9-2B10-499D-BF87-546A2560D19F}" type="presParOf" srcId="{6BFBA023-43B3-485C-A3F9-AFAABF8293A1}" destId="{3FAB270E-6C97-43EA-86F0-02BC6DCA0692}" srcOrd="3" destOrd="0" presId="urn:microsoft.com/office/officeart/2018/2/layout/IconVerticalSolidList"/>
    <dgm:cxn modelId="{1AD9429C-0686-43E4-8DD6-E57293CBCBC5}" type="presParOf" srcId="{6BFBA023-43B3-485C-A3F9-AFAABF8293A1}" destId="{5E90309D-863A-4A94-9131-39BD9DCDDFB9}" srcOrd="4" destOrd="0" presId="urn:microsoft.com/office/officeart/2018/2/layout/IconVerticalSolidList"/>
    <dgm:cxn modelId="{72FDFDF9-0C84-407F-9AB0-C6C1AB50174B}" type="presParOf" srcId="{D8999416-E305-4A4E-8A71-976FB4A02768}" destId="{4D766DF8-78BF-4054-AB37-6D9660B77D22}" srcOrd="1" destOrd="0" presId="urn:microsoft.com/office/officeart/2018/2/layout/IconVerticalSolidList"/>
    <dgm:cxn modelId="{5A21BEF7-22CB-4841-96CC-F8AA3195F7DC}" type="presParOf" srcId="{D8999416-E305-4A4E-8A71-976FB4A02768}" destId="{020B16F9-A3EB-4DF3-B182-685624D07899}" srcOrd="2" destOrd="0" presId="urn:microsoft.com/office/officeart/2018/2/layout/IconVerticalSolidList"/>
    <dgm:cxn modelId="{E6E665F0-5437-4B70-9649-053FA92D30A8}" type="presParOf" srcId="{020B16F9-A3EB-4DF3-B182-685624D07899}" destId="{006A42F9-C946-4C75-9BFB-306615AB89AD}" srcOrd="0" destOrd="0" presId="urn:microsoft.com/office/officeart/2018/2/layout/IconVerticalSolidList"/>
    <dgm:cxn modelId="{B3123041-04AA-4D2E-AEAC-C75D7FCDA6FC}" type="presParOf" srcId="{020B16F9-A3EB-4DF3-B182-685624D07899}" destId="{751EE6E3-C5D9-4AC4-8275-CCD2FC36223D}" srcOrd="1" destOrd="0" presId="urn:microsoft.com/office/officeart/2018/2/layout/IconVerticalSolidList"/>
    <dgm:cxn modelId="{561F7CDF-5E0C-4CBF-854E-9C2EACF0C741}" type="presParOf" srcId="{020B16F9-A3EB-4DF3-B182-685624D07899}" destId="{34A8555C-D755-41D3-A959-59ED227F7EC3}" srcOrd="2" destOrd="0" presId="urn:microsoft.com/office/officeart/2018/2/layout/IconVerticalSolidList"/>
    <dgm:cxn modelId="{9143FBD8-D531-4F81-B1A5-16E452BCCD80}" type="presParOf" srcId="{020B16F9-A3EB-4DF3-B182-685624D07899}" destId="{2E256033-0F08-4D48-AC43-4971B888809D}" srcOrd="3" destOrd="0" presId="urn:microsoft.com/office/officeart/2018/2/layout/IconVerticalSolidList"/>
    <dgm:cxn modelId="{AD45A852-4691-4ECC-A1C2-E50BD681D60D}" type="presParOf" srcId="{020B16F9-A3EB-4DF3-B182-685624D07899}" destId="{1F5CC3C5-74FA-4404-8500-B805BEE371FA}" srcOrd="4" destOrd="0" presId="urn:microsoft.com/office/officeart/2018/2/layout/IconVerticalSolidList"/>
    <dgm:cxn modelId="{4B6A23DF-B00C-4F50-BB91-A574C327A35B}" type="presParOf" srcId="{D8999416-E305-4A4E-8A71-976FB4A02768}" destId="{EC3138FF-85FB-4A9D-9F99-3B3B5AD23CBC}" srcOrd="3" destOrd="0" presId="urn:microsoft.com/office/officeart/2018/2/layout/IconVerticalSolidList"/>
    <dgm:cxn modelId="{1F74749A-8F7D-4757-AB8F-E5B470A8E679}" type="presParOf" srcId="{D8999416-E305-4A4E-8A71-976FB4A02768}" destId="{673C5143-406F-4AC6-975B-A1DD1E29F3EA}" srcOrd="4" destOrd="0" presId="urn:microsoft.com/office/officeart/2018/2/layout/IconVerticalSolidList"/>
    <dgm:cxn modelId="{9E51B784-1AE9-4F87-94F3-6AF1BAA64449}" type="presParOf" srcId="{673C5143-406F-4AC6-975B-A1DD1E29F3EA}" destId="{98A8ADE7-4D3E-4AE6-909B-95747CBB6ECC}" srcOrd="0" destOrd="0" presId="urn:microsoft.com/office/officeart/2018/2/layout/IconVerticalSolidList"/>
    <dgm:cxn modelId="{AD1EEF50-2E0B-4C9B-9BA5-A856F12CD66B}" type="presParOf" srcId="{673C5143-406F-4AC6-975B-A1DD1E29F3EA}" destId="{3791567D-C744-46F8-B31C-D96A7B6887E4}" srcOrd="1" destOrd="0" presId="urn:microsoft.com/office/officeart/2018/2/layout/IconVerticalSolidList"/>
    <dgm:cxn modelId="{5E96D7B7-B3D7-4480-97E1-B9E95E79C366}" type="presParOf" srcId="{673C5143-406F-4AC6-975B-A1DD1E29F3EA}" destId="{022823B0-1C00-4256-8ABB-D693E1655E6D}" srcOrd="2" destOrd="0" presId="urn:microsoft.com/office/officeart/2018/2/layout/IconVerticalSolidList"/>
    <dgm:cxn modelId="{DE2A5909-33BC-43E5-B3B9-C21FF83433DC}" type="presParOf" srcId="{673C5143-406F-4AC6-975B-A1DD1E29F3EA}" destId="{1E2E1C23-2030-4AF1-9F9A-043F20E3F4F8}" srcOrd="3" destOrd="0" presId="urn:microsoft.com/office/officeart/2018/2/layout/IconVerticalSolidList"/>
    <dgm:cxn modelId="{74712ACF-08DA-46E1-9A32-D6CBCFBA0317}" type="presParOf" srcId="{673C5143-406F-4AC6-975B-A1DD1E29F3EA}" destId="{206F0A46-EB11-4A35-81DC-CDB3E4D177F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BDE800-0C75-4C21-9A12-D305DA4F43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D1F97D-22DB-40E6-B0E9-C0DCD8D76C87}">
      <dgm:prSet/>
      <dgm:spPr/>
      <dgm:t>
        <a:bodyPr/>
        <a:lstStyle/>
        <a:p>
          <a:pPr>
            <a:lnSpc>
              <a:spcPct val="100000"/>
            </a:lnSpc>
          </a:pPr>
          <a:r>
            <a:rPr lang="en-US" b="1" i="0" baseline="0"/>
            <a:t>Dataset Limitations</a:t>
          </a:r>
          <a:endParaRPr lang="en-US"/>
        </a:p>
      </dgm:t>
    </dgm:pt>
    <dgm:pt modelId="{A9FB6B4A-C278-4C25-9C6C-E3E405B46222}" type="parTrans" cxnId="{629F7A03-1F35-453D-A71C-47287CEB0B05}">
      <dgm:prSet/>
      <dgm:spPr/>
      <dgm:t>
        <a:bodyPr/>
        <a:lstStyle/>
        <a:p>
          <a:endParaRPr lang="en-US"/>
        </a:p>
      </dgm:t>
    </dgm:pt>
    <dgm:pt modelId="{E9B667D7-B362-4290-B951-0854FC710DBA}" type="sibTrans" cxnId="{629F7A03-1F35-453D-A71C-47287CEB0B05}">
      <dgm:prSet/>
      <dgm:spPr/>
      <dgm:t>
        <a:bodyPr/>
        <a:lstStyle/>
        <a:p>
          <a:endParaRPr lang="en-US"/>
        </a:p>
      </dgm:t>
    </dgm:pt>
    <dgm:pt modelId="{B2291AE1-E56E-4883-A683-12F5D7C72F60}">
      <dgm:prSet/>
      <dgm:spPr/>
      <dgm:t>
        <a:bodyPr/>
        <a:lstStyle/>
        <a:p>
          <a:pPr>
            <a:lnSpc>
              <a:spcPct val="100000"/>
            </a:lnSpc>
          </a:pPr>
          <a:r>
            <a:rPr lang="en-US" b="0" i="0" baseline="0"/>
            <a:t>Difficulty in confirming existing partnerships</a:t>
          </a:r>
        </a:p>
        <a:p>
          <a:pPr>
            <a:lnSpc>
              <a:spcPct val="100000"/>
            </a:lnSpc>
          </a:pPr>
          <a:endParaRPr lang="en-US"/>
        </a:p>
      </dgm:t>
    </dgm:pt>
    <dgm:pt modelId="{81C20892-2B6C-4585-9C87-177630BB00F3}" type="parTrans" cxnId="{5D2D0E19-E654-4480-B583-4C0177C1802F}">
      <dgm:prSet/>
      <dgm:spPr/>
      <dgm:t>
        <a:bodyPr/>
        <a:lstStyle/>
        <a:p>
          <a:endParaRPr lang="en-US"/>
        </a:p>
      </dgm:t>
    </dgm:pt>
    <dgm:pt modelId="{FE12ADBB-7A2A-4335-8D08-345BDB50796F}" type="sibTrans" cxnId="{5D2D0E19-E654-4480-B583-4C0177C1802F}">
      <dgm:prSet/>
      <dgm:spPr/>
      <dgm:t>
        <a:bodyPr/>
        <a:lstStyle/>
        <a:p>
          <a:endParaRPr lang="en-US"/>
        </a:p>
      </dgm:t>
    </dgm:pt>
    <dgm:pt modelId="{2916FE5A-5452-4E56-B0BD-B1740354FD69}">
      <dgm:prSet/>
      <dgm:spPr/>
      <dgm:t>
        <a:bodyPr/>
        <a:lstStyle/>
        <a:p>
          <a:pPr>
            <a:lnSpc>
              <a:spcPct val="100000"/>
            </a:lnSpc>
          </a:pPr>
          <a:r>
            <a:rPr lang="en-US" b="0" i="0" baseline="0"/>
            <a:t>Limited data for certain companies or industries</a:t>
          </a:r>
          <a:endParaRPr lang="en-US"/>
        </a:p>
      </dgm:t>
    </dgm:pt>
    <dgm:pt modelId="{6A35E681-EE07-40D5-A9BF-F7ECB832FB04}" type="parTrans" cxnId="{38BF364C-501C-4CAA-B20F-56541D28D023}">
      <dgm:prSet/>
      <dgm:spPr/>
      <dgm:t>
        <a:bodyPr/>
        <a:lstStyle/>
        <a:p>
          <a:endParaRPr lang="en-US"/>
        </a:p>
      </dgm:t>
    </dgm:pt>
    <dgm:pt modelId="{418559CC-B997-4D84-9F27-3849BA707BCC}" type="sibTrans" cxnId="{38BF364C-501C-4CAA-B20F-56541D28D023}">
      <dgm:prSet/>
      <dgm:spPr/>
      <dgm:t>
        <a:bodyPr/>
        <a:lstStyle/>
        <a:p>
          <a:endParaRPr lang="en-US"/>
        </a:p>
      </dgm:t>
    </dgm:pt>
    <dgm:pt modelId="{0210F482-B9B7-4C9C-924D-44E66FF495CB}">
      <dgm:prSet/>
      <dgm:spPr/>
      <dgm:t>
        <a:bodyPr/>
        <a:lstStyle/>
        <a:p>
          <a:pPr>
            <a:lnSpc>
              <a:spcPct val="100000"/>
            </a:lnSpc>
          </a:pPr>
          <a:r>
            <a:rPr lang="en-US" b="1" i="0" baseline="0"/>
            <a:t>Accuracy in Correlations</a:t>
          </a:r>
          <a:endParaRPr lang="en-US"/>
        </a:p>
      </dgm:t>
    </dgm:pt>
    <dgm:pt modelId="{D850AEC8-C754-4B55-AB32-6FC911EA953B}" type="parTrans" cxnId="{43D71521-7B60-4EB9-B684-9EA3D94D6E91}">
      <dgm:prSet/>
      <dgm:spPr/>
      <dgm:t>
        <a:bodyPr/>
        <a:lstStyle/>
        <a:p>
          <a:endParaRPr lang="en-US"/>
        </a:p>
      </dgm:t>
    </dgm:pt>
    <dgm:pt modelId="{CD2C67FB-9003-4EF6-9596-25210DCB43CF}" type="sibTrans" cxnId="{43D71521-7B60-4EB9-B684-9EA3D94D6E91}">
      <dgm:prSet/>
      <dgm:spPr/>
      <dgm:t>
        <a:bodyPr/>
        <a:lstStyle/>
        <a:p>
          <a:endParaRPr lang="en-US"/>
        </a:p>
      </dgm:t>
    </dgm:pt>
    <dgm:pt modelId="{A3510C07-A48D-4EE5-B4B5-602BA3392894}">
      <dgm:prSet/>
      <dgm:spPr/>
      <dgm:t>
        <a:bodyPr/>
        <a:lstStyle/>
        <a:p>
          <a:pPr>
            <a:lnSpc>
              <a:spcPct val="100000"/>
            </a:lnSpc>
          </a:pPr>
          <a:r>
            <a:rPr lang="en-US" b="0" i="0" baseline="0">
              <a:latin typeface="Sitka Heading"/>
            </a:rPr>
            <a:t>Distinguish</a:t>
          </a:r>
          <a:r>
            <a:rPr lang="en-US" b="0" i="0" baseline="0"/>
            <a:t> correlation from causation</a:t>
          </a:r>
        </a:p>
        <a:p>
          <a:pPr>
            <a:lnSpc>
              <a:spcPct val="100000"/>
            </a:lnSpc>
          </a:pPr>
          <a:endParaRPr lang="en-US"/>
        </a:p>
      </dgm:t>
    </dgm:pt>
    <dgm:pt modelId="{6134C9B0-5358-4E43-BB44-EF35D7AD48B0}" type="parTrans" cxnId="{2BBFDAE1-6FFA-4DF2-9CD0-E13AA7770BCB}">
      <dgm:prSet/>
      <dgm:spPr/>
      <dgm:t>
        <a:bodyPr/>
        <a:lstStyle/>
        <a:p>
          <a:endParaRPr lang="en-US"/>
        </a:p>
      </dgm:t>
    </dgm:pt>
    <dgm:pt modelId="{3E13F9A8-9BDF-4C73-BFD8-CB8D4D7F3EF6}" type="sibTrans" cxnId="{2BBFDAE1-6FFA-4DF2-9CD0-E13AA7770BCB}">
      <dgm:prSet/>
      <dgm:spPr/>
      <dgm:t>
        <a:bodyPr/>
        <a:lstStyle/>
        <a:p>
          <a:endParaRPr lang="en-US"/>
        </a:p>
      </dgm:t>
    </dgm:pt>
    <dgm:pt modelId="{758DB241-B3FF-41E0-B6D7-ECBA92ED1C87}">
      <dgm:prSet/>
      <dgm:spPr/>
      <dgm:t>
        <a:bodyPr/>
        <a:lstStyle/>
        <a:p>
          <a:pPr>
            <a:lnSpc>
              <a:spcPct val="100000"/>
            </a:lnSpc>
          </a:pPr>
          <a:r>
            <a:rPr lang="en-US" b="0" i="0" baseline="0">
              <a:latin typeface="Sitka Heading"/>
            </a:rPr>
            <a:t>Handle</a:t>
          </a:r>
          <a:r>
            <a:rPr lang="en-US" b="0" i="0" baseline="0"/>
            <a:t> industry-specific trends that may skew results</a:t>
          </a:r>
          <a:endParaRPr lang="en-US"/>
        </a:p>
      </dgm:t>
    </dgm:pt>
    <dgm:pt modelId="{E47B29A8-B519-4CB4-898B-B2D504BA566C}" type="parTrans" cxnId="{DC73E69E-F090-42F4-B03E-3F08F3B7EDC4}">
      <dgm:prSet/>
      <dgm:spPr/>
      <dgm:t>
        <a:bodyPr/>
        <a:lstStyle/>
        <a:p>
          <a:endParaRPr lang="en-US"/>
        </a:p>
      </dgm:t>
    </dgm:pt>
    <dgm:pt modelId="{22A3EC22-5259-45C5-81C9-1EEBE95702C7}" type="sibTrans" cxnId="{DC73E69E-F090-42F4-B03E-3F08F3B7EDC4}">
      <dgm:prSet/>
      <dgm:spPr/>
      <dgm:t>
        <a:bodyPr/>
        <a:lstStyle/>
        <a:p>
          <a:endParaRPr lang="en-US"/>
        </a:p>
      </dgm:t>
    </dgm:pt>
    <dgm:pt modelId="{1018A56B-8C48-41F6-AD51-A9EA0F6DF569}">
      <dgm:prSet/>
      <dgm:spPr/>
      <dgm:t>
        <a:bodyPr/>
        <a:lstStyle/>
        <a:p>
          <a:pPr>
            <a:lnSpc>
              <a:spcPct val="100000"/>
            </a:lnSpc>
          </a:pPr>
          <a:r>
            <a:rPr lang="en-US" b="0" i="0" baseline="0"/>
            <a:t>Change of </a:t>
          </a:r>
          <a:r>
            <a:rPr lang="en-US" b="0" i="0" baseline="0">
              <a:latin typeface="Sitka Heading"/>
            </a:rPr>
            <a:t>partnerships</a:t>
          </a:r>
          <a:endParaRPr lang="en-US"/>
        </a:p>
      </dgm:t>
    </dgm:pt>
    <dgm:pt modelId="{5D29FC41-4858-44DD-9CE6-E7B6972D10C5}" type="parTrans" cxnId="{5757FFC9-2206-4369-A2F1-E674561BFCF8}">
      <dgm:prSet/>
      <dgm:spPr/>
      <dgm:t>
        <a:bodyPr/>
        <a:lstStyle/>
        <a:p>
          <a:endParaRPr lang="en-US"/>
        </a:p>
      </dgm:t>
    </dgm:pt>
    <dgm:pt modelId="{3E4B0D1D-71F3-4CF8-B9A0-D704476CC447}" type="sibTrans" cxnId="{5757FFC9-2206-4369-A2F1-E674561BFCF8}">
      <dgm:prSet/>
      <dgm:spPr/>
      <dgm:t>
        <a:bodyPr/>
        <a:lstStyle/>
        <a:p>
          <a:endParaRPr lang="en-US"/>
        </a:p>
      </dgm:t>
    </dgm:pt>
    <dgm:pt modelId="{AA54D7DE-D0E7-47CA-A566-EDD61307064D}">
      <dgm:prSet phldr="0"/>
      <dgm:spPr/>
      <dgm:t>
        <a:bodyPr/>
        <a:lstStyle/>
        <a:p>
          <a:pPr rtl="0">
            <a:lnSpc>
              <a:spcPct val="100000"/>
            </a:lnSpc>
          </a:pPr>
          <a:r>
            <a:rPr lang="en-US">
              <a:latin typeface="Sitka Heading"/>
            </a:rPr>
            <a:t>Partnerships between companies may not last very </a:t>
          </a:r>
          <a:r>
            <a:rPr lang="en-US">
              <a:latin typeface="Calibri"/>
              <a:ea typeface="Calibri"/>
              <a:cs typeface="Calibri"/>
            </a:rPr>
            <a:t>long and may change</a:t>
          </a:r>
        </a:p>
      </dgm:t>
    </dgm:pt>
    <dgm:pt modelId="{693C109C-2386-4C42-9A22-FC3BCBF05060}" type="parTrans" cxnId="{489A7F65-6724-404B-AF01-3EBA428B034F}">
      <dgm:prSet/>
      <dgm:spPr/>
      <dgm:t>
        <a:bodyPr/>
        <a:lstStyle/>
        <a:p>
          <a:endParaRPr lang="en-US"/>
        </a:p>
      </dgm:t>
    </dgm:pt>
    <dgm:pt modelId="{53D47915-9F8E-4C00-8D5E-880BDE6D9249}" type="sibTrans" cxnId="{489A7F65-6724-404B-AF01-3EBA428B034F}">
      <dgm:prSet/>
      <dgm:spPr/>
      <dgm:t>
        <a:bodyPr/>
        <a:lstStyle/>
        <a:p>
          <a:endParaRPr lang="en-US"/>
        </a:p>
      </dgm:t>
    </dgm:pt>
    <dgm:pt modelId="{BF9206E1-A236-483B-B230-7E1149F8A8FC}" type="pres">
      <dgm:prSet presAssocID="{B8BDE800-0C75-4C21-9A12-D305DA4F4394}" presName="root" presStyleCnt="0">
        <dgm:presLayoutVars>
          <dgm:dir/>
          <dgm:resizeHandles val="exact"/>
        </dgm:presLayoutVars>
      </dgm:prSet>
      <dgm:spPr/>
    </dgm:pt>
    <dgm:pt modelId="{8EABBDB0-895A-4EF6-83FB-0AC54A443CAC}" type="pres">
      <dgm:prSet presAssocID="{7CD1F97D-22DB-40E6-B0E9-C0DCD8D76C87}" presName="compNode" presStyleCnt="0"/>
      <dgm:spPr/>
    </dgm:pt>
    <dgm:pt modelId="{677E08CA-4D38-415D-AA07-76574EEDA7CE}" type="pres">
      <dgm:prSet presAssocID="{7CD1F97D-22DB-40E6-B0E9-C0DCD8D76C87}" presName="bgRect" presStyleLbl="bgShp" presStyleIdx="0" presStyleCnt="3"/>
      <dgm:spPr/>
    </dgm:pt>
    <dgm:pt modelId="{A6184013-B1CA-4D26-A5FA-32FC13F91718}" type="pres">
      <dgm:prSet presAssocID="{7CD1F97D-22DB-40E6-B0E9-C0DCD8D76C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C87023B-D056-474B-B6D4-FA16A06C2FE6}" type="pres">
      <dgm:prSet presAssocID="{7CD1F97D-22DB-40E6-B0E9-C0DCD8D76C87}" presName="spaceRect" presStyleCnt="0"/>
      <dgm:spPr/>
    </dgm:pt>
    <dgm:pt modelId="{C966A6B0-89B3-44BB-B1A3-B471A35E97A7}" type="pres">
      <dgm:prSet presAssocID="{7CD1F97D-22DB-40E6-B0E9-C0DCD8D76C87}" presName="parTx" presStyleLbl="revTx" presStyleIdx="0" presStyleCnt="6">
        <dgm:presLayoutVars>
          <dgm:chMax val="0"/>
          <dgm:chPref val="0"/>
        </dgm:presLayoutVars>
      </dgm:prSet>
      <dgm:spPr/>
    </dgm:pt>
    <dgm:pt modelId="{DD1D573F-07FA-40EF-9071-FE3D80FAA265}" type="pres">
      <dgm:prSet presAssocID="{7CD1F97D-22DB-40E6-B0E9-C0DCD8D76C87}" presName="desTx" presStyleLbl="revTx" presStyleIdx="1" presStyleCnt="6">
        <dgm:presLayoutVars/>
      </dgm:prSet>
      <dgm:spPr/>
    </dgm:pt>
    <dgm:pt modelId="{2ECCAD17-A6ED-4E29-A77B-46659B7ECFA0}" type="pres">
      <dgm:prSet presAssocID="{E9B667D7-B362-4290-B951-0854FC710DBA}" presName="sibTrans" presStyleCnt="0"/>
      <dgm:spPr/>
    </dgm:pt>
    <dgm:pt modelId="{EB5ECB72-C3F0-4E29-982C-E1E641110265}" type="pres">
      <dgm:prSet presAssocID="{0210F482-B9B7-4C9C-924D-44E66FF495CB}" presName="compNode" presStyleCnt="0"/>
      <dgm:spPr/>
    </dgm:pt>
    <dgm:pt modelId="{0DCB66BC-223B-40F4-9008-9BAF08956712}" type="pres">
      <dgm:prSet presAssocID="{0210F482-B9B7-4C9C-924D-44E66FF495CB}" presName="bgRect" presStyleLbl="bgShp" presStyleIdx="1" presStyleCnt="3"/>
      <dgm:spPr/>
    </dgm:pt>
    <dgm:pt modelId="{81AD45FF-E5FC-4BFF-AE19-581DAEB55A57}" type="pres">
      <dgm:prSet presAssocID="{0210F482-B9B7-4C9C-924D-44E66FF495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76B2C1B-900D-4664-BA66-C5E89B910E8E}" type="pres">
      <dgm:prSet presAssocID="{0210F482-B9B7-4C9C-924D-44E66FF495CB}" presName="spaceRect" presStyleCnt="0"/>
      <dgm:spPr/>
    </dgm:pt>
    <dgm:pt modelId="{BCB8320A-B5DD-41FD-8421-B9B31B36296F}" type="pres">
      <dgm:prSet presAssocID="{0210F482-B9B7-4C9C-924D-44E66FF495CB}" presName="parTx" presStyleLbl="revTx" presStyleIdx="2" presStyleCnt="6">
        <dgm:presLayoutVars>
          <dgm:chMax val="0"/>
          <dgm:chPref val="0"/>
        </dgm:presLayoutVars>
      </dgm:prSet>
      <dgm:spPr/>
    </dgm:pt>
    <dgm:pt modelId="{32358C5B-6062-4C4E-98FF-F5F72EF9A6F0}" type="pres">
      <dgm:prSet presAssocID="{0210F482-B9B7-4C9C-924D-44E66FF495CB}" presName="desTx" presStyleLbl="revTx" presStyleIdx="3" presStyleCnt="6">
        <dgm:presLayoutVars/>
      </dgm:prSet>
      <dgm:spPr/>
    </dgm:pt>
    <dgm:pt modelId="{C82551E1-276A-42B1-8B49-4EFC09A2A349}" type="pres">
      <dgm:prSet presAssocID="{CD2C67FB-9003-4EF6-9596-25210DCB43CF}" presName="sibTrans" presStyleCnt="0"/>
      <dgm:spPr/>
    </dgm:pt>
    <dgm:pt modelId="{5CF444F4-0B9B-40EE-AAFB-CD37F7DDB283}" type="pres">
      <dgm:prSet presAssocID="{1018A56B-8C48-41F6-AD51-A9EA0F6DF569}" presName="compNode" presStyleCnt="0"/>
      <dgm:spPr/>
    </dgm:pt>
    <dgm:pt modelId="{008C02FD-FAE3-4E51-B927-67431493DE30}" type="pres">
      <dgm:prSet presAssocID="{1018A56B-8C48-41F6-AD51-A9EA0F6DF569}" presName="bgRect" presStyleLbl="bgShp" presStyleIdx="2" presStyleCnt="3"/>
      <dgm:spPr/>
    </dgm:pt>
    <dgm:pt modelId="{0CCD03EB-7FA6-4B20-8FCF-DFA0C5F5EC1C}" type="pres">
      <dgm:prSet presAssocID="{1018A56B-8C48-41F6-AD51-A9EA0F6DF5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ctory"/>
        </a:ext>
      </dgm:extLst>
    </dgm:pt>
    <dgm:pt modelId="{7C132ABE-7D0A-48C1-B8EC-DE5E1AC8CAFE}" type="pres">
      <dgm:prSet presAssocID="{1018A56B-8C48-41F6-AD51-A9EA0F6DF569}" presName="spaceRect" presStyleCnt="0"/>
      <dgm:spPr/>
    </dgm:pt>
    <dgm:pt modelId="{D03AA52B-B906-4492-824D-DE367DFB3DD4}" type="pres">
      <dgm:prSet presAssocID="{1018A56B-8C48-41F6-AD51-A9EA0F6DF569}" presName="parTx" presStyleLbl="revTx" presStyleIdx="4" presStyleCnt="6">
        <dgm:presLayoutVars>
          <dgm:chMax val="0"/>
          <dgm:chPref val="0"/>
        </dgm:presLayoutVars>
      </dgm:prSet>
      <dgm:spPr/>
    </dgm:pt>
    <dgm:pt modelId="{934B3E31-64C7-460F-87A9-21ABDC9ABA01}" type="pres">
      <dgm:prSet presAssocID="{1018A56B-8C48-41F6-AD51-A9EA0F6DF569}" presName="desTx" presStyleLbl="revTx" presStyleIdx="5" presStyleCnt="6">
        <dgm:presLayoutVars/>
      </dgm:prSet>
      <dgm:spPr/>
    </dgm:pt>
  </dgm:ptLst>
  <dgm:cxnLst>
    <dgm:cxn modelId="{629F7A03-1F35-453D-A71C-47287CEB0B05}" srcId="{B8BDE800-0C75-4C21-9A12-D305DA4F4394}" destId="{7CD1F97D-22DB-40E6-B0E9-C0DCD8D76C87}" srcOrd="0" destOrd="0" parTransId="{A9FB6B4A-C278-4C25-9C6C-E3E405B46222}" sibTransId="{E9B667D7-B362-4290-B951-0854FC710DBA}"/>
    <dgm:cxn modelId="{5D2D0E19-E654-4480-B583-4C0177C1802F}" srcId="{7CD1F97D-22DB-40E6-B0E9-C0DCD8D76C87}" destId="{B2291AE1-E56E-4883-A683-12F5D7C72F60}" srcOrd="0" destOrd="0" parTransId="{81C20892-2B6C-4585-9C87-177630BB00F3}" sibTransId="{FE12ADBB-7A2A-4335-8D08-345BDB50796F}"/>
    <dgm:cxn modelId="{43D71521-7B60-4EB9-B684-9EA3D94D6E91}" srcId="{B8BDE800-0C75-4C21-9A12-D305DA4F4394}" destId="{0210F482-B9B7-4C9C-924D-44E66FF495CB}" srcOrd="1" destOrd="0" parTransId="{D850AEC8-C754-4B55-AB32-6FC911EA953B}" sibTransId="{CD2C67FB-9003-4EF6-9596-25210DCB43CF}"/>
    <dgm:cxn modelId="{05C8562A-298F-4776-921D-4CD782DB8F9A}" type="presOf" srcId="{758DB241-B3FF-41E0-B6D7-ECBA92ED1C87}" destId="{32358C5B-6062-4C4E-98FF-F5F72EF9A6F0}" srcOrd="0" destOrd="1" presId="urn:microsoft.com/office/officeart/2018/2/layout/IconVerticalSolidList"/>
    <dgm:cxn modelId="{2D757032-9350-48ED-A3BE-67613B930901}" type="presOf" srcId="{7CD1F97D-22DB-40E6-B0E9-C0DCD8D76C87}" destId="{C966A6B0-89B3-44BB-B1A3-B471A35E97A7}" srcOrd="0" destOrd="0" presId="urn:microsoft.com/office/officeart/2018/2/layout/IconVerticalSolidList"/>
    <dgm:cxn modelId="{38BF364C-501C-4CAA-B20F-56541D28D023}" srcId="{7CD1F97D-22DB-40E6-B0E9-C0DCD8D76C87}" destId="{2916FE5A-5452-4E56-B0BD-B1740354FD69}" srcOrd="1" destOrd="0" parTransId="{6A35E681-EE07-40D5-A9BF-F7ECB832FB04}" sibTransId="{418559CC-B997-4D84-9F27-3849BA707BCC}"/>
    <dgm:cxn modelId="{87598D4D-4F7A-4447-99E2-568A81B36047}" type="presOf" srcId="{B8BDE800-0C75-4C21-9A12-D305DA4F4394}" destId="{BF9206E1-A236-483B-B230-7E1149F8A8FC}" srcOrd="0" destOrd="0" presId="urn:microsoft.com/office/officeart/2018/2/layout/IconVerticalSolidList"/>
    <dgm:cxn modelId="{4E52AC5C-1DEC-4587-8F23-108122CAB2BC}" type="presOf" srcId="{A3510C07-A48D-4EE5-B4B5-602BA3392894}" destId="{32358C5B-6062-4C4E-98FF-F5F72EF9A6F0}" srcOrd="0" destOrd="0" presId="urn:microsoft.com/office/officeart/2018/2/layout/IconVerticalSolidList"/>
    <dgm:cxn modelId="{489A7F65-6724-404B-AF01-3EBA428B034F}" srcId="{1018A56B-8C48-41F6-AD51-A9EA0F6DF569}" destId="{AA54D7DE-D0E7-47CA-A566-EDD61307064D}" srcOrd="0" destOrd="0" parTransId="{693C109C-2386-4C42-9A22-FC3BCBF05060}" sibTransId="{53D47915-9F8E-4C00-8D5E-880BDE6D9249}"/>
    <dgm:cxn modelId="{DC73E69E-F090-42F4-B03E-3F08F3B7EDC4}" srcId="{0210F482-B9B7-4C9C-924D-44E66FF495CB}" destId="{758DB241-B3FF-41E0-B6D7-ECBA92ED1C87}" srcOrd="1" destOrd="0" parTransId="{E47B29A8-B519-4CB4-898B-B2D504BA566C}" sibTransId="{22A3EC22-5259-45C5-81C9-1EEBE95702C7}"/>
    <dgm:cxn modelId="{A8A105A7-9D3C-4A6D-AB15-C3F0A9DB6F89}" type="presOf" srcId="{1018A56B-8C48-41F6-AD51-A9EA0F6DF569}" destId="{D03AA52B-B906-4492-824D-DE367DFB3DD4}" srcOrd="0" destOrd="0" presId="urn:microsoft.com/office/officeart/2018/2/layout/IconVerticalSolidList"/>
    <dgm:cxn modelId="{7D2BE6BE-E691-4EA8-B07B-F5532E293B2A}" type="presOf" srcId="{B2291AE1-E56E-4883-A683-12F5D7C72F60}" destId="{DD1D573F-07FA-40EF-9071-FE3D80FAA265}" srcOrd="0" destOrd="0" presId="urn:microsoft.com/office/officeart/2018/2/layout/IconVerticalSolidList"/>
    <dgm:cxn modelId="{5757FFC9-2206-4369-A2F1-E674561BFCF8}" srcId="{B8BDE800-0C75-4C21-9A12-D305DA4F4394}" destId="{1018A56B-8C48-41F6-AD51-A9EA0F6DF569}" srcOrd="2" destOrd="0" parTransId="{5D29FC41-4858-44DD-9CE6-E7B6972D10C5}" sibTransId="{3E4B0D1D-71F3-4CF8-B9A0-D704476CC447}"/>
    <dgm:cxn modelId="{C37607CB-3EF3-44F5-A40F-E6E4D04F3DBC}" type="presOf" srcId="{0210F482-B9B7-4C9C-924D-44E66FF495CB}" destId="{BCB8320A-B5DD-41FD-8421-B9B31B36296F}" srcOrd="0" destOrd="0" presId="urn:microsoft.com/office/officeart/2018/2/layout/IconVerticalSolidList"/>
    <dgm:cxn modelId="{2BBFDAE1-6FFA-4DF2-9CD0-E13AA7770BCB}" srcId="{0210F482-B9B7-4C9C-924D-44E66FF495CB}" destId="{A3510C07-A48D-4EE5-B4B5-602BA3392894}" srcOrd="0" destOrd="0" parTransId="{6134C9B0-5358-4E43-BB44-EF35D7AD48B0}" sibTransId="{3E13F9A8-9BDF-4C73-BFD8-CB8D4D7F3EF6}"/>
    <dgm:cxn modelId="{E83F9DE4-E84C-4ADE-B439-EE782F2D959F}" type="presOf" srcId="{AA54D7DE-D0E7-47CA-A566-EDD61307064D}" destId="{934B3E31-64C7-460F-87A9-21ABDC9ABA01}" srcOrd="0" destOrd="0" presId="urn:microsoft.com/office/officeart/2018/2/layout/IconVerticalSolidList"/>
    <dgm:cxn modelId="{1B2401FF-2B7E-475F-B385-FA28832379F9}" type="presOf" srcId="{2916FE5A-5452-4E56-B0BD-B1740354FD69}" destId="{DD1D573F-07FA-40EF-9071-FE3D80FAA265}" srcOrd="0" destOrd="1" presId="urn:microsoft.com/office/officeart/2018/2/layout/IconVerticalSolidList"/>
    <dgm:cxn modelId="{9C7953C9-C1AC-4074-BD1B-3BF76D0ECA84}" type="presParOf" srcId="{BF9206E1-A236-483B-B230-7E1149F8A8FC}" destId="{8EABBDB0-895A-4EF6-83FB-0AC54A443CAC}" srcOrd="0" destOrd="0" presId="urn:microsoft.com/office/officeart/2018/2/layout/IconVerticalSolidList"/>
    <dgm:cxn modelId="{843683E1-1B52-4292-A430-DF53EE124410}" type="presParOf" srcId="{8EABBDB0-895A-4EF6-83FB-0AC54A443CAC}" destId="{677E08CA-4D38-415D-AA07-76574EEDA7CE}" srcOrd="0" destOrd="0" presId="urn:microsoft.com/office/officeart/2018/2/layout/IconVerticalSolidList"/>
    <dgm:cxn modelId="{496FBCB7-379A-462A-A3DC-37A8708EBA61}" type="presParOf" srcId="{8EABBDB0-895A-4EF6-83FB-0AC54A443CAC}" destId="{A6184013-B1CA-4D26-A5FA-32FC13F91718}" srcOrd="1" destOrd="0" presId="urn:microsoft.com/office/officeart/2018/2/layout/IconVerticalSolidList"/>
    <dgm:cxn modelId="{EA8B0A1B-21A3-4D5A-B618-688CF73CF13F}" type="presParOf" srcId="{8EABBDB0-895A-4EF6-83FB-0AC54A443CAC}" destId="{3C87023B-D056-474B-B6D4-FA16A06C2FE6}" srcOrd="2" destOrd="0" presId="urn:microsoft.com/office/officeart/2018/2/layout/IconVerticalSolidList"/>
    <dgm:cxn modelId="{9F675A57-2C24-42A6-8C21-C3413984DA6B}" type="presParOf" srcId="{8EABBDB0-895A-4EF6-83FB-0AC54A443CAC}" destId="{C966A6B0-89B3-44BB-B1A3-B471A35E97A7}" srcOrd="3" destOrd="0" presId="urn:microsoft.com/office/officeart/2018/2/layout/IconVerticalSolidList"/>
    <dgm:cxn modelId="{B9AB50E8-6236-40C1-8B6B-454046F85FCA}" type="presParOf" srcId="{8EABBDB0-895A-4EF6-83FB-0AC54A443CAC}" destId="{DD1D573F-07FA-40EF-9071-FE3D80FAA265}" srcOrd="4" destOrd="0" presId="urn:microsoft.com/office/officeart/2018/2/layout/IconVerticalSolidList"/>
    <dgm:cxn modelId="{51D7780A-DED8-4440-836D-48BDED37CE36}" type="presParOf" srcId="{BF9206E1-A236-483B-B230-7E1149F8A8FC}" destId="{2ECCAD17-A6ED-4E29-A77B-46659B7ECFA0}" srcOrd="1" destOrd="0" presId="urn:microsoft.com/office/officeart/2018/2/layout/IconVerticalSolidList"/>
    <dgm:cxn modelId="{A12E2F34-5C77-4204-ACCA-7361C3EF2BBD}" type="presParOf" srcId="{BF9206E1-A236-483B-B230-7E1149F8A8FC}" destId="{EB5ECB72-C3F0-4E29-982C-E1E641110265}" srcOrd="2" destOrd="0" presId="urn:microsoft.com/office/officeart/2018/2/layout/IconVerticalSolidList"/>
    <dgm:cxn modelId="{A1DC4B3C-6AF7-4CC6-8178-248A2A9BA907}" type="presParOf" srcId="{EB5ECB72-C3F0-4E29-982C-E1E641110265}" destId="{0DCB66BC-223B-40F4-9008-9BAF08956712}" srcOrd="0" destOrd="0" presId="urn:microsoft.com/office/officeart/2018/2/layout/IconVerticalSolidList"/>
    <dgm:cxn modelId="{BAEEBA06-46E7-4CA4-8CE2-D7F7414BC2E7}" type="presParOf" srcId="{EB5ECB72-C3F0-4E29-982C-E1E641110265}" destId="{81AD45FF-E5FC-4BFF-AE19-581DAEB55A57}" srcOrd="1" destOrd="0" presId="urn:microsoft.com/office/officeart/2018/2/layout/IconVerticalSolidList"/>
    <dgm:cxn modelId="{FCD59A20-C638-4966-9F91-9157818F9F85}" type="presParOf" srcId="{EB5ECB72-C3F0-4E29-982C-E1E641110265}" destId="{F76B2C1B-900D-4664-BA66-C5E89B910E8E}" srcOrd="2" destOrd="0" presId="urn:microsoft.com/office/officeart/2018/2/layout/IconVerticalSolidList"/>
    <dgm:cxn modelId="{EB6D1536-188A-4AA2-970C-58F9352F2720}" type="presParOf" srcId="{EB5ECB72-C3F0-4E29-982C-E1E641110265}" destId="{BCB8320A-B5DD-41FD-8421-B9B31B36296F}" srcOrd="3" destOrd="0" presId="urn:microsoft.com/office/officeart/2018/2/layout/IconVerticalSolidList"/>
    <dgm:cxn modelId="{C5E40913-B681-4403-B5C4-335B8582F40E}" type="presParOf" srcId="{EB5ECB72-C3F0-4E29-982C-E1E641110265}" destId="{32358C5B-6062-4C4E-98FF-F5F72EF9A6F0}" srcOrd="4" destOrd="0" presId="urn:microsoft.com/office/officeart/2018/2/layout/IconVerticalSolidList"/>
    <dgm:cxn modelId="{A09A8F81-F5D1-41A7-A9F1-397AB15A53CE}" type="presParOf" srcId="{BF9206E1-A236-483B-B230-7E1149F8A8FC}" destId="{C82551E1-276A-42B1-8B49-4EFC09A2A349}" srcOrd="3" destOrd="0" presId="urn:microsoft.com/office/officeart/2018/2/layout/IconVerticalSolidList"/>
    <dgm:cxn modelId="{7F9CF24F-D238-4C20-BC1C-251B92D56759}" type="presParOf" srcId="{BF9206E1-A236-483B-B230-7E1149F8A8FC}" destId="{5CF444F4-0B9B-40EE-AAFB-CD37F7DDB283}" srcOrd="4" destOrd="0" presId="urn:microsoft.com/office/officeart/2018/2/layout/IconVerticalSolidList"/>
    <dgm:cxn modelId="{E4AADDA7-0F15-4991-88BC-64E5F2B54A5F}" type="presParOf" srcId="{5CF444F4-0B9B-40EE-AAFB-CD37F7DDB283}" destId="{008C02FD-FAE3-4E51-B927-67431493DE30}" srcOrd="0" destOrd="0" presId="urn:microsoft.com/office/officeart/2018/2/layout/IconVerticalSolidList"/>
    <dgm:cxn modelId="{E667CB74-49A0-4B1B-B63A-C5F1D4ED9449}" type="presParOf" srcId="{5CF444F4-0B9B-40EE-AAFB-CD37F7DDB283}" destId="{0CCD03EB-7FA6-4B20-8FCF-DFA0C5F5EC1C}" srcOrd="1" destOrd="0" presId="urn:microsoft.com/office/officeart/2018/2/layout/IconVerticalSolidList"/>
    <dgm:cxn modelId="{D7404938-06B5-4342-8877-BBBBEB7F5FA7}" type="presParOf" srcId="{5CF444F4-0B9B-40EE-AAFB-CD37F7DDB283}" destId="{7C132ABE-7D0A-48C1-B8EC-DE5E1AC8CAFE}" srcOrd="2" destOrd="0" presId="urn:microsoft.com/office/officeart/2018/2/layout/IconVerticalSolidList"/>
    <dgm:cxn modelId="{CE9BE7CB-3618-4BA3-86E0-F75D2BBC66E9}" type="presParOf" srcId="{5CF444F4-0B9B-40EE-AAFB-CD37F7DDB283}" destId="{D03AA52B-B906-4492-824D-DE367DFB3DD4}" srcOrd="3" destOrd="0" presId="urn:microsoft.com/office/officeart/2018/2/layout/IconVerticalSolidList"/>
    <dgm:cxn modelId="{0431DC8C-8BA0-4B65-846A-D8C399CC6CC6}" type="presParOf" srcId="{5CF444F4-0B9B-40EE-AAFB-CD37F7DDB283}" destId="{934B3E31-64C7-460F-87A9-21ABDC9ABA0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EBF393-CAAA-479D-87F3-60BBFF1337BA}" type="doc">
      <dgm:prSet loTypeId="urn:microsoft.com/office/officeart/2005/8/layout/gear1" loCatId="cycle" qsTypeId="urn:microsoft.com/office/officeart/2005/8/quickstyle/simple1" qsCatId="simple" csTypeId="urn:microsoft.com/office/officeart/2005/8/colors/accent2_2" csCatId="accent2"/>
      <dgm:spPr/>
      <dgm:t>
        <a:bodyPr/>
        <a:lstStyle/>
        <a:p>
          <a:endParaRPr lang="en-US"/>
        </a:p>
      </dgm:t>
    </dgm:pt>
    <dgm:pt modelId="{1DB422A1-1255-43A7-80AA-54646BE0361E}">
      <dgm:prSet/>
      <dgm:spPr/>
      <dgm:t>
        <a:bodyPr/>
        <a:lstStyle/>
        <a:p>
          <a:pPr>
            <a:lnSpc>
              <a:spcPct val="100000"/>
            </a:lnSpc>
          </a:pPr>
          <a:r>
            <a:rPr lang="en-US" b="0" i="0" baseline="0"/>
            <a:t>Clear identification of business decisions impacting stock performance</a:t>
          </a:r>
          <a:endParaRPr lang="en-US"/>
        </a:p>
      </dgm:t>
    </dgm:pt>
    <dgm:pt modelId="{83AE667F-BDAF-4378-BFC0-690E7FC2B70A}" type="parTrans" cxnId="{36C9370B-8C4F-41B9-8A6B-9662A24ABD43}">
      <dgm:prSet/>
      <dgm:spPr/>
      <dgm:t>
        <a:bodyPr/>
        <a:lstStyle/>
        <a:p>
          <a:endParaRPr lang="en-US"/>
        </a:p>
      </dgm:t>
    </dgm:pt>
    <dgm:pt modelId="{58F79AF3-EF8C-4BDA-9837-7DBDC5F8F9FA}" type="sibTrans" cxnId="{36C9370B-8C4F-41B9-8A6B-9662A24ABD43}">
      <dgm:prSet/>
      <dgm:spPr/>
      <dgm:t>
        <a:bodyPr/>
        <a:lstStyle/>
        <a:p>
          <a:endParaRPr lang="en-US"/>
        </a:p>
      </dgm:t>
    </dgm:pt>
    <dgm:pt modelId="{FFCB8789-8F5F-4B1E-BC00-BE90BF603F66}">
      <dgm:prSet/>
      <dgm:spPr/>
      <dgm:t>
        <a:bodyPr/>
        <a:lstStyle/>
        <a:p>
          <a:pPr>
            <a:lnSpc>
              <a:spcPct val="100000"/>
            </a:lnSpc>
          </a:pPr>
          <a:r>
            <a:rPr lang="en-US" b="0" i="0" baseline="0"/>
            <a:t>Potential indicators for undisclosed partnerships or alliances</a:t>
          </a:r>
          <a:endParaRPr lang="en-US"/>
        </a:p>
      </dgm:t>
    </dgm:pt>
    <dgm:pt modelId="{C4E02869-B705-478D-919A-B7B7D0432E4E}" type="parTrans" cxnId="{86DA537C-D471-4A39-98B7-7274F6380EA8}">
      <dgm:prSet/>
      <dgm:spPr/>
      <dgm:t>
        <a:bodyPr/>
        <a:lstStyle/>
        <a:p>
          <a:endParaRPr lang="en-US"/>
        </a:p>
      </dgm:t>
    </dgm:pt>
    <dgm:pt modelId="{C461D03D-AD16-4868-85FF-F1ED5A109125}" type="sibTrans" cxnId="{86DA537C-D471-4A39-98B7-7274F6380EA8}">
      <dgm:prSet/>
      <dgm:spPr/>
      <dgm:t>
        <a:bodyPr/>
        <a:lstStyle/>
        <a:p>
          <a:endParaRPr lang="en-US"/>
        </a:p>
      </dgm:t>
    </dgm:pt>
    <dgm:pt modelId="{E571A37B-F8E7-4BAA-8F9D-2AA5D79C5EC5}">
      <dgm:prSet/>
      <dgm:spPr/>
      <dgm:t>
        <a:bodyPr/>
        <a:lstStyle/>
        <a:p>
          <a:pPr>
            <a:lnSpc>
              <a:spcPct val="100000"/>
            </a:lnSpc>
          </a:pPr>
          <a:r>
            <a:rPr lang="en-US" b="0" i="0" baseline="0"/>
            <a:t>Enhanced predictive models for stock movement forecasting</a:t>
          </a:r>
          <a:endParaRPr lang="en-US"/>
        </a:p>
      </dgm:t>
    </dgm:pt>
    <dgm:pt modelId="{406E7093-6980-4C05-8F55-B106787B1713}" type="parTrans" cxnId="{F7AED726-76B8-4EAA-82CB-9D35F5BD31DB}">
      <dgm:prSet/>
      <dgm:spPr/>
      <dgm:t>
        <a:bodyPr/>
        <a:lstStyle/>
        <a:p>
          <a:endParaRPr lang="en-US"/>
        </a:p>
      </dgm:t>
    </dgm:pt>
    <dgm:pt modelId="{45577651-15DA-4FF2-BF3B-D8E5338D43CC}" type="sibTrans" cxnId="{F7AED726-76B8-4EAA-82CB-9D35F5BD31DB}">
      <dgm:prSet/>
      <dgm:spPr/>
      <dgm:t>
        <a:bodyPr/>
        <a:lstStyle/>
        <a:p>
          <a:endParaRPr lang="en-US"/>
        </a:p>
      </dgm:t>
    </dgm:pt>
    <dgm:pt modelId="{64A6A46A-1937-4CC3-AB52-8D381FC0EABE}">
      <dgm:prSet/>
      <dgm:spPr/>
      <dgm:t>
        <a:bodyPr/>
        <a:lstStyle/>
        <a:p>
          <a:endParaRPr lang="en-US"/>
        </a:p>
      </dgm:t>
    </dgm:pt>
    <dgm:pt modelId="{F699CADD-9495-47C3-8BC0-2991AA6EC8DF}" type="parTrans" cxnId="{CBD92C68-FE22-43C1-A548-62E1575F67CF}">
      <dgm:prSet/>
      <dgm:spPr/>
      <dgm:t>
        <a:bodyPr/>
        <a:lstStyle/>
        <a:p>
          <a:endParaRPr lang="en-US"/>
        </a:p>
      </dgm:t>
    </dgm:pt>
    <dgm:pt modelId="{6006AE65-FC68-4198-A812-4075EAE6976C}" type="sibTrans" cxnId="{CBD92C68-FE22-43C1-A548-62E1575F67CF}">
      <dgm:prSet/>
      <dgm:spPr/>
      <dgm:t>
        <a:bodyPr/>
        <a:lstStyle/>
        <a:p>
          <a:endParaRPr lang="en-US"/>
        </a:p>
      </dgm:t>
    </dgm:pt>
    <dgm:pt modelId="{6006742F-71AD-47C1-9D46-453BCAA63732}" type="pres">
      <dgm:prSet presAssocID="{E4EBF393-CAAA-479D-87F3-60BBFF1337BA}" presName="composite" presStyleCnt="0">
        <dgm:presLayoutVars>
          <dgm:chMax val="3"/>
          <dgm:animLvl val="lvl"/>
          <dgm:resizeHandles val="exact"/>
        </dgm:presLayoutVars>
      </dgm:prSet>
      <dgm:spPr/>
    </dgm:pt>
    <dgm:pt modelId="{01D125F1-8BD3-463C-A879-26CFC9DD8DAF}" type="pres">
      <dgm:prSet presAssocID="{1DB422A1-1255-43A7-80AA-54646BE0361E}" presName="gear1" presStyleLbl="node1" presStyleIdx="0" presStyleCnt="3">
        <dgm:presLayoutVars>
          <dgm:chMax val="1"/>
          <dgm:bulletEnabled val="1"/>
        </dgm:presLayoutVars>
      </dgm:prSet>
      <dgm:spPr/>
    </dgm:pt>
    <dgm:pt modelId="{F65A6CA6-7A54-4817-A9C3-2CE485FF4E59}" type="pres">
      <dgm:prSet presAssocID="{1DB422A1-1255-43A7-80AA-54646BE0361E}" presName="gear1srcNode" presStyleLbl="node1" presStyleIdx="0" presStyleCnt="3"/>
      <dgm:spPr/>
    </dgm:pt>
    <dgm:pt modelId="{513FEED5-680D-4693-B6CE-E6B8D2BDDE18}" type="pres">
      <dgm:prSet presAssocID="{1DB422A1-1255-43A7-80AA-54646BE0361E}" presName="gear1dstNode" presStyleLbl="node1" presStyleIdx="0" presStyleCnt="3"/>
      <dgm:spPr/>
    </dgm:pt>
    <dgm:pt modelId="{F9CB821C-00E9-4079-8C04-1ADF874CAB30}" type="pres">
      <dgm:prSet presAssocID="{FFCB8789-8F5F-4B1E-BC00-BE90BF603F66}" presName="gear2" presStyleLbl="node1" presStyleIdx="1" presStyleCnt="3">
        <dgm:presLayoutVars>
          <dgm:chMax val="1"/>
          <dgm:bulletEnabled val="1"/>
        </dgm:presLayoutVars>
      </dgm:prSet>
      <dgm:spPr/>
    </dgm:pt>
    <dgm:pt modelId="{8517B2BE-87B4-48E1-9F27-1C03D2079471}" type="pres">
      <dgm:prSet presAssocID="{FFCB8789-8F5F-4B1E-BC00-BE90BF603F66}" presName="gear2srcNode" presStyleLbl="node1" presStyleIdx="1" presStyleCnt="3"/>
      <dgm:spPr/>
    </dgm:pt>
    <dgm:pt modelId="{17EFA857-C0A0-456C-ACE9-705A4477A5F7}" type="pres">
      <dgm:prSet presAssocID="{FFCB8789-8F5F-4B1E-BC00-BE90BF603F66}" presName="gear2dstNode" presStyleLbl="node1" presStyleIdx="1" presStyleCnt="3"/>
      <dgm:spPr/>
    </dgm:pt>
    <dgm:pt modelId="{8C6B0261-3A89-4615-9DB6-2DD2D9B5A5C2}" type="pres">
      <dgm:prSet presAssocID="{E571A37B-F8E7-4BAA-8F9D-2AA5D79C5EC5}" presName="gear3" presStyleLbl="node1" presStyleIdx="2" presStyleCnt="3"/>
      <dgm:spPr/>
    </dgm:pt>
    <dgm:pt modelId="{2714F7CE-2F48-45F8-B052-F2FD78ACBC29}" type="pres">
      <dgm:prSet presAssocID="{E571A37B-F8E7-4BAA-8F9D-2AA5D79C5EC5}" presName="gear3tx" presStyleLbl="node1" presStyleIdx="2" presStyleCnt="3">
        <dgm:presLayoutVars>
          <dgm:chMax val="1"/>
          <dgm:bulletEnabled val="1"/>
        </dgm:presLayoutVars>
      </dgm:prSet>
      <dgm:spPr/>
    </dgm:pt>
    <dgm:pt modelId="{CD813CFB-EC93-40B5-9511-67EE9E7AA626}" type="pres">
      <dgm:prSet presAssocID="{E571A37B-F8E7-4BAA-8F9D-2AA5D79C5EC5}" presName="gear3srcNode" presStyleLbl="node1" presStyleIdx="2" presStyleCnt="3"/>
      <dgm:spPr/>
    </dgm:pt>
    <dgm:pt modelId="{8D987AF9-902A-4A61-BC18-F2046BA627DC}" type="pres">
      <dgm:prSet presAssocID="{E571A37B-F8E7-4BAA-8F9D-2AA5D79C5EC5}" presName="gear3dstNode" presStyleLbl="node1" presStyleIdx="2" presStyleCnt="3"/>
      <dgm:spPr/>
    </dgm:pt>
    <dgm:pt modelId="{13D94274-8AA7-493E-92A3-626F0BCF84AC}" type="pres">
      <dgm:prSet presAssocID="{58F79AF3-EF8C-4BDA-9837-7DBDC5F8F9FA}" presName="connector1" presStyleLbl="sibTrans2D1" presStyleIdx="0" presStyleCnt="3"/>
      <dgm:spPr/>
    </dgm:pt>
    <dgm:pt modelId="{846D236E-9A9E-4BF9-B2BF-647036627759}" type="pres">
      <dgm:prSet presAssocID="{C461D03D-AD16-4868-85FF-F1ED5A109125}" presName="connector2" presStyleLbl="sibTrans2D1" presStyleIdx="1" presStyleCnt="3"/>
      <dgm:spPr/>
    </dgm:pt>
    <dgm:pt modelId="{59819C6F-ECD9-46C4-ACC1-DE2373978C0C}" type="pres">
      <dgm:prSet presAssocID="{45577651-15DA-4FF2-BF3B-D8E5338D43CC}" presName="connector3" presStyleLbl="sibTrans2D1" presStyleIdx="2" presStyleCnt="3"/>
      <dgm:spPr/>
    </dgm:pt>
  </dgm:ptLst>
  <dgm:cxnLst>
    <dgm:cxn modelId="{BA2C6C04-ACBD-485D-99BD-2680F798EE03}" type="presOf" srcId="{1DB422A1-1255-43A7-80AA-54646BE0361E}" destId="{513FEED5-680D-4693-B6CE-E6B8D2BDDE18}" srcOrd="2" destOrd="0" presId="urn:microsoft.com/office/officeart/2005/8/layout/gear1"/>
    <dgm:cxn modelId="{36C9370B-8C4F-41B9-8A6B-9662A24ABD43}" srcId="{E4EBF393-CAAA-479D-87F3-60BBFF1337BA}" destId="{1DB422A1-1255-43A7-80AA-54646BE0361E}" srcOrd="0" destOrd="0" parTransId="{83AE667F-BDAF-4378-BFC0-690E7FC2B70A}" sibTransId="{58F79AF3-EF8C-4BDA-9837-7DBDC5F8F9FA}"/>
    <dgm:cxn modelId="{6D908D0D-9091-42DA-8A61-982C6F82A8C1}" type="presOf" srcId="{E4EBF393-CAAA-479D-87F3-60BBFF1337BA}" destId="{6006742F-71AD-47C1-9D46-453BCAA63732}" srcOrd="0" destOrd="0" presId="urn:microsoft.com/office/officeart/2005/8/layout/gear1"/>
    <dgm:cxn modelId="{C3C4C411-7726-4F6D-B291-E91AACFAFCF9}" type="presOf" srcId="{1DB422A1-1255-43A7-80AA-54646BE0361E}" destId="{F65A6CA6-7A54-4817-A9C3-2CE485FF4E59}" srcOrd="1" destOrd="0" presId="urn:microsoft.com/office/officeart/2005/8/layout/gear1"/>
    <dgm:cxn modelId="{C1731F1E-03D6-487F-B647-C49E03B85FDB}" type="presOf" srcId="{E571A37B-F8E7-4BAA-8F9D-2AA5D79C5EC5}" destId="{8C6B0261-3A89-4615-9DB6-2DD2D9B5A5C2}" srcOrd="0" destOrd="0" presId="urn:microsoft.com/office/officeart/2005/8/layout/gear1"/>
    <dgm:cxn modelId="{4C388526-F4A1-4DB6-98C5-9023ACAB42B7}" type="presOf" srcId="{FFCB8789-8F5F-4B1E-BC00-BE90BF603F66}" destId="{8517B2BE-87B4-48E1-9F27-1C03D2079471}" srcOrd="1" destOrd="0" presId="urn:microsoft.com/office/officeart/2005/8/layout/gear1"/>
    <dgm:cxn modelId="{F7AED726-76B8-4EAA-82CB-9D35F5BD31DB}" srcId="{E4EBF393-CAAA-479D-87F3-60BBFF1337BA}" destId="{E571A37B-F8E7-4BAA-8F9D-2AA5D79C5EC5}" srcOrd="2" destOrd="0" parTransId="{406E7093-6980-4C05-8F55-B106787B1713}" sibTransId="{45577651-15DA-4FF2-BF3B-D8E5338D43CC}"/>
    <dgm:cxn modelId="{F6F5AE31-D526-4A6A-A1BA-5FCD1B3E72A9}" type="presOf" srcId="{E571A37B-F8E7-4BAA-8F9D-2AA5D79C5EC5}" destId="{8D987AF9-902A-4A61-BC18-F2046BA627DC}" srcOrd="3" destOrd="0" presId="urn:microsoft.com/office/officeart/2005/8/layout/gear1"/>
    <dgm:cxn modelId="{B2F7CB41-CF9D-4681-BF0F-85F56E9E439D}" type="presOf" srcId="{FFCB8789-8F5F-4B1E-BC00-BE90BF603F66}" destId="{F9CB821C-00E9-4079-8C04-1ADF874CAB30}" srcOrd="0" destOrd="0" presId="urn:microsoft.com/office/officeart/2005/8/layout/gear1"/>
    <dgm:cxn modelId="{A6D9CC44-1DA2-4452-A821-A3080D87E461}" type="presOf" srcId="{C461D03D-AD16-4868-85FF-F1ED5A109125}" destId="{846D236E-9A9E-4BF9-B2BF-647036627759}" srcOrd="0" destOrd="0" presId="urn:microsoft.com/office/officeart/2005/8/layout/gear1"/>
    <dgm:cxn modelId="{6AA00D4F-2D62-438B-96DD-EE89816998E8}" type="presOf" srcId="{58F79AF3-EF8C-4BDA-9837-7DBDC5F8F9FA}" destId="{13D94274-8AA7-493E-92A3-626F0BCF84AC}" srcOrd="0" destOrd="0" presId="urn:microsoft.com/office/officeart/2005/8/layout/gear1"/>
    <dgm:cxn modelId="{CBD92C68-FE22-43C1-A548-62E1575F67CF}" srcId="{E4EBF393-CAAA-479D-87F3-60BBFF1337BA}" destId="{64A6A46A-1937-4CC3-AB52-8D381FC0EABE}" srcOrd="3" destOrd="0" parTransId="{F699CADD-9495-47C3-8BC0-2991AA6EC8DF}" sibTransId="{6006AE65-FC68-4198-A812-4075EAE6976C}"/>
    <dgm:cxn modelId="{55040B69-3FB6-4558-BCBE-4F5894895B65}" type="presOf" srcId="{FFCB8789-8F5F-4B1E-BC00-BE90BF603F66}" destId="{17EFA857-C0A0-456C-ACE9-705A4477A5F7}" srcOrd="2" destOrd="0" presId="urn:microsoft.com/office/officeart/2005/8/layout/gear1"/>
    <dgm:cxn modelId="{00542077-251F-43FC-8308-FE07F23FCAC4}" type="presOf" srcId="{45577651-15DA-4FF2-BF3B-D8E5338D43CC}" destId="{59819C6F-ECD9-46C4-ACC1-DE2373978C0C}" srcOrd="0" destOrd="0" presId="urn:microsoft.com/office/officeart/2005/8/layout/gear1"/>
    <dgm:cxn modelId="{86DA537C-D471-4A39-98B7-7274F6380EA8}" srcId="{E4EBF393-CAAA-479D-87F3-60BBFF1337BA}" destId="{FFCB8789-8F5F-4B1E-BC00-BE90BF603F66}" srcOrd="1" destOrd="0" parTransId="{C4E02869-B705-478D-919A-B7B7D0432E4E}" sibTransId="{C461D03D-AD16-4868-85FF-F1ED5A109125}"/>
    <dgm:cxn modelId="{9D3819C5-42EA-4C9E-993D-F8AC178AFE51}" type="presOf" srcId="{E571A37B-F8E7-4BAA-8F9D-2AA5D79C5EC5}" destId="{CD813CFB-EC93-40B5-9511-67EE9E7AA626}" srcOrd="2" destOrd="0" presId="urn:microsoft.com/office/officeart/2005/8/layout/gear1"/>
    <dgm:cxn modelId="{94195CE6-0C61-4FD7-84AF-2D935257E1B6}" type="presOf" srcId="{E571A37B-F8E7-4BAA-8F9D-2AA5D79C5EC5}" destId="{2714F7CE-2F48-45F8-B052-F2FD78ACBC29}" srcOrd="1" destOrd="0" presId="urn:microsoft.com/office/officeart/2005/8/layout/gear1"/>
    <dgm:cxn modelId="{EE2FDFF7-1E19-47A0-872F-462BD5A0183E}" type="presOf" srcId="{1DB422A1-1255-43A7-80AA-54646BE0361E}" destId="{01D125F1-8BD3-463C-A879-26CFC9DD8DAF}" srcOrd="0" destOrd="0" presId="urn:microsoft.com/office/officeart/2005/8/layout/gear1"/>
    <dgm:cxn modelId="{D62E147F-3F99-4ECC-80A6-2E7903334931}" type="presParOf" srcId="{6006742F-71AD-47C1-9D46-453BCAA63732}" destId="{01D125F1-8BD3-463C-A879-26CFC9DD8DAF}" srcOrd="0" destOrd="0" presId="urn:microsoft.com/office/officeart/2005/8/layout/gear1"/>
    <dgm:cxn modelId="{C6BAC17C-227C-4ACF-B160-AD5A5A98A583}" type="presParOf" srcId="{6006742F-71AD-47C1-9D46-453BCAA63732}" destId="{F65A6CA6-7A54-4817-A9C3-2CE485FF4E59}" srcOrd="1" destOrd="0" presId="urn:microsoft.com/office/officeart/2005/8/layout/gear1"/>
    <dgm:cxn modelId="{DD3A1747-50FA-4309-A137-D547CE47FF6E}" type="presParOf" srcId="{6006742F-71AD-47C1-9D46-453BCAA63732}" destId="{513FEED5-680D-4693-B6CE-E6B8D2BDDE18}" srcOrd="2" destOrd="0" presId="urn:microsoft.com/office/officeart/2005/8/layout/gear1"/>
    <dgm:cxn modelId="{0F4F16B4-6EA6-4C2F-93D2-5A51DE2D7313}" type="presParOf" srcId="{6006742F-71AD-47C1-9D46-453BCAA63732}" destId="{F9CB821C-00E9-4079-8C04-1ADF874CAB30}" srcOrd="3" destOrd="0" presId="urn:microsoft.com/office/officeart/2005/8/layout/gear1"/>
    <dgm:cxn modelId="{6D6365A2-7284-4845-801A-C58282D3C2EA}" type="presParOf" srcId="{6006742F-71AD-47C1-9D46-453BCAA63732}" destId="{8517B2BE-87B4-48E1-9F27-1C03D2079471}" srcOrd="4" destOrd="0" presId="urn:microsoft.com/office/officeart/2005/8/layout/gear1"/>
    <dgm:cxn modelId="{2FDD41F4-1C25-4D3D-AB0B-B9C84A1078B5}" type="presParOf" srcId="{6006742F-71AD-47C1-9D46-453BCAA63732}" destId="{17EFA857-C0A0-456C-ACE9-705A4477A5F7}" srcOrd="5" destOrd="0" presId="urn:microsoft.com/office/officeart/2005/8/layout/gear1"/>
    <dgm:cxn modelId="{BB1CC094-27E7-430F-B9A9-A0E83F3ECD54}" type="presParOf" srcId="{6006742F-71AD-47C1-9D46-453BCAA63732}" destId="{8C6B0261-3A89-4615-9DB6-2DD2D9B5A5C2}" srcOrd="6" destOrd="0" presId="urn:microsoft.com/office/officeart/2005/8/layout/gear1"/>
    <dgm:cxn modelId="{8660E704-BE4F-4F67-9D20-EB9899F421B1}" type="presParOf" srcId="{6006742F-71AD-47C1-9D46-453BCAA63732}" destId="{2714F7CE-2F48-45F8-B052-F2FD78ACBC29}" srcOrd="7" destOrd="0" presId="urn:microsoft.com/office/officeart/2005/8/layout/gear1"/>
    <dgm:cxn modelId="{2D458D86-B54F-46C4-B8E4-16347EC4285F}" type="presParOf" srcId="{6006742F-71AD-47C1-9D46-453BCAA63732}" destId="{CD813CFB-EC93-40B5-9511-67EE9E7AA626}" srcOrd="8" destOrd="0" presId="urn:microsoft.com/office/officeart/2005/8/layout/gear1"/>
    <dgm:cxn modelId="{CBE29BF7-86B0-4AE6-AAEA-7C910A4EFE2D}" type="presParOf" srcId="{6006742F-71AD-47C1-9D46-453BCAA63732}" destId="{8D987AF9-902A-4A61-BC18-F2046BA627DC}" srcOrd="9" destOrd="0" presId="urn:microsoft.com/office/officeart/2005/8/layout/gear1"/>
    <dgm:cxn modelId="{CA8CDDDF-168C-4953-8F33-FDA69FE631C4}" type="presParOf" srcId="{6006742F-71AD-47C1-9D46-453BCAA63732}" destId="{13D94274-8AA7-493E-92A3-626F0BCF84AC}" srcOrd="10" destOrd="0" presId="urn:microsoft.com/office/officeart/2005/8/layout/gear1"/>
    <dgm:cxn modelId="{E1C4B9D3-4497-4FDB-99A0-F0C9C87078B1}" type="presParOf" srcId="{6006742F-71AD-47C1-9D46-453BCAA63732}" destId="{846D236E-9A9E-4BF9-B2BF-647036627759}" srcOrd="11" destOrd="0" presId="urn:microsoft.com/office/officeart/2005/8/layout/gear1"/>
    <dgm:cxn modelId="{96D0CD4C-6CB6-4B06-BA6B-8DD758C6DA01}" type="presParOf" srcId="{6006742F-71AD-47C1-9D46-453BCAA63732}" destId="{59819C6F-ECD9-46C4-ACC1-DE2373978C0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7E3BE8-F6F6-4E5B-8F66-6D8BBEDBB4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409ABA-ACE3-4E82-8DF2-435EB6B217E8}">
      <dgm:prSet/>
      <dgm:spPr/>
      <dgm:t>
        <a:bodyPr/>
        <a:lstStyle/>
        <a:p>
          <a:r>
            <a:rPr lang="en-US"/>
            <a:t>Data collection</a:t>
          </a:r>
        </a:p>
      </dgm:t>
    </dgm:pt>
    <dgm:pt modelId="{83AE9A4C-E25E-4F14-AD54-7D1A00CE4AD4}" type="parTrans" cxnId="{13CFCA32-E036-4C84-9E54-9827CEF3FB15}">
      <dgm:prSet/>
      <dgm:spPr/>
      <dgm:t>
        <a:bodyPr/>
        <a:lstStyle/>
        <a:p>
          <a:endParaRPr lang="en-US"/>
        </a:p>
      </dgm:t>
    </dgm:pt>
    <dgm:pt modelId="{4F8EC271-4538-4EF6-80D1-EE41030E8BCB}" type="sibTrans" cxnId="{13CFCA32-E036-4C84-9E54-9827CEF3FB15}">
      <dgm:prSet/>
      <dgm:spPr/>
      <dgm:t>
        <a:bodyPr/>
        <a:lstStyle/>
        <a:p>
          <a:endParaRPr lang="en-US"/>
        </a:p>
      </dgm:t>
    </dgm:pt>
    <dgm:pt modelId="{2948B256-1930-49F6-B5AD-EC57EFF340EE}">
      <dgm:prSet/>
      <dgm:spPr/>
      <dgm:t>
        <a:bodyPr/>
        <a:lstStyle/>
        <a:p>
          <a:r>
            <a:rPr lang="en-US"/>
            <a:t>Stock price data</a:t>
          </a:r>
        </a:p>
      </dgm:t>
    </dgm:pt>
    <dgm:pt modelId="{13BCBFF3-1444-4533-8D51-0757E19774D7}" type="parTrans" cxnId="{9D77C029-65D3-42FB-A2C3-B17D318801B0}">
      <dgm:prSet/>
      <dgm:spPr/>
      <dgm:t>
        <a:bodyPr/>
        <a:lstStyle/>
        <a:p>
          <a:endParaRPr lang="en-US"/>
        </a:p>
      </dgm:t>
    </dgm:pt>
    <dgm:pt modelId="{9C83CD6C-0698-4943-B157-B97E8B675978}" type="sibTrans" cxnId="{9D77C029-65D3-42FB-A2C3-B17D318801B0}">
      <dgm:prSet/>
      <dgm:spPr/>
      <dgm:t>
        <a:bodyPr/>
        <a:lstStyle/>
        <a:p>
          <a:endParaRPr lang="en-US"/>
        </a:p>
      </dgm:t>
    </dgm:pt>
    <dgm:pt modelId="{F7DF4C68-C780-4A4A-B223-F6C014188935}">
      <dgm:prSet/>
      <dgm:spPr/>
      <dgm:t>
        <a:bodyPr/>
        <a:lstStyle/>
        <a:p>
          <a:r>
            <a:rPr lang="en-US"/>
            <a:t>Shareholder letters</a:t>
          </a:r>
        </a:p>
      </dgm:t>
    </dgm:pt>
    <dgm:pt modelId="{975D3E14-58D2-4A2E-8E89-C2F36D7D96AE}" type="parTrans" cxnId="{14EB7EE1-AB61-4F8A-A4FC-2DBF720E53D4}">
      <dgm:prSet/>
      <dgm:spPr/>
      <dgm:t>
        <a:bodyPr/>
        <a:lstStyle/>
        <a:p>
          <a:endParaRPr lang="en-US"/>
        </a:p>
      </dgm:t>
    </dgm:pt>
    <dgm:pt modelId="{1F2CE5B4-1CF5-42DB-86DF-48DD3A9D0055}" type="sibTrans" cxnId="{14EB7EE1-AB61-4F8A-A4FC-2DBF720E53D4}">
      <dgm:prSet/>
      <dgm:spPr/>
      <dgm:t>
        <a:bodyPr/>
        <a:lstStyle/>
        <a:p>
          <a:endParaRPr lang="en-US"/>
        </a:p>
      </dgm:t>
    </dgm:pt>
    <dgm:pt modelId="{EB53B993-C46F-4FB5-947C-F3CB0D611525}">
      <dgm:prSet/>
      <dgm:spPr/>
      <dgm:t>
        <a:bodyPr/>
        <a:lstStyle/>
        <a:p>
          <a:r>
            <a:rPr lang="en-US"/>
            <a:t>Data cleaning</a:t>
          </a:r>
        </a:p>
      </dgm:t>
    </dgm:pt>
    <dgm:pt modelId="{EF69EC2B-25D9-43CC-965C-F027430F7E3A}" type="parTrans" cxnId="{2E07D1F5-2B90-474C-AFF4-7E8F5D9F3898}">
      <dgm:prSet/>
      <dgm:spPr/>
      <dgm:t>
        <a:bodyPr/>
        <a:lstStyle/>
        <a:p>
          <a:endParaRPr lang="en-US"/>
        </a:p>
      </dgm:t>
    </dgm:pt>
    <dgm:pt modelId="{7AAF01FF-9AAD-49DF-B7DC-4DB27CD3670B}" type="sibTrans" cxnId="{2E07D1F5-2B90-474C-AFF4-7E8F5D9F3898}">
      <dgm:prSet/>
      <dgm:spPr/>
      <dgm:t>
        <a:bodyPr/>
        <a:lstStyle/>
        <a:p>
          <a:endParaRPr lang="en-US"/>
        </a:p>
      </dgm:t>
    </dgm:pt>
    <dgm:pt modelId="{CA1C9422-2014-4D1D-BB59-87F8149A6AD1}">
      <dgm:prSet/>
      <dgm:spPr/>
      <dgm:t>
        <a:bodyPr/>
        <a:lstStyle/>
        <a:p>
          <a:r>
            <a:rPr lang="en-US"/>
            <a:t>Identify missing information</a:t>
          </a:r>
        </a:p>
      </dgm:t>
    </dgm:pt>
    <dgm:pt modelId="{BDDE4917-3C87-4148-BA67-C36918CBC286}" type="parTrans" cxnId="{EFB26BA6-8A93-4EFA-98CF-9EAE455DE8C4}">
      <dgm:prSet/>
      <dgm:spPr/>
      <dgm:t>
        <a:bodyPr/>
        <a:lstStyle/>
        <a:p>
          <a:endParaRPr lang="en-US"/>
        </a:p>
      </dgm:t>
    </dgm:pt>
    <dgm:pt modelId="{CFF693F1-2A18-47B5-B6F8-5FEED71443C7}" type="sibTrans" cxnId="{EFB26BA6-8A93-4EFA-98CF-9EAE455DE8C4}">
      <dgm:prSet/>
      <dgm:spPr/>
      <dgm:t>
        <a:bodyPr/>
        <a:lstStyle/>
        <a:p>
          <a:endParaRPr lang="en-US"/>
        </a:p>
      </dgm:t>
    </dgm:pt>
    <dgm:pt modelId="{80685D8F-E271-4CFF-80D6-E664E603E36F}">
      <dgm:prSet/>
      <dgm:spPr/>
      <dgm:t>
        <a:bodyPr/>
        <a:lstStyle/>
        <a:p>
          <a:r>
            <a:rPr lang="en-US"/>
            <a:t>Data integration</a:t>
          </a:r>
        </a:p>
      </dgm:t>
    </dgm:pt>
    <dgm:pt modelId="{1C0D2134-6D64-4666-9A08-2C91C976268C}" type="parTrans" cxnId="{C1CD7D04-8A2C-4378-93B8-AF3C3E27CF74}">
      <dgm:prSet/>
      <dgm:spPr/>
      <dgm:t>
        <a:bodyPr/>
        <a:lstStyle/>
        <a:p>
          <a:endParaRPr lang="en-US"/>
        </a:p>
      </dgm:t>
    </dgm:pt>
    <dgm:pt modelId="{899CFE27-98C5-4B1A-B13E-436727D34C4C}" type="sibTrans" cxnId="{C1CD7D04-8A2C-4378-93B8-AF3C3E27CF74}">
      <dgm:prSet/>
      <dgm:spPr/>
      <dgm:t>
        <a:bodyPr/>
        <a:lstStyle/>
        <a:p>
          <a:endParaRPr lang="en-US"/>
        </a:p>
      </dgm:t>
    </dgm:pt>
    <dgm:pt modelId="{DCBAE689-B3F1-4D5E-98BC-E38B64D01A6F}">
      <dgm:prSet/>
      <dgm:spPr/>
      <dgm:t>
        <a:bodyPr/>
        <a:lstStyle/>
        <a:p>
          <a:r>
            <a:rPr lang="en-US"/>
            <a:t>Join data sets by company</a:t>
          </a:r>
        </a:p>
      </dgm:t>
    </dgm:pt>
    <dgm:pt modelId="{9E16955B-1BF5-44B6-983A-B72D49B602AA}" type="parTrans" cxnId="{C807FC2C-B2E6-49D3-A88C-5549DF0E0214}">
      <dgm:prSet/>
      <dgm:spPr/>
      <dgm:t>
        <a:bodyPr/>
        <a:lstStyle/>
        <a:p>
          <a:endParaRPr lang="en-US"/>
        </a:p>
      </dgm:t>
    </dgm:pt>
    <dgm:pt modelId="{48B2356D-B245-40B6-BBC5-FC0FC8B277C9}" type="sibTrans" cxnId="{C807FC2C-B2E6-49D3-A88C-5549DF0E0214}">
      <dgm:prSet/>
      <dgm:spPr/>
      <dgm:t>
        <a:bodyPr/>
        <a:lstStyle/>
        <a:p>
          <a:endParaRPr lang="en-US"/>
        </a:p>
      </dgm:t>
    </dgm:pt>
    <dgm:pt modelId="{148F646B-4FBB-41A3-B8F4-85F0C7AEFDEB}">
      <dgm:prSet/>
      <dgm:spPr/>
      <dgm:t>
        <a:bodyPr/>
        <a:lstStyle/>
        <a:p>
          <a:r>
            <a:rPr lang="en-US"/>
            <a:t>Small batch testing</a:t>
          </a:r>
        </a:p>
      </dgm:t>
    </dgm:pt>
    <dgm:pt modelId="{A638C3CD-226C-49B7-B4CB-FB8152F7D42A}" type="parTrans" cxnId="{03EFE6CB-53EA-449E-88B3-6A0894360151}">
      <dgm:prSet/>
      <dgm:spPr/>
      <dgm:t>
        <a:bodyPr/>
        <a:lstStyle/>
        <a:p>
          <a:endParaRPr lang="en-US"/>
        </a:p>
      </dgm:t>
    </dgm:pt>
    <dgm:pt modelId="{718C0903-60A3-49DE-8F1F-A626DD634282}" type="sibTrans" cxnId="{03EFE6CB-53EA-449E-88B3-6A0894360151}">
      <dgm:prSet/>
      <dgm:spPr/>
      <dgm:t>
        <a:bodyPr/>
        <a:lstStyle/>
        <a:p>
          <a:endParaRPr lang="en-US"/>
        </a:p>
      </dgm:t>
    </dgm:pt>
    <dgm:pt modelId="{029F20F5-F3FA-4256-B4AF-E8283DD59F68}">
      <dgm:prSet/>
      <dgm:spPr/>
      <dgm:t>
        <a:bodyPr/>
        <a:lstStyle/>
        <a:p>
          <a:pPr rtl="0"/>
          <a:r>
            <a:rPr lang="en-US">
              <a:latin typeface="Sitka Heading"/>
            </a:rPr>
            <a:t>Verify method on </a:t>
          </a:r>
          <a:r>
            <a:rPr lang="en-US"/>
            <a:t>a few companies</a:t>
          </a:r>
        </a:p>
      </dgm:t>
    </dgm:pt>
    <dgm:pt modelId="{61DCB928-5130-4A69-B1AF-5CA4385198EC}" type="parTrans" cxnId="{C79BD618-3C2A-46FC-9951-934F00CCA746}">
      <dgm:prSet/>
      <dgm:spPr/>
      <dgm:t>
        <a:bodyPr/>
        <a:lstStyle/>
        <a:p>
          <a:endParaRPr lang="en-US"/>
        </a:p>
      </dgm:t>
    </dgm:pt>
    <dgm:pt modelId="{0560D941-61D5-449C-8A4C-91BC1DAD4BD4}" type="sibTrans" cxnId="{C79BD618-3C2A-46FC-9951-934F00CCA746}">
      <dgm:prSet/>
      <dgm:spPr/>
      <dgm:t>
        <a:bodyPr/>
        <a:lstStyle/>
        <a:p>
          <a:endParaRPr lang="en-US"/>
        </a:p>
      </dgm:t>
    </dgm:pt>
    <dgm:pt modelId="{BB4AF392-904F-433F-BFD0-8512ACAD7E12}">
      <dgm:prSet/>
      <dgm:spPr/>
      <dgm:t>
        <a:bodyPr/>
        <a:lstStyle/>
        <a:p>
          <a:r>
            <a:rPr lang="en-US"/>
            <a:t>Modelling</a:t>
          </a:r>
        </a:p>
      </dgm:t>
    </dgm:pt>
    <dgm:pt modelId="{30AAED33-BE4E-4D61-B2A9-0B1225729284}" type="parTrans" cxnId="{EA1633C1-2E19-4286-A595-653D86071E93}">
      <dgm:prSet/>
      <dgm:spPr/>
      <dgm:t>
        <a:bodyPr/>
        <a:lstStyle/>
        <a:p>
          <a:endParaRPr lang="en-US"/>
        </a:p>
      </dgm:t>
    </dgm:pt>
    <dgm:pt modelId="{341504A7-DCA8-41C1-B818-4EA55DAF8583}" type="sibTrans" cxnId="{EA1633C1-2E19-4286-A595-653D86071E93}">
      <dgm:prSet/>
      <dgm:spPr/>
      <dgm:t>
        <a:bodyPr/>
        <a:lstStyle/>
        <a:p>
          <a:endParaRPr lang="en-US"/>
        </a:p>
      </dgm:t>
    </dgm:pt>
    <dgm:pt modelId="{91A5F4A8-ECF4-4911-A11B-9695FFC95D4D}">
      <dgm:prSet/>
      <dgm:spPr/>
      <dgm:t>
        <a:bodyPr/>
        <a:lstStyle/>
        <a:p>
          <a:r>
            <a:rPr lang="en-US"/>
            <a:t>Run analysis on complete data set</a:t>
          </a:r>
        </a:p>
      </dgm:t>
    </dgm:pt>
    <dgm:pt modelId="{5D4C218E-4C60-4AC1-ACD3-6EEAD376F580}" type="parTrans" cxnId="{48555111-DFD6-4700-A2E7-AB92D5881A9B}">
      <dgm:prSet/>
      <dgm:spPr/>
      <dgm:t>
        <a:bodyPr/>
        <a:lstStyle/>
        <a:p>
          <a:endParaRPr lang="en-US"/>
        </a:p>
      </dgm:t>
    </dgm:pt>
    <dgm:pt modelId="{8A01053A-D827-41D5-8AA5-2927269F0ACE}" type="sibTrans" cxnId="{48555111-DFD6-4700-A2E7-AB92D5881A9B}">
      <dgm:prSet/>
      <dgm:spPr/>
      <dgm:t>
        <a:bodyPr/>
        <a:lstStyle/>
        <a:p>
          <a:endParaRPr lang="en-US"/>
        </a:p>
      </dgm:t>
    </dgm:pt>
    <dgm:pt modelId="{6CC87DA1-B0C1-4D82-B825-04F963C0D98D}" type="pres">
      <dgm:prSet presAssocID="{C77E3BE8-F6F6-4E5B-8F66-6D8BBEDBB46D}" presName="root" presStyleCnt="0">
        <dgm:presLayoutVars>
          <dgm:dir/>
          <dgm:resizeHandles val="exact"/>
        </dgm:presLayoutVars>
      </dgm:prSet>
      <dgm:spPr/>
    </dgm:pt>
    <dgm:pt modelId="{A56C3016-0618-4684-9790-FF15A11E2C42}" type="pres">
      <dgm:prSet presAssocID="{B8409ABA-ACE3-4E82-8DF2-435EB6B217E8}" presName="compNode" presStyleCnt="0"/>
      <dgm:spPr/>
    </dgm:pt>
    <dgm:pt modelId="{C81169EE-6DFC-4499-9E13-494BDA61548B}" type="pres">
      <dgm:prSet presAssocID="{B8409ABA-ACE3-4E82-8DF2-435EB6B217E8}" presName="bgRect" presStyleLbl="bgShp" presStyleIdx="0" presStyleCnt="5"/>
      <dgm:spPr/>
    </dgm:pt>
    <dgm:pt modelId="{C3BE9B31-47EF-4D22-81A9-069F69D0E20D}" type="pres">
      <dgm:prSet presAssocID="{B8409ABA-ACE3-4E82-8DF2-435EB6B217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519C4E6-61B8-40A7-B669-0FDC37FDFD59}" type="pres">
      <dgm:prSet presAssocID="{B8409ABA-ACE3-4E82-8DF2-435EB6B217E8}" presName="spaceRect" presStyleCnt="0"/>
      <dgm:spPr/>
    </dgm:pt>
    <dgm:pt modelId="{45104BDE-E090-431C-BA7D-0E3BB3E8CF7E}" type="pres">
      <dgm:prSet presAssocID="{B8409ABA-ACE3-4E82-8DF2-435EB6B217E8}" presName="parTx" presStyleLbl="revTx" presStyleIdx="0" presStyleCnt="10">
        <dgm:presLayoutVars>
          <dgm:chMax val="0"/>
          <dgm:chPref val="0"/>
        </dgm:presLayoutVars>
      </dgm:prSet>
      <dgm:spPr/>
    </dgm:pt>
    <dgm:pt modelId="{28C7573A-547E-45E1-B58F-711C45D7AC88}" type="pres">
      <dgm:prSet presAssocID="{B8409ABA-ACE3-4E82-8DF2-435EB6B217E8}" presName="desTx" presStyleLbl="revTx" presStyleIdx="1" presStyleCnt="10">
        <dgm:presLayoutVars/>
      </dgm:prSet>
      <dgm:spPr/>
    </dgm:pt>
    <dgm:pt modelId="{7E8EEC03-1967-4DC6-9AB8-C136FBBE7E6A}" type="pres">
      <dgm:prSet presAssocID="{4F8EC271-4538-4EF6-80D1-EE41030E8BCB}" presName="sibTrans" presStyleCnt="0"/>
      <dgm:spPr/>
    </dgm:pt>
    <dgm:pt modelId="{2C22D659-856F-44CD-80E0-5651B85E9EEA}" type="pres">
      <dgm:prSet presAssocID="{EB53B993-C46F-4FB5-947C-F3CB0D611525}" presName="compNode" presStyleCnt="0"/>
      <dgm:spPr/>
    </dgm:pt>
    <dgm:pt modelId="{712DD936-313E-4669-86AB-5D960EA4ED4A}" type="pres">
      <dgm:prSet presAssocID="{EB53B993-C46F-4FB5-947C-F3CB0D611525}" presName="bgRect" presStyleLbl="bgShp" presStyleIdx="1" presStyleCnt="5"/>
      <dgm:spPr/>
    </dgm:pt>
    <dgm:pt modelId="{C039BEF3-7DAB-47E4-AC97-49F7227EF4C6}" type="pres">
      <dgm:prSet presAssocID="{EB53B993-C46F-4FB5-947C-F3CB0D6115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05A5D68-F734-4C90-BEB2-297996AE0DAA}" type="pres">
      <dgm:prSet presAssocID="{EB53B993-C46F-4FB5-947C-F3CB0D611525}" presName="spaceRect" presStyleCnt="0"/>
      <dgm:spPr/>
    </dgm:pt>
    <dgm:pt modelId="{5B84AB2F-BE84-4FC2-8204-3B39541BACA4}" type="pres">
      <dgm:prSet presAssocID="{EB53B993-C46F-4FB5-947C-F3CB0D611525}" presName="parTx" presStyleLbl="revTx" presStyleIdx="2" presStyleCnt="10">
        <dgm:presLayoutVars>
          <dgm:chMax val="0"/>
          <dgm:chPref val="0"/>
        </dgm:presLayoutVars>
      </dgm:prSet>
      <dgm:spPr/>
    </dgm:pt>
    <dgm:pt modelId="{15016028-BDF4-4D70-BED8-7B0D0F606834}" type="pres">
      <dgm:prSet presAssocID="{EB53B993-C46F-4FB5-947C-F3CB0D611525}" presName="desTx" presStyleLbl="revTx" presStyleIdx="3" presStyleCnt="10">
        <dgm:presLayoutVars/>
      </dgm:prSet>
      <dgm:spPr/>
    </dgm:pt>
    <dgm:pt modelId="{4E8252A2-98BE-495C-9EE0-6429F2F1FFDE}" type="pres">
      <dgm:prSet presAssocID="{7AAF01FF-9AAD-49DF-B7DC-4DB27CD3670B}" presName="sibTrans" presStyleCnt="0"/>
      <dgm:spPr/>
    </dgm:pt>
    <dgm:pt modelId="{CB0517E4-A041-4928-B717-3E798109B68B}" type="pres">
      <dgm:prSet presAssocID="{80685D8F-E271-4CFF-80D6-E664E603E36F}" presName="compNode" presStyleCnt="0"/>
      <dgm:spPr/>
    </dgm:pt>
    <dgm:pt modelId="{927536CA-DC55-4C96-AFC8-BAB644C358D2}" type="pres">
      <dgm:prSet presAssocID="{80685D8F-E271-4CFF-80D6-E664E603E36F}" presName="bgRect" presStyleLbl="bgShp" presStyleIdx="2" presStyleCnt="5"/>
      <dgm:spPr/>
    </dgm:pt>
    <dgm:pt modelId="{BBAE928B-F210-46DC-8B18-7A47DAB02EA5}" type="pres">
      <dgm:prSet presAssocID="{80685D8F-E271-4CFF-80D6-E664E603E36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614AE03-E38F-45C3-9168-EC9F7A1421DB}" type="pres">
      <dgm:prSet presAssocID="{80685D8F-E271-4CFF-80D6-E664E603E36F}" presName="spaceRect" presStyleCnt="0"/>
      <dgm:spPr/>
    </dgm:pt>
    <dgm:pt modelId="{6A42B066-9A56-4FC4-BD46-987424B3ECB5}" type="pres">
      <dgm:prSet presAssocID="{80685D8F-E271-4CFF-80D6-E664E603E36F}" presName="parTx" presStyleLbl="revTx" presStyleIdx="4" presStyleCnt="10">
        <dgm:presLayoutVars>
          <dgm:chMax val="0"/>
          <dgm:chPref val="0"/>
        </dgm:presLayoutVars>
      </dgm:prSet>
      <dgm:spPr/>
    </dgm:pt>
    <dgm:pt modelId="{A47C64FE-562B-4737-9D29-0DC7291E37BA}" type="pres">
      <dgm:prSet presAssocID="{80685D8F-E271-4CFF-80D6-E664E603E36F}" presName="desTx" presStyleLbl="revTx" presStyleIdx="5" presStyleCnt="10">
        <dgm:presLayoutVars/>
      </dgm:prSet>
      <dgm:spPr/>
    </dgm:pt>
    <dgm:pt modelId="{FCFBA88C-510C-410D-8FF8-28EA784B4A20}" type="pres">
      <dgm:prSet presAssocID="{899CFE27-98C5-4B1A-B13E-436727D34C4C}" presName="sibTrans" presStyleCnt="0"/>
      <dgm:spPr/>
    </dgm:pt>
    <dgm:pt modelId="{3B5FC781-9B8F-49BA-85F4-645AE568E444}" type="pres">
      <dgm:prSet presAssocID="{148F646B-4FBB-41A3-B8F4-85F0C7AEFDEB}" presName="compNode" presStyleCnt="0"/>
      <dgm:spPr/>
    </dgm:pt>
    <dgm:pt modelId="{2407E7D1-F75D-4EB2-A6C2-E5DC93388CD4}" type="pres">
      <dgm:prSet presAssocID="{148F646B-4FBB-41A3-B8F4-85F0C7AEFDEB}" presName="bgRect" presStyleLbl="bgShp" presStyleIdx="3" presStyleCnt="5"/>
      <dgm:spPr/>
    </dgm:pt>
    <dgm:pt modelId="{EC1FDF37-89FA-4A7E-BCFB-98654D42A443}" type="pres">
      <dgm:prSet presAssocID="{148F646B-4FBB-41A3-B8F4-85F0C7AEFD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trolley"/>
        </a:ext>
      </dgm:extLst>
    </dgm:pt>
    <dgm:pt modelId="{EF75BF5B-40EE-4D85-B264-FCB4A95492D4}" type="pres">
      <dgm:prSet presAssocID="{148F646B-4FBB-41A3-B8F4-85F0C7AEFDEB}" presName="spaceRect" presStyleCnt="0"/>
      <dgm:spPr/>
    </dgm:pt>
    <dgm:pt modelId="{F73A10D8-D3AA-4803-B9B9-BF6B1FFB0DD5}" type="pres">
      <dgm:prSet presAssocID="{148F646B-4FBB-41A3-B8F4-85F0C7AEFDEB}" presName="parTx" presStyleLbl="revTx" presStyleIdx="6" presStyleCnt="10">
        <dgm:presLayoutVars>
          <dgm:chMax val="0"/>
          <dgm:chPref val="0"/>
        </dgm:presLayoutVars>
      </dgm:prSet>
      <dgm:spPr/>
    </dgm:pt>
    <dgm:pt modelId="{EBBFA790-3142-470B-A1B3-A1605A8A47A1}" type="pres">
      <dgm:prSet presAssocID="{148F646B-4FBB-41A3-B8F4-85F0C7AEFDEB}" presName="desTx" presStyleLbl="revTx" presStyleIdx="7" presStyleCnt="10">
        <dgm:presLayoutVars/>
      </dgm:prSet>
      <dgm:spPr/>
    </dgm:pt>
    <dgm:pt modelId="{323B5A72-829B-45A1-B03D-5B82A2D0657A}" type="pres">
      <dgm:prSet presAssocID="{718C0903-60A3-49DE-8F1F-A626DD634282}" presName="sibTrans" presStyleCnt="0"/>
      <dgm:spPr/>
    </dgm:pt>
    <dgm:pt modelId="{1A1D847A-606E-4C40-A3CA-851717A82695}" type="pres">
      <dgm:prSet presAssocID="{BB4AF392-904F-433F-BFD0-8512ACAD7E12}" presName="compNode" presStyleCnt="0"/>
      <dgm:spPr/>
    </dgm:pt>
    <dgm:pt modelId="{F236FC22-735D-4BE3-AE44-DD898164C1B7}" type="pres">
      <dgm:prSet presAssocID="{BB4AF392-904F-433F-BFD0-8512ACAD7E12}" presName="bgRect" presStyleLbl="bgShp" presStyleIdx="4" presStyleCnt="5"/>
      <dgm:spPr/>
    </dgm:pt>
    <dgm:pt modelId="{136A593F-0B96-4739-8EC4-E12334F4D563}" type="pres">
      <dgm:prSet presAssocID="{BB4AF392-904F-433F-BFD0-8512ACAD7E1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44125A9-4F84-4287-9435-9630E273A6C3}" type="pres">
      <dgm:prSet presAssocID="{BB4AF392-904F-433F-BFD0-8512ACAD7E12}" presName="spaceRect" presStyleCnt="0"/>
      <dgm:spPr/>
    </dgm:pt>
    <dgm:pt modelId="{AE8D3A7D-3FF3-4C51-A54B-3A21802B75F4}" type="pres">
      <dgm:prSet presAssocID="{BB4AF392-904F-433F-BFD0-8512ACAD7E12}" presName="parTx" presStyleLbl="revTx" presStyleIdx="8" presStyleCnt="10">
        <dgm:presLayoutVars>
          <dgm:chMax val="0"/>
          <dgm:chPref val="0"/>
        </dgm:presLayoutVars>
      </dgm:prSet>
      <dgm:spPr/>
    </dgm:pt>
    <dgm:pt modelId="{186D9FAC-1E74-4E07-AE5F-5D7587454449}" type="pres">
      <dgm:prSet presAssocID="{BB4AF392-904F-433F-BFD0-8512ACAD7E12}" presName="desTx" presStyleLbl="revTx" presStyleIdx="9" presStyleCnt="10">
        <dgm:presLayoutVars/>
      </dgm:prSet>
      <dgm:spPr/>
    </dgm:pt>
  </dgm:ptLst>
  <dgm:cxnLst>
    <dgm:cxn modelId="{1509DC03-CEFB-4C54-9E20-8241F488931E}" type="presOf" srcId="{DCBAE689-B3F1-4D5E-98BC-E38B64D01A6F}" destId="{A47C64FE-562B-4737-9D29-0DC7291E37BA}" srcOrd="0" destOrd="0" presId="urn:microsoft.com/office/officeart/2018/2/layout/IconVerticalSolidList"/>
    <dgm:cxn modelId="{C1CD7D04-8A2C-4378-93B8-AF3C3E27CF74}" srcId="{C77E3BE8-F6F6-4E5B-8F66-6D8BBEDBB46D}" destId="{80685D8F-E271-4CFF-80D6-E664E603E36F}" srcOrd="2" destOrd="0" parTransId="{1C0D2134-6D64-4666-9A08-2C91C976268C}" sibTransId="{899CFE27-98C5-4B1A-B13E-436727D34C4C}"/>
    <dgm:cxn modelId="{48555111-DFD6-4700-A2E7-AB92D5881A9B}" srcId="{BB4AF392-904F-433F-BFD0-8512ACAD7E12}" destId="{91A5F4A8-ECF4-4911-A11B-9695FFC95D4D}" srcOrd="0" destOrd="0" parTransId="{5D4C218E-4C60-4AC1-ACD3-6EEAD376F580}" sibTransId="{8A01053A-D827-41D5-8AA5-2927269F0ACE}"/>
    <dgm:cxn modelId="{C79BD618-3C2A-46FC-9951-934F00CCA746}" srcId="{148F646B-4FBB-41A3-B8F4-85F0C7AEFDEB}" destId="{029F20F5-F3FA-4256-B4AF-E8283DD59F68}" srcOrd="0" destOrd="0" parTransId="{61DCB928-5130-4A69-B1AF-5CA4385198EC}" sibTransId="{0560D941-61D5-449C-8A4C-91BC1DAD4BD4}"/>
    <dgm:cxn modelId="{9D77C029-65D3-42FB-A2C3-B17D318801B0}" srcId="{B8409ABA-ACE3-4E82-8DF2-435EB6B217E8}" destId="{2948B256-1930-49F6-B5AD-EC57EFF340EE}" srcOrd="0" destOrd="0" parTransId="{13BCBFF3-1444-4533-8D51-0757E19774D7}" sibTransId="{9C83CD6C-0698-4943-B157-B97E8B675978}"/>
    <dgm:cxn modelId="{C807FC2C-B2E6-49D3-A88C-5549DF0E0214}" srcId="{80685D8F-E271-4CFF-80D6-E664E603E36F}" destId="{DCBAE689-B3F1-4D5E-98BC-E38B64D01A6F}" srcOrd="0" destOrd="0" parTransId="{9E16955B-1BF5-44B6-983A-B72D49B602AA}" sibTransId="{48B2356D-B245-40B6-BBC5-FC0FC8B277C9}"/>
    <dgm:cxn modelId="{13CFCA32-E036-4C84-9E54-9827CEF3FB15}" srcId="{C77E3BE8-F6F6-4E5B-8F66-6D8BBEDBB46D}" destId="{B8409ABA-ACE3-4E82-8DF2-435EB6B217E8}" srcOrd="0" destOrd="0" parTransId="{83AE9A4C-E25E-4F14-AD54-7D1A00CE4AD4}" sibTransId="{4F8EC271-4538-4EF6-80D1-EE41030E8BCB}"/>
    <dgm:cxn modelId="{BEEB8B36-5387-4EA5-A626-E53BB09C5D8D}" type="presOf" srcId="{148F646B-4FBB-41A3-B8F4-85F0C7AEFDEB}" destId="{F73A10D8-D3AA-4803-B9B9-BF6B1FFB0DD5}" srcOrd="0" destOrd="0" presId="urn:microsoft.com/office/officeart/2018/2/layout/IconVerticalSolidList"/>
    <dgm:cxn modelId="{01A28445-644C-4F84-800F-7BD40A305A6E}" type="presOf" srcId="{F7DF4C68-C780-4A4A-B223-F6C014188935}" destId="{28C7573A-547E-45E1-B58F-711C45D7AC88}" srcOrd="0" destOrd="1" presId="urn:microsoft.com/office/officeart/2018/2/layout/IconVerticalSolidList"/>
    <dgm:cxn modelId="{AD94E57D-F80B-4154-862D-E43F2ABE6399}" type="presOf" srcId="{2948B256-1930-49F6-B5AD-EC57EFF340EE}" destId="{28C7573A-547E-45E1-B58F-711C45D7AC88}" srcOrd="0" destOrd="0" presId="urn:microsoft.com/office/officeart/2018/2/layout/IconVerticalSolidList"/>
    <dgm:cxn modelId="{45E6B588-D333-4FA4-A875-66938ED71B1F}" type="presOf" srcId="{CA1C9422-2014-4D1D-BB59-87F8149A6AD1}" destId="{15016028-BDF4-4D70-BED8-7B0D0F606834}" srcOrd="0" destOrd="0" presId="urn:microsoft.com/office/officeart/2018/2/layout/IconVerticalSolidList"/>
    <dgm:cxn modelId="{F97A069D-30B3-425A-AB2F-19C6A54FF988}" type="presOf" srcId="{029F20F5-F3FA-4256-B4AF-E8283DD59F68}" destId="{EBBFA790-3142-470B-A1B3-A1605A8A47A1}" srcOrd="0" destOrd="0" presId="urn:microsoft.com/office/officeart/2018/2/layout/IconVerticalSolidList"/>
    <dgm:cxn modelId="{EFB26BA6-8A93-4EFA-98CF-9EAE455DE8C4}" srcId="{EB53B993-C46F-4FB5-947C-F3CB0D611525}" destId="{CA1C9422-2014-4D1D-BB59-87F8149A6AD1}" srcOrd="0" destOrd="0" parTransId="{BDDE4917-3C87-4148-BA67-C36918CBC286}" sibTransId="{CFF693F1-2A18-47B5-B6F8-5FEED71443C7}"/>
    <dgm:cxn modelId="{EC1DD7A6-F84D-4BF0-809B-000B76C2E47B}" type="presOf" srcId="{BB4AF392-904F-433F-BFD0-8512ACAD7E12}" destId="{AE8D3A7D-3FF3-4C51-A54B-3A21802B75F4}" srcOrd="0" destOrd="0" presId="urn:microsoft.com/office/officeart/2018/2/layout/IconVerticalSolidList"/>
    <dgm:cxn modelId="{975F01B1-7C85-4665-A148-70D3E8710058}" type="presOf" srcId="{80685D8F-E271-4CFF-80D6-E664E603E36F}" destId="{6A42B066-9A56-4FC4-BD46-987424B3ECB5}" srcOrd="0" destOrd="0" presId="urn:microsoft.com/office/officeart/2018/2/layout/IconVerticalSolidList"/>
    <dgm:cxn modelId="{A9DE1BB3-8DF8-46AA-8FE3-EAFEC57FA4E6}" type="presOf" srcId="{EB53B993-C46F-4FB5-947C-F3CB0D611525}" destId="{5B84AB2F-BE84-4FC2-8204-3B39541BACA4}" srcOrd="0" destOrd="0" presId="urn:microsoft.com/office/officeart/2018/2/layout/IconVerticalSolidList"/>
    <dgm:cxn modelId="{EA1633C1-2E19-4286-A595-653D86071E93}" srcId="{C77E3BE8-F6F6-4E5B-8F66-6D8BBEDBB46D}" destId="{BB4AF392-904F-433F-BFD0-8512ACAD7E12}" srcOrd="4" destOrd="0" parTransId="{30AAED33-BE4E-4D61-B2A9-0B1225729284}" sibTransId="{341504A7-DCA8-41C1-B818-4EA55DAF8583}"/>
    <dgm:cxn modelId="{6B8629C2-9F24-41C3-96EF-43F7E1C28D4C}" type="presOf" srcId="{C77E3BE8-F6F6-4E5B-8F66-6D8BBEDBB46D}" destId="{6CC87DA1-B0C1-4D82-B825-04F963C0D98D}" srcOrd="0" destOrd="0" presId="urn:microsoft.com/office/officeart/2018/2/layout/IconVerticalSolidList"/>
    <dgm:cxn modelId="{03EFE6CB-53EA-449E-88B3-6A0894360151}" srcId="{C77E3BE8-F6F6-4E5B-8F66-6D8BBEDBB46D}" destId="{148F646B-4FBB-41A3-B8F4-85F0C7AEFDEB}" srcOrd="3" destOrd="0" parTransId="{A638C3CD-226C-49B7-B4CB-FB8152F7D42A}" sibTransId="{718C0903-60A3-49DE-8F1F-A626DD634282}"/>
    <dgm:cxn modelId="{1625F0CC-022D-4288-B76B-669AFC75171C}" type="presOf" srcId="{B8409ABA-ACE3-4E82-8DF2-435EB6B217E8}" destId="{45104BDE-E090-431C-BA7D-0E3BB3E8CF7E}" srcOrd="0" destOrd="0" presId="urn:microsoft.com/office/officeart/2018/2/layout/IconVerticalSolidList"/>
    <dgm:cxn modelId="{14EB7EE1-AB61-4F8A-A4FC-2DBF720E53D4}" srcId="{B8409ABA-ACE3-4E82-8DF2-435EB6B217E8}" destId="{F7DF4C68-C780-4A4A-B223-F6C014188935}" srcOrd="1" destOrd="0" parTransId="{975D3E14-58D2-4A2E-8E89-C2F36D7D96AE}" sibTransId="{1F2CE5B4-1CF5-42DB-86DF-48DD3A9D0055}"/>
    <dgm:cxn modelId="{2E07D1F5-2B90-474C-AFF4-7E8F5D9F3898}" srcId="{C77E3BE8-F6F6-4E5B-8F66-6D8BBEDBB46D}" destId="{EB53B993-C46F-4FB5-947C-F3CB0D611525}" srcOrd="1" destOrd="0" parTransId="{EF69EC2B-25D9-43CC-965C-F027430F7E3A}" sibTransId="{7AAF01FF-9AAD-49DF-B7DC-4DB27CD3670B}"/>
    <dgm:cxn modelId="{FB79C2F7-0ABA-4DA3-AD5E-A0605DE28503}" type="presOf" srcId="{91A5F4A8-ECF4-4911-A11B-9695FFC95D4D}" destId="{186D9FAC-1E74-4E07-AE5F-5D7587454449}" srcOrd="0" destOrd="0" presId="urn:microsoft.com/office/officeart/2018/2/layout/IconVerticalSolidList"/>
    <dgm:cxn modelId="{53EE3DC8-BDB5-4A31-9182-A5AB83CFD98A}" type="presParOf" srcId="{6CC87DA1-B0C1-4D82-B825-04F963C0D98D}" destId="{A56C3016-0618-4684-9790-FF15A11E2C42}" srcOrd="0" destOrd="0" presId="urn:microsoft.com/office/officeart/2018/2/layout/IconVerticalSolidList"/>
    <dgm:cxn modelId="{06B39039-D54F-4551-AAFA-7817C239456B}" type="presParOf" srcId="{A56C3016-0618-4684-9790-FF15A11E2C42}" destId="{C81169EE-6DFC-4499-9E13-494BDA61548B}" srcOrd="0" destOrd="0" presId="urn:microsoft.com/office/officeart/2018/2/layout/IconVerticalSolidList"/>
    <dgm:cxn modelId="{02A6DE72-5484-4E7B-9587-6DFE0274FAED}" type="presParOf" srcId="{A56C3016-0618-4684-9790-FF15A11E2C42}" destId="{C3BE9B31-47EF-4D22-81A9-069F69D0E20D}" srcOrd="1" destOrd="0" presId="urn:microsoft.com/office/officeart/2018/2/layout/IconVerticalSolidList"/>
    <dgm:cxn modelId="{66824E4C-F617-4D2B-B52D-4545957BAB85}" type="presParOf" srcId="{A56C3016-0618-4684-9790-FF15A11E2C42}" destId="{6519C4E6-61B8-40A7-B669-0FDC37FDFD59}" srcOrd="2" destOrd="0" presId="urn:microsoft.com/office/officeart/2018/2/layout/IconVerticalSolidList"/>
    <dgm:cxn modelId="{24526D8E-7585-472B-A977-27BF0C01C90C}" type="presParOf" srcId="{A56C3016-0618-4684-9790-FF15A11E2C42}" destId="{45104BDE-E090-431C-BA7D-0E3BB3E8CF7E}" srcOrd="3" destOrd="0" presId="urn:microsoft.com/office/officeart/2018/2/layout/IconVerticalSolidList"/>
    <dgm:cxn modelId="{CD68E4B2-A3C9-4D39-9F9C-9D7ADA825416}" type="presParOf" srcId="{A56C3016-0618-4684-9790-FF15A11E2C42}" destId="{28C7573A-547E-45E1-B58F-711C45D7AC88}" srcOrd="4" destOrd="0" presId="urn:microsoft.com/office/officeart/2018/2/layout/IconVerticalSolidList"/>
    <dgm:cxn modelId="{BB1D8AE9-670E-44BD-A0CB-B107FCFD6F24}" type="presParOf" srcId="{6CC87DA1-B0C1-4D82-B825-04F963C0D98D}" destId="{7E8EEC03-1967-4DC6-9AB8-C136FBBE7E6A}" srcOrd="1" destOrd="0" presId="urn:microsoft.com/office/officeart/2018/2/layout/IconVerticalSolidList"/>
    <dgm:cxn modelId="{8C476401-ED2E-4213-BC3E-2D7B558A29ED}" type="presParOf" srcId="{6CC87DA1-B0C1-4D82-B825-04F963C0D98D}" destId="{2C22D659-856F-44CD-80E0-5651B85E9EEA}" srcOrd="2" destOrd="0" presId="urn:microsoft.com/office/officeart/2018/2/layout/IconVerticalSolidList"/>
    <dgm:cxn modelId="{B40E3676-EF63-45C5-A3F8-03BD32F43387}" type="presParOf" srcId="{2C22D659-856F-44CD-80E0-5651B85E9EEA}" destId="{712DD936-313E-4669-86AB-5D960EA4ED4A}" srcOrd="0" destOrd="0" presId="urn:microsoft.com/office/officeart/2018/2/layout/IconVerticalSolidList"/>
    <dgm:cxn modelId="{C85A1240-AC3E-42C9-AF99-EA5EC8C7A0A0}" type="presParOf" srcId="{2C22D659-856F-44CD-80E0-5651B85E9EEA}" destId="{C039BEF3-7DAB-47E4-AC97-49F7227EF4C6}" srcOrd="1" destOrd="0" presId="urn:microsoft.com/office/officeart/2018/2/layout/IconVerticalSolidList"/>
    <dgm:cxn modelId="{029E3191-E600-4EAA-A381-A4CBEF63FBDD}" type="presParOf" srcId="{2C22D659-856F-44CD-80E0-5651B85E9EEA}" destId="{305A5D68-F734-4C90-BEB2-297996AE0DAA}" srcOrd="2" destOrd="0" presId="urn:microsoft.com/office/officeart/2018/2/layout/IconVerticalSolidList"/>
    <dgm:cxn modelId="{60C3C59B-3736-4173-8408-AFBB6EEB36A2}" type="presParOf" srcId="{2C22D659-856F-44CD-80E0-5651B85E9EEA}" destId="{5B84AB2F-BE84-4FC2-8204-3B39541BACA4}" srcOrd="3" destOrd="0" presId="urn:microsoft.com/office/officeart/2018/2/layout/IconVerticalSolidList"/>
    <dgm:cxn modelId="{A07F98B9-E843-4636-97BD-37FD7ADCA999}" type="presParOf" srcId="{2C22D659-856F-44CD-80E0-5651B85E9EEA}" destId="{15016028-BDF4-4D70-BED8-7B0D0F606834}" srcOrd="4" destOrd="0" presId="urn:microsoft.com/office/officeart/2018/2/layout/IconVerticalSolidList"/>
    <dgm:cxn modelId="{D158BE9F-2D28-4EDC-896F-3AB841014150}" type="presParOf" srcId="{6CC87DA1-B0C1-4D82-B825-04F963C0D98D}" destId="{4E8252A2-98BE-495C-9EE0-6429F2F1FFDE}" srcOrd="3" destOrd="0" presId="urn:microsoft.com/office/officeart/2018/2/layout/IconVerticalSolidList"/>
    <dgm:cxn modelId="{7AA973DB-F1E6-4EB6-A81F-27EB51921525}" type="presParOf" srcId="{6CC87DA1-B0C1-4D82-B825-04F963C0D98D}" destId="{CB0517E4-A041-4928-B717-3E798109B68B}" srcOrd="4" destOrd="0" presId="urn:microsoft.com/office/officeart/2018/2/layout/IconVerticalSolidList"/>
    <dgm:cxn modelId="{34B96B4F-01BA-46CF-99CE-D2B1F43BF895}" type="presParOf" srcId="{CB0517E4-A041-4928-B717-3E798109B68B}" destId="{927536CA-DC55-4C96-AFC8-BAB644C358D2}" srcOrd="0" destOrd="0" presId="urn:microsoft.com/office/officeart/2018/2/layout/IconVerticalSolidList"/>
    <dgm:cxn modelId="{6B62F3B5-6BFF-45E0-8D29-33A153433DC7}" type="presParOf" srcId="{CB0517E4-A041-4928-B717-3E798109B68B}" destId="{BBAE928B-F210-46DC-8B18-7A47DAB02EA5}" srcOrd="1" destOrd="0" presId="urn:microsoft.com/office/officeart/2018/2/layout/IconVerticalSolidList"/>
    <dgm:cxn modelId="{9F7510A7-AEA1-4704-A53D-FD0E0849A9A9}" type="presParOf" srcId="{CB0517E4-A041-4928-B717-3E798109B68B}" destId="{5614AE03-E38F-45C3-9168-EC9F7A1421DB}" srcOrd="2" destOrd="0" presId="urn:microsoft.com/office/officeart/2018/2/layout/IconVerticalSolidList"/>
    <dgm:cxn modelId="{EA0D35D5-B623-4C6F-865C-5359E28474D4}" type="presParOf" srcId="{CB0517E4-A041-4928-B717-3E798109B68B}" destId="{6A42B066-9A56-4FC4-BD46-987424B3ECB5}" srcOrd="3" destOrd="0" presId="urn:microsoft.com/office/officeart/2018/2/layout/IconVerticalSolidList"/>
    <dgm:cxn modelId="{2F80900F-F400-438E-8EB2-F10C582D3795}" type="presParOf" srcId="{CB0517E4-A041-4928-B717-3E798109B68B}" destId="{A47C64FE-562B-4737-9D29-0DC7291E37BA}" srcOrd="4" destOrd="0" presId="urn:microsoft.com/office/officeart/2018/2/layout/IconVerticalSolidList"/>
    <dgm:cxn modelId="{00BD3ADA-E0D5-4B3D-B81A-849B8E1C24A6}" type="presParOf" srcId="{6CC87DA1-B0C1-4D82-B825-04F963C0D98D}" destId="{FCFBA88C-510C-410D-8FF8-28EA784B4A20}" srcOrd="5" destOrd="0" presId="urn:microsoft.com/office/officeart/2018/2/layout/IconVerticalSolidList"/>
    <dgm:cxn modelId="{5507F773-4B5B-4DB3-A63A-5BB386E575A9}" type="presParOf" srcId="{6CC87DA1-B0C1-4D82-B825-04F963C0D98D}" destId="{3B5FC781-9B8F-49BA-85F4-645AE568E444}" srcOrd="6" destOrd="0" presId="urn:microsoft.com/office/officeart/2018/2/layout/IconVerticalSolidList"/>
    <dgm:cxn modelId="{1120B6AA-BDC4-40B8-AB3A-AA6A229FC9AC}" type="presParOf" srcId="{3B5FC781-9B8F-49BA-85F4-645AE568E444}" destId="{2407E7D1-F75D-4EB2-A6C2-E5DC93388CD4}" srcOrd="0" destOrd="0" presId="urn:microsoft.com/office/officeart/2018/2/layout/IconVerticalSolidList"/>
    <dgm:cxn modelId="{8AFE817F-CEAD-48CA-A034-0B5E7D606B93}" type="presParOf" srcId="{3B5FC781-9B8F-49BA-85F4-645AE568E444}" destId="{EC1FDF37-89FA-4A7E-BCFB-98654D42A443}" srcOrd="1" destOrd="0" presId="urn:microsoft.com/office/officeart/2018/2/layout/IconVerticalSolidList"/>
    <dgm:cxn modelId="{8AE9BE72-9105-4325-8DF9-86C3BF835DA5}" type="presParOf" srcId="{3B5FC781-9B8F-49BA-85F4-645AE568E444}" destId="{EF75BF5B-40EE-4D85-B264-FCB4A95492D4}" srcOrd="2" destOrd="0" presId="urn:microsoft.com/office/officeart/2018/2/layout/IconVerticalSolidList"/>
    <dgm:cxn modelId="{39706B74-1EB2-420D-85C1-B8AE2D955E04}" type="presParOf" srcId="{3B5FC781-9B8F-49BA-85F4-645AE568E444}" destId="{F73A10D8-D3AA-4803-B9B9-BF6B1FFB0DD5}" srcOrd="3" destOrd="0" presId="urn:microsoft.com/office/officeart/2018/2/layout/IconVerticalSolidList"/>
    <dgm:cxn modelId="{C2B165A7-579B-4E84-9772-981BC7B24140}" type="presParOf" srcId="{3B5FC781-9B8F-49BA-85F4-645AE568E444}" destId="{EBBFA790-3142-470B-A1B3-A1605A8A47A1}" srcOrd="4" destOrd="0" presId="urn:microsoft.com/office/officeart/2018/2/layout/IconVerticalSolidList"/>
    <dgm:cxn modelId="{5B08E6FB-9420-44A8-BB94-2806E49D479B}" type="presParOf" srcId="{6CC87DA1-B0C1-4D82-B825-04F963C0D98D}" destId="{323B5A72-829B-45A1-B03D-5B82A2D0657A}" srcOrd="7" destOrd="0" presId="urn:microsoft.com/office/officeart/2018/2/layout/IconVerticalSolidList"/>
    <dgm:cxn modelId="{725AE21E-09DE-4336-B9CC-D0DCF5C5B5E6}" type="presParOf" srcId="{6CC87DA1-B0C1-4D82-B825-04F963C0D98D}" destId="{1A1D847A-606E-4C40-A3CA-851717A82695}" srcOrd="8" destOrd="0" presId="urn:microsoft.com/office/officeart/2018/2/layout/IconVerticalSolidList"/>
    <dgm:cxn modelId="{4EC7D1D1-1E69-4FF6-BE72-C8D1526157B9}" type="presParOf" srcId="{1A1D847A-606E-4C40-A3CA-851717A82695}" destId="{F236FC22-735D-4BE3-AE44-DD898164C1B7}" srcOrd="0" destOrd="0" presId="urn:microsoft.com/office/officeart/2018/2/layout/IconVerticalSolidList"/>
    <dgm:cxn modelId="{8389222C-4B5F-4D3B-9412-D137E77B54EE}" type="presParOf" srcId="{1A1D847A-606E-4C40-A3CA-851717A82695}" destId="{136A593F-0B96-4739-8EC4-E12334F4D563}" srcOrd="1" destOrd="0" presId="urn:microsoft.com/office/officeart/2018/2/layout/IconVerticalSolidList"/>
    <dgm:cxn modelId="{23411114-F1C5-4CAD-B91C-ED4FFD45C3ED}" type="presParOf" srcId="{1A1D847A-606E-4C40-A3CA-851717A82695}" destId="{944125A9-4F84-4287-9435-9630E273A6C3}" srcOrd="2" destOrd="0" presId="urn:microsoft.com/office/officeart/2018/2/layout/IconVerticalSolidList"/>
    <dgm:cxn modelId="{97A071FD-4832-40C1-95CE-8FEB7CD8FC48}" type="presParOf" srcId="{1A1D847A-606E-4C40-A3CA-851717A82695}" destId="{AE8D3A7D-3FF3-4C51-A54B-3A21802B75F4}" srcOrd="3" destOrd="0" presId="urn:microsoft.com/office/officeart/2018/2/layout/IconVerticalSolidList"/>
    <dgm:cxn modelId="{6CDE849A-A7DB-4351-9A24-BE19F870D9E9}" type="presParOf" srcId="{1A1D847A-606E-4C40-A3CA-851717A82695}" destId="{186D9FAC-1E74-4E07-AE5F-5D758745444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DEA16-5EC9-426F-B69A-C2541B46763B}">
      <dsp:nvSpPr>
        <dsp:cNvPr id="0" name=""/>
        <dsp:cNvSpPr/>
      </dsp:nvSpPr>
      <dsp:spPr>
        <a:xfrm>
          <a:off x="1084373" y="108849"/>
          <a:ext cx="1156494" cy="10656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4170C6-E040-4151-A3CD-BC9DB10CE38C}">
      <dsp:nvSpPr>
        <dsp:cNvPr id="0" name=""/>
        <dsp:cNvSpPr/>
      </dsp:nvSpPr>
      <dsp:spPr>
        <a:xfrm>
          <a:off x="10485" y="1284336"/>
          <a:ext cx="3304270" cy="45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baseline="0"/>
            <a:t>Focus</a:t>
          </a:r>
          <a:endParaRPr lang="en-US" sz="2800" b="0" kern="1200"/>
        </a:p>
      </dsp:txBody>
      <dsp:txXfrm>
        <a:off x="10485" y="1284336"/>
        <a:ext cx="3304270" cy="456712"/>
      </dsp:txXfrm>
    </dsp:sp>
    <dsp:sp modelId="{E07AED7C-7D3F-4A39-BE8B-25F9F9013CFD}">
      <dsp:nvSpPr>
        <dsp:cNvPr id="0" name=""/>
        <dsp:cNvSpPr/>
      </dsp:nvSpPr>
      <dsp:spPr>
        <a:xfrm>
          <a:off x="10485" y="1792130"/>
          <a:ext cx="3304270" cy="870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Data mining and analysis</a:t>
          </a:r>
          <a:r>
            <a:rPr lang="en-US" sz="1700" b="0" i="0" kern="1200" baseline="0">
              <a:latin typeface="Sitka Heading"/>
            </a:rPr>
            <a:t> using</a:t>
          </a:r>
          <a:r>
            <a:rPr lang="en-US" sz="1700" b="0" i="0" kern="1200" baseline="0"/>
            <a:t> company earnings reports</a:t>
          </a:r>
          <a:r>
            <a:rPr lang="en-US" sz="1700" b="0" i="0" kern="1200" baseline="0">
              <a:latin typeface="Sitka Heading"/>
            </a:rPr>
            <a:t> and </a:t>
          </a:r>
          <a:r>
            <a:rPr lang="en-US" sz="1700" b="0" i="0" kern="1200" baseline="0"/>
            <a:t>stock market trend of the company</a:t>
          </a:r>
          <a:endParaRPr lang="en-US" sz="1700" b="0" i="0" kern="1200" baseline="0">
            <a:latin typeface="Sitka Heading"/>
          </a:endParaRPr>
        </a:p>
      </dsp:txBody>
      <dsp:txXfrm>
        <a:off x="10485" y="1792130"/>
        <a:ext cx="3304270" cy="870795"/>
      </dsp:txXfrm>
    </dsp:sp>
    <dsp:sp modelId="{8D4AB56B-0D04-4A45-ABF9-4C9B7E3558C5}">
      <dsp:nvSpPr>
        <dsp:cNvPr id="0" name=""/>
        <dsp:cNvSpPr/>
      </dsp:nvSpPr>
      <dsp:spPr>
        <a:xfrm>
          <a:off x="4966890" y="108849"/>
          <a:ext cx="1156494" cy="10656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D80C5-056F-4F03-8D36-8DA488C9D70F}">
      <dsp:nvSpPr>
        <dsp:cNvPr id="0" name=""/>
        <dsp:cNvSpPr/>
      </dsp:nvSpPr>
      <dsp:spPr>
        <a:xfrm>
          <a:off x="3893002" y="1284336"/>
          <a:ext cx="3304270" cy="45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baseline="0"/>
            <a:t>Key technologies</a:t>
          </a:r>
          <a:endParaRPr lang="en-US" sz="2800" b="0" kern="1200"/>
        </a:p>
      </dsp:txBody>
      <dsp:txXfrm>
        <a:off x="3893002" y="1284336"/>
        <a:ext cx="3304270" cy="456712"/>
      </dsp:txXfrm>
    </dsp:sp>
    <dsp:sp modelId="{904B5229-0092-4C8A-AE37-5B7A352E4435}">
      <dsp:nvSpPr>
        <dsp:cNvPr id="0" name=""/>
        <dsp:cNvSpPr/>
      </dsp:nvSpPr>
      <dsp:spPr>
        <a:xfrm>
          <a:off x="3893002" y="1792130"/>
          <a:ext cx="3304270" cy="870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Natural Language Processing (NLP) and Statistical Analysis</a:t>
          </a:r>
          <a:endParaRPr lang="en-US" sz="1700" b="0" kern="1200"/>
        </a:p>
      </dsp:txBody>
      <dsp:txXfrm>
        <a:off x="3893002" y="1792130"/>
        <a:ext cx="3304270" cy="870795"/>
      </dsp:txXfrm>
    </dsp:sp>
    <dsp:sp modelId="{4AF972FB-1588-469B-A2C7-38051D74F8FD}">
      <dsp:nvSpPr>
        <dsp:cNvPr id="0" name=""/>
        <dsp:cNvSpPr/>
      </dsp:nvSpPr>
      <dsp:spPr>
        <a:xfrm>
          <a:off x="8849408" y="108849"/>
          <a:ext cx="1156494" cy="10656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136609-025F-4AD8-A67E-5D07E8C3D5F2}">
      <dsp:nvSpPr>
        <dsp:cNvPr id="0" name=""/>
        <dsp:cNvSpPr/>
      </dsp:nvSpPr>
      <dsp:spPr>
        <a:xfrm>
          <a:off x="7775520" y="1284336"/>
          <a:ext cx="3304270" cy="45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baseline="0"/>
            <a:t>Objective</a:t>
          </a:r>
          <a:endParaRPr lang="en-US" sz="2800" kern="1200"/>
        </a:p>
      </dsp:txBody>
      <dsp:txXfrm>
        <a:off x="7775520" y="1284336"/>
        <a:ext cx="3304270" cy="456712"/>
      </dsp:txXfrm>
    </dsp:sp>
    <dsp:sp modelId="{FCCAF1A9-DE65-442A-A2AC-9DBD52B1EC10}">
      <dsp:nvSpPr>
        <dsp:cNvPr id="0" name=""/>
        <dsp:cNvSpPr/>
      </dsp:nvSpPr>
      <dsp:spPr>
        <a:xfrm>
          <a:off x="7775520" y="1792130"/>
          <a:ext cx="3304270" cy="870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Analyze how company decisions affect stock prices</a:t>
          </a:r>
          <a:endParaRPr lang="en-US" sz="1700" kern="1200"/>
        </a:p>
        <a:p>
          <a:pPr marL="0" lvl="0" indent="0" algn="ctr" defTabSz="755650">
            <a:lnSpc>
              <a:spcPct val="100000"/>
            </a:lnSpc>
            <a:spcBef>
              <a:spcPct val="0"/>
            </a:spcBef>
            <a:spcAft>
              <a:spcPct val="35000"/>
            </a:spcAft>
            <a:buNone/>
          </a:pPr>
          <a:r>
            <a:rPr lang="en-US" sz="1700" b="0" i="0" kern="1200" baseline="0"/>
            <a:t>Detect potential partnerships or correlations between companies</a:t>
          </a:r>
          <a:endParaRPr lang="en-US" sz="1700" kern="1200"/>
        </a:p>
      </dsp:txBody>
      <dsp:txXfrm>
        <a:off x="7775520" y="1792130"/>
        <a:ext cx="3304270" cy="87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C8047-0D22-467B-BBD4-77A8B3217848}">
      <dsp:nvSpPr>
        <dsp:cNvPr id="0" name=""/>
        <dsp:cNvSpPr/>
      </dsp:nvSpPr>
      <dsp:spPr>
        <a:xfrm rot="5400000">
          <a:off x="3591764" y="-1108771"/>
          <a:ext cx="1484858"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b="0" kern="1200">
              <a:latin typeface="Source Sans Pro"/>
              <a:ea typeface="Calibri"/>
              <a:cs typeface="Calibri"/>
            </a:rPr>
            <a:t>Various ML/DL techniques</a:t>
          </a:r>
        </a:p>
        <a:p>
          <a:pPr marL="228600" lvl="1" indent="-228600" algn="l" defTabSz="1200150" rtl="0">
            <a:lnSpc>
              <a:spcPct val="90000"/>
            </a:lnSpc>
            <a:spcBef>
              <a:spcPct val="0"/>
            </a:spcBef>
            <a:spcAft>
              <a:spcPct val="15000"/>
            </a:spcAft>
            <a:buChar char="•"/>
          </a:pPr>
          <a:r>
            <a:rPr lang="en-US" sz="2700" b="0" kern="1200">
              <a:latin typeface="Source Sans Pro"/>
              <a:ea typeface="Calibri"/>
              <a:cs typeface="Calibri"/>
            </a:rPr>
            <a:t>Fundamental analysis</a:t>
          </a:r>
        </a:p>
      </dsp:txBody>
      <dsp:txXfrm rot="-5400000">
        <a:off x="2294574" y="260904"/>
        <a:ext cx="4006755" cy="1339888"/>
      </dsp:txXfrm>
    </dsp:sp>
    <dsp:sp modelId="{3CCC6C0B-4225-48DF-992C-36A3B8812C43}">
      <dsp:nvSpPr>
        <dsp:cNvPr id="0" name=""/>
        <dsp:cNvSpPr/>
      </dsp:nvSpPr>
      <dsp:spPr>
        <a:xfrm>
          <a:off x="0" y="2812"/>
          <a:ext cx="2294573" cy="1856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b="1" i="0" kern="1200" baseline="0">
              <a:latin typeface="Source Sans Pro"/>
              <a:ea typeface="Source Sans Pro"/>
            </a:rPr>
            <a:t>Stock</a:t>
          </a:r>
          <a:r>
            <a:rPr lang="en-US" sz="2400" b="1" kern="1200">
              <a:latin typeface="Source Sans Pro"/>
              <a:ea typeface="Source Sans Pro"/>
            </a:rPr>
            <a:t> price </a:t>
          </a:r>
          <a:r>
            <a:rPr lang="en-US" sz="2400" b="1" kern="1200">
              <a:latin typeface="Source Sans Pro"/>
              <a:ea typeface="Calibri"/>
              <a:cs typeface="Calibri"/>
            </a:rPr>
            <a:t>prediction</a:t>
          </a:r>
        </a:p>
      </dsp:txBody>
      <dsp:txXfrm>
        <a:off x="90606" y="93418"/>
        <a:ext cx="2113361" cy="1674860"/>
      </dsp:txXfrm>
    </dsp:sp>
    <dsp:sp modelId="{34242332-3C73-4A8D-B939-145B9689E373}">
      <dsp:nvSpPr>
        <dsp:cNvPr id="0" name=""/>
        <dsp:cNvSpPr/>
      </dsp:nvSpPr>
      <dsp:spPr>
        <a:xfrm rot="5400000">
          <a:off x="3591764" y="840104"/>
          <a:ext cx="1484858"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b="0" i="0" kern="1200" baseline="0">
              <a:latin typeface="Source Sans Pro"/>
              <a:ea typeface="Source Sans Pro"/>
            </a:rPr>
            <a:t>Tone analysis</a:t>
          </a:r>
        </a:p>
        <a:p>
          <a:pPr marL="228600" lvl="1" indent="-228600" algn="l" defTabSz="1200150" rtl="0">
            <a:lnSpc>
              <a:spcPct val="90000"/>
            </a:lnSpc>
            <a:spcBef>
              <a:spcPct val="0"/>
            </a:spcBef>
            <a:spcAft>
              <a:spcPct val="15000"/>
            </a:spcAft>
            <a:buChar char="•"/>
          </a:pPr>
          <a:r>
            <a:rPr lang="en-US" sz="2700" b="0" i="0" kern="1200" baseline="0">
              <a:latin typeface="Source Sans Pro"/>
              <a:ea typeface="Source Sans Pro"/>
            </a:rPr>
            <a:t>Goal parsing</a:t>
          </a:r>
        </a:p>
      </dsp:txBody>
      <dsp:txXfrm rot="-5400000">
        <a:off x="2294574" y="2209780"/>
        <a:ext cx="4006755" cy="1339888"/>
      </dsp:txXfrm>
    </dsp:sp>
    <dsp:sp modelId="{FB869873-C225-4099-899D-BA4E5677BCA2}">
      <dsp:nvSpPr>
        <dsp:cNvPr id="0" name=""/>
        <dsp:cNvSpPr/>
      </dsp:nvSpPr>
      <dsp:spPr>
        <a:xfrm>
          <a:off x="0" y="1951688"/>
          <a:ext cx="2294573" cy="1856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Source Sans Pro"/>
              <a:ea typeface="Calibri"/>
              <a:cs typeface="Calibri"/>
            </a:rPr>
            <a:t>Company</a:t>
          </a:r>
          <a:r>
            <a:rPr lang="en-US" sz="2400" b="1" i="0" kern="1200" baseline="0">
              <a:latin typeface="Source Sans Pro"/>
              <a:ea typeface="Calibri"/>
              <a:cs typeface="Calibri"/>
            </a:rPr>
            <a:t> Trend</a:t>
          </a:r>
          <a:r>
            <a:rPr lang="en-US" sz="2400" b="1" kern="1200">
              <a:latin typeface="Source Sans Pro"/>
              <a:ea typeface="Calibri"/>
              <a:cs typeface="Calibri"/>
            </a:rPr>
            <a:t> Identification</a:t>
          </a:r>
          <a:endParaRPr lang="en-US" sz="2400" b="1" kern="1200">
            <a:latin typeface="Source Sans Pro"/>
            <a:ea typeface="Source Sans Pro"/>
          </a:endParaRPr>
        </a:p>
      </dsp:txBody>
      <dsp:txXfrm>
        <a:off x="90606" y="2042294"/>
        <a:ext cx="2113361" cy="1674860"/>
      </dsp:txXfrm>
    </dsp:sp>
    <dsp:sp modelId="{D04D243C-CA73-44E2-BBB3-7BDAF09EE0D8}">
      <dsp:nvSpPr>
        <dsp:cNvPr id="0" name=""/>
        <dsp:cNvSpPr/>
      </dsp:nvSpPr>
      <dsp:spPr>
        <a:xfrm rot="5400000">
          <a:off x="3591764" y="2788980"/>
          <a:ext cx="1484858"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b="0" i="0" kern="1200" baseline="0">
              <a:latin typeface="Source Sans Pro"/>
              <a:ea typeface="Source Sans Pro"/>
            </a:rPr>
            <a:t>Stock price correlation</a:t>
          </a:r>
          <a:r>
            <a:rPr lang="en-US" sz="2700" b="0" kern="1200">
              <a:latin typeface="Source Sans Pro"/>
              <a:ea typeface="Source Sans Pro"/>
            </a:rPr>
            <a:t> coefficients</a:t>
          </a:r>
        </a:p>
      </dsp:txBody>
      <dsp:txXfrm rot="-5400000">
        <a:off x="2294574" y="4158656"/>
        <a:ext cx="4006755" cy="1339888"/>
      </dsp:txXfrm>
    </dsp:sp>
    <dsp:sp modelId="{571C7777-DFA5-4DF2-9422-06AB5F53E7FB}">
      <dsp:nvSpPr>
        <dsp:cNvPr id="0" name=""/>
        <dsp:cNvSpPr/>
      </dsp:nvSpPr>
      <dsp:spPr>
        <a:xfrm>
          <a:off x="0" y="3900565"/>
          <a:ext cx="2294573" cy="1856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baseline="0">
              <a:latin typeface="Source Sans Pro"/>
              <a:ea typeface="Source Sans Pro"/>
            </a:rPr>
            <a:t>Correlation Analysis</a:t>
          </a:r>
          <a:endParaRPr lang="en-US" sz="2400" b="1" kern="1200">
            <a:latin typeface="Source Sans Pro"/>
            <a:ea typeface="Source Sans Pro"/>
          </a:endParaRPr>
        </a:p>
      </dsp:txBody>
      <dsp:txXfrm>
        <a:off x="90606" y="3991171"/>
        <a:ext cx="2113361" cy="1674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85C88-05B8-4721-8BC8-082D1AA4047A}">
      <dsp:nvSpPr>
        <dsp:cNvPr id="0" name=""/>
        <dsp:cNvSpPr/>
      </dsp:nvSpPr>
      <dsp:spPr>
        <a:xfrm>
          <a:off x="10485" y="207731"/>
          <a:ext cx="1156494" cy="115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A67F70-54B1-4C35-B2AB-CB8E968486F8}">
      <dsp:nvSpPr>
        <dsp:cNvPr id="0" name=""/>
        <dsp:cNvSpPr/>
      </dsp:nvSpPr>
      <dsp:spPr>
        <a:xfrm>
          <a:off x="10485" y="1495515"/>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i="0" kern="1200" baseline="0"/>
            <a:t>Data Gathering</a:t>
          </a:r>
          <a:endParaRPr lang="en-US" sz="2900" kern="1200"/>
        </a:p>
      </dsp:txBody>
      <dsp:txXfrm>
        <a:off x="10485" y="1495515"/>
        <a:ext cx="3304270" cy="495640"/>
      </dsp:txXfrm>
    </dsp:sp>
    <dsp:sp modelId="{D8C6BC1E-B61C-41E2-AEF3-3415F396C0FF}">
      <dsp:nvSpPr>
        <dsp:cNvPr id="0" name=""/>
        <dsp:cNvSpPr/>
      </dsp:nvSpPr>
      <dsp:spPr>
        <a:xfrm>
          <a:off x="10485" y="2052220"/>
          <a:ext cx="3304270" cy="1208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latin typeface="Sitka Heading"/>
            </a:rPr>
            <a:t>Collect</a:t>
          </a:r>
          <a:r>
            <a:rPr lang="en-US" sz="1700" b="0" i="0" kern="1200" baseline="0"/>
            <a:t> company earnings reports and</a:t>
          </a:r>
          <a:r>
            <a:rPr lang="en-US" sz="1700" kern="1200">
              <a:latin typeface="Sitka Heading"/>
            </a:rPr>
            <a:t> time-series stock data</a:t>
          </a:r>
          <a:endParaRPr lang="en-US" sz="1700" kern="1200"/>
        </a:p>
        <a:p>
          <a:pPr marL="0" lvl="0" indent="0" algn="l" defTabSz="755650">
            <a:lnSpc>
              <a:spcPct val="100000"/>
            </a:lnSpc>
            <a:spcBef>
              <a:spcPct val="0"/>
            </a:spcBef>
            <a:spcAft>
              <a:spcPct val="35000"/>
            </a:spcAft>
            <a:buNone/>
          </a:pPr>
          <a:r>
            <a:rPr lang="en-US" sz="1700" b="0" i="0" kern="1200" baseline="0">
              <a:latin typeface="Sitka Heading"/>
            </a:rPr>
            <a:t>Expand</a:t>
          </a:r>
          <a:r>
            <a:rPr lang="en-US" sz="1700" b="0" i="0" kern="1200" baseline="0"/>
            <a:t> data to include industry benchmarks and market factors</a:t>
          </a:r>
          <a:endParaRPr lang="en-US" sz="1700" kern="1200"/>
        </a:p>
      </dsp:txBody>
      <dsp:txXfrm>
        <a:off x="10485" y="2052220"/>
        <a:ext cx="3304270" cy="1208738"/>
      </dsp:txXfrm>
    </dsp:sp>
    <dsp:sp modelId="{DBA27CCC-81F7-402B-9F34-C419BAEFB6A1}">
      <dsp:nvSpPr>
        <dsp:cNvPr id="0" name=""/>
        <dsp:cNvSpPr/>
      </dsp:nvSpPr>
      <dsp:spPr>
        <a:xfrm>
          <a:off x="3893002" y="207731"/>
          <a:ext cx="1156494" cy="115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577D0-6FA1-4C5E-B153-ED503E6C928B}">
      <dsp:nvSpPr>
        <dsp:cNvPr id="0" name=""/>
        <dsp:cNvSpPr/>
      </dsp:nvSpPr>
      <dsp:spPr>
        <a:xfrm>
          <a:off x="3893002" y="1495515"/>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i="0" kern="1200" baseline="0"/>
            <a:t>NLP Analysis</a:t>
          </a:r>
          <a:endParaRPr lang="en-US" sz="2900" kern="1200"/>
        </a:p>
      </dsp:txBody>
      <dsp:txXfrm>
        <a:off x="3893002" y="1495515"/>
        <a:ext cx="3304270" cy="495640"/>
      </dsp:txXfrm>
    </dsp:sp>
    <dsp:sp modelId="{4DDBDED7-9C70-490E-855F-5ED97B884CD7}">
      <dsp:nvSpPr>
        <dsp:cNvPr id="0" name=""/>
        <dsp:cNvSpPr/>
      </dsp:nvSpPr>
      <dsp:spPr>
        <a:xfrm>
          <a:off x="3893002" y="2052220"/>
          <a:ext cx="3304270" cy="1208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latin typeface="Sitka Heading"/>
            </a:rPr>
            <a:t>Extract insights</a:t>
          </a:r>
          <a:r>
            <a:rPr lang="en-US" sz="1700" b="0" i="0" kern="1200" baseline="0"/>
            <a:t> from earnings reports</a:t>
          </a:r>
          <a:endParaRPr lang="en-US" sz="1700" kern="1200"/>
        </a:p>
        <a:p>
          <a:pPr marL="0" lvl="0" indent="0" algn="l" defTabSz="755650">
            <a:lnSpc>
              <a:spcPct val="100000"/>
            </a:lnSpc>
            <a:spcBef>
              <a:spcPct val="0"/>
            </a:spcBef>
            <a:spcAft>
              <a:spcPct val="35000"/>
            </a:spcAft>
            <a:buNone/>
          </a:pPr>
          <a:r>
            <a:rPr lang="en-US" sz="1700" b="0" i="0" kern="1200" baseline="0">
              <a:latin typeface="Sitka Heading"/>
            </a:rPr>
            <a:t>Run</a:t>
          </a:r>
          <a:r>
            <a:rPr lang="en-US" sz="1700" b="0" i="0" kern="1200" baseline="0"/>
            <a:t> sentiment analysis to gauge company outlook</a:t>
          </a:r>
          <a:endParaRPr lang="en-US" sz="1700" kern="1200"/>
        </a:p>
      </dsp:txBody>
      <dsp:txXfrm>
        <a:off x="3893002" y="2052220"/>
        <a:ext cx="3304270" cy="1208738"/>
      </dsp:txXfrm>
    </dsp:sp>
    <dsp:sp modelId="{4974689C-B3A9-4F47-9307-940A2EB4679D}">
      <dsp:nvSpPr>
        <dsp:cNvPr id="0" name=""/>
        <dsp:cNvSpPr/>
      </dsp:nvSpPr>
      <dsp:spPr>
        <a:xfrm>
          <a:off x="7775520" y="207731"/>
          <a:ext cx="1156494" cy="115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F0EC5B-CC78-4B48-97F4-A7B582498A35}">
      <dsp:nvSpPr>
        <dsp:cNvPr id="0" name=""/>
        <dsp:cNvSpPr/>
      </dsp:nvSpPr>
      <dsp:spPr>
        <a:xfrm>
          <a:off x="7775520" y="1495515"/>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i="0" kern="1200" baseline="0"/>
            <a:t>Correlation Analysis</a:t>
          </a:r>
          <a:endParaRPr lang="en-US" sz="2900" kern="1200"/>
        </a:p>
      </dsp:txBody>
      <dsp:txXfrm>
        <a:off x="7775520" y="1495515"/>
        <a:ext cx="3304270" cy="495640"/>
      </dsp:txXfrm>
    </dsp:sp>
    <dsp:sp modelId="{7696415F-F558-4229-A6B2-0A8AC5704CAC}">
      <dsp:nvSpPr>
        <dsp:cNvPr id="0" name=""/>
        <dsp:cNvSpPr/>
      </dsp:nvSpPr>
      <dsp:spPr>
        <a:xfrm>
          <a:off x="7775520" y="2052220"/>
          <a:ext cx="3304270" cy="1208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latin typeface="Sitka Heading"/>
            </a:rPr>
            <a:t>Investigate</a:t>
          </a:r>
          <a:r>
            <a:rPr lang="en-US" sz="1700" b="0" i="0" kern="1200" baseline="0"/>
            <a:t> unusual correlations between companies</a:t>
          </a:r>
          <a:endParaRPr lang="en-US" sz="1700" kern="1200"/>
        </a:p>
        <a:p>
          <a:pPr marL="0" lvl="0" indent="0" algn="l" defTabSz="755650">
            <a:lnSpc>
              <a:spcPct val="100000"/>
            </a:lnSpc>
            <a:spcBef>
              <a:spcPct val="0"/>
            </a:spcBef>
            <a:spcAft>
              <a:spcPct val="35000"/>
            </a:spcAft>
            <a:buNone/>
          </a:pPr>
          <a:r>
            <a:rPr lang="en-US" sz="1700" b="0" i="0" kern="1200" baseline="0">
              <a:latin typeface="Sitka Heading"/>
            </a:rPr>
            <a:t>Control</a:t>
          </a:r>
          <a:r>
            <a:rPr lang="en-US" sz="1700" b="0" i="0" kern="1200" baseline="0"/>
            <a:t> for industry and sub-industry factors</a:t>
          </a:r>
          <a:endParaRPr lang="en-US" sz="1700" kern="1200"/>
        </a:p>
      </dsp:txBody>
      <dsp:txXfrm>
        <a:off x="7775520" y="2052220"/>
        <a:ext cx="3304270" cy="12087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1BFED-964F-4FCA-93CE-B3627799C940}">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9DF1C-0375-425E-B8FB-3F5AFA2D0CBC}">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AB270E-6C97-43EA-86F0-02BC6DCA0692}">
      <dsp:nvSpPr>
        <dsp:cNvPr id="0" name=""/>
        <dsp:cNvSpPr/>
      </dsp:nvSpPr>
      <dsp:spPr>
        <a:xfrm>
          <a:off x="1900154" y="703"/>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Time-Series Analysis</a:t>
          </a:r>
          <a:endParaRPr lang="en-US" sz="2500" kern="1200"/>
        </a:p>
      </dsp:txBody>
      <dsp:txXfrm>
        <a:off x="1900154" y="703"/>
        <a:ext cx="2868216" cy="1645155"/>
      </dsp:txXfrm>
    </dsp:sp>
    <dsp:sp modelId="{5E90309D-863A-4A94-9131-39BD9DCDDFB9}">
      <dsp:nvSpPr>
        <dsp:cNvPr id="0" name=""/>
        <dsp:cNvSpPr/>
      </dsp:nvSpPr>
      <dsp:spPr>
        <a:xfrm>
          <a:off x="4768370" y="703"/>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533400" rtl="0">
            <a:lnSpc>
              <a:spcPct val="100000"/>
            </a:lnSpc>
            <a:spcBef>
              <a:spcPct val="0"/>
            </a:spcBef>
            <a:spcAft>
              <a:spcPct val="35000"/>
            </a:spcAft>
            <a:buNone/>
          </a:pPr>
          <a:r>
            <a:rPr lang="en-US" sz="1200" b="0" i="0" kern="1200" baseline="0">
              <a:latin typeface="Sitka Heading"/>
            </a:rPr>
            <a:t>Detect</a:t>
          </a:r>
          <a:r>
            <a:rPr lang="en-US" sz="1200" b="0" i="0" kern="1200" baseline="0"/>
            <a:t> patterns </a:t>
          </a:r>
          <a:r>
            <a:rPr lang="en-US" sz="1200" b="0" i="0" kern="1200" baseline="0">
              <a:latin typeface="Sitka Heading"/>
            </a:rPr>
            <a:t>in stock prices </a:t>
          </a:r>
          <a:r>
            <a:rPr lang="en-US" sz="1200" b="0" i="0" kern="1200" baseline="0"/>
            <a:t>over time</a:t>
          </a:r>
          <a:endParaRPr lang="en-US" sz="1200" kern="1200"/>
        </a:p>
      </dsp:txBody>
      <dsp:txXfrm>
        <a:off x="4768370" y="703"/>
        <a:ext cx="1605443" cy="1645155"/>
      </dsp:txXfrm>
    </dsp:sp>
    <dsp:sp modelId="{006A42F9-C946-4C75-9BFB-306615AB89AD}">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EE6E3-C5D9-4AC4-8275-CCD2FC36223D}">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256033-0F08-4D48-AC43-4971B888809D}">
      <dsp:nvSpPr>
        <dsp:cNvPr id="0" name=""/>
        <dsp:cNvSpPr/>
      </dsp:nvSpPr>
      <dsp:spPr>
        <a:xfrm>
          <a:off x="1900154" y="2057147"/>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Statistical Correlation</a:t>
          </a:r>
          <a:endParaRPr lang="en-US" sz="2500" kern="1200"/>
        </a:p>
      </dsp:txBody>
      <dsp:txXfrm>
        <a:off x="1900154" y="2057147"/>
        <a:ext cx="2868216" cy="1645155"/>
      </dsp:txXfrm>
    </dsp:sp>
    <dsp:sp modelId="{1F5CC3C5-74FA-4404-8500-B805BEE371FA}">
      <dsp:nvSpPr>
        <dsp:cNvPr id="0" name=""/>
        <dsp:cNvSpPr/>
      </dsp:nvSpPr>
      <dsp:spPr>
        <a:xfrm>
          <a:off x="4768370" y="2057147"/>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533400">
            <a:lnSpc>
              <a:spcPct val="100000"/>
            </a:lnSpc>
            <a:spcBef>
              <a:spcPct val="0"/>
            </a:spcBef>
            <a:spcAft>
              <a:spcPct val="35000"/>
            </a:spcAft>
            <a:buNone/>
          </a:pPr>
          <a:r>
            <a:rPr lang="en-US" sz="1200" b="0" i="0" kern="1200" baseline="0">
              <a:latin typeface="Sitka Heading"/>
            </a:rPr>
            <a:t>Identify</a:t>
          </a:r>
          <a:r>
            <a:rPr lang="en-US" sz="1200" b="0" i="0" kern="1200" baseline="0"/>
            <a:t> abnormal movements between companies</a:t>
          </a:r>
          <a:endParaRPr lang="en-US" sz="1200" kern="1200"/>
        </a:p>
      </dsp:txBody>
      <dsp:txXfrm>
        <a:off x="4768370" y="2057147"/>
        <a:ext cx="1605443" cy="1645155"/>
      </dsp:txXfrm>
    </dsp:sp>
    <dsp:sp modelId="{98A8ADE7-4D3E-4AE6-909B-95747CBB6ECC}">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1567D-C744-46F8-B31C-D96A7B6887E4}">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2E1C23-2030-4AF1-9F9A-043F20E3F4F8}">
      <dsp:nvSpPr>
        <dsp:cNvPr id="0" name=""/>
        <dsp:cNvSpPr/>
      </dsp:nvSpPr>
      <dsp:spPr>
        <a:xfrm>
          <a:off x="1900154" y="4113591"/>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Predictive Modeling</a:t>
          </a:r>
          <a:endParaRPr lang="en-US" sz="2500" kern="1200"/>
        </a:p>
      </dsp:txBody>
      <dsp:txXfrm>
        <a:off x="1900154" y="4113591"/>
        <a:ext cx="2868216" cy="1645155"/>
      </dsp:txXfrm>
    </dsp:sp>
    <dsp:sp modelId="{206F0A46-EB11-4A35-81DC-CDB3E4D177F7}">
      <dsp:nvSpPr>
        <dsp:cNvPr id="0" name=""/>
        <dsp:cNvSpPr/>
      </dsp:nvSpPr>
      <dsp:spPr>
        <a:xfrm>
          <a:off x="4768370" y="4113591"/>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533400">
            <a:lnSpc>
              <a:spcPct val="100000"/>
            </a:lnSpc>
            <a:spcBef>
              <a:spcPct val="0"/>
            </a:spcBef>
            <a:spcAft>
              <a:spcPct val="35000"/>
            </a:spcAft>
            <a:buNone/>
          </a:pPr>
          <a:r>
            <a:rPr lang="en-US" sz="1200" b="0" i="0" kern="1200" baseline="0"/>
            <a:t>Potential for stock price prediction</a:t>
          </a:r>
          <a:endParaRPr lang="en-US" sz="1200" kern="1200"/>
        </a:p>
        <a:p>
          <a:pPr marL="0" lvl="0" indent="0" algn="l" defTabSz="533400" rtl="0">
            <a:lnSpc>
              <a:spcPct val="100000"/>
            </a:lnSpc>
            <a:spcBef>
              <a:spcPct val="0"/>
            </a:spcBef>
            <a:spcAft>
              <a:spcPct val="35000"/>
            </a:spcAft>
            <a:buNone/>
          </a:pPr>
          <a:r>
            <a:rPr lang="en-US" sz="1200" b="0" i="0" kern="1200" baseline="0">
              <a:latin typeface="Sitka Heading"/>
            </a:rPr>
            <a:t>Use</a:t>
          </a:r>
          <a:r>
            <a:rPr lang="en-US" sz="1200" b="0" i="0" kern="1200" baseline="0"/>
            <a:t> tools like LSTM for </a:t>
          </a:r>
          <a:r>
            <a:rPr lang="en-US" sz="1200" b="0" i="0" kern="1200" baseline="0">
              <a:latin typeface="Sitka Heading"/>
            </a:rPr>
            <a:t>price extrapolation</a:t>
          </a:r>
          <a:endParaRPr lang="en-US" sz="1200" kern="1200"/>
        </a:p>
      </dsp:txBody>
      <dsp:txXfrm>
        <a:off x="4768370" y="4113591"/>
        <a:ext cx="1605443" cy="1645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E08CA-4D38-415D-AA07-76574EEDA7CE}">
      <dsp:nvSpPr>
        <dsp:cNvPr id="0" name=""/>
        <dsp:cNvSpPr/>
      </dsp:nvSpPr>
      <dsp:spPr>
        <a:xfrm>
          <a:off x="0" y="3514"/>
          <a:ext cx="6373813" cy="1643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84013-B1CA-4D26-A5FA-32FC13F91718}">
      <dsp:nvSpPr>
        <dsp:cNvPr id="0" name=""/>
        <dsp:cNvSpPr/>
      </dsp:nvSpPr>
      <dsp:spPr>
        <a:xfrm>
          <a:off x="497173" y="373313"/>
          <a:ext cx="903951" cy="903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66A6B0-89B3-44BB-B1A3-B471A35E97A7}">
      <dsp:nvSpPr>
        <dsp:cNvPr id="0" name=""/>
        <dsp:cNvSpPr/>
      </dsp:nvSpPr>
      <dsp:spPr>
        <a:xfrm>
          <a:off x="1898298" y="3514"/>
          <a:ext cx="2868216"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1111250">
            <a:lnSpc>
              <a:spcPct val="100000"/>
            </a:lnSpc>
            <a:spcBef>
              <a:spcPct val="0"/>
            </a:spcBef>
            <a:spcAft>
              <a:spcPct val="35000"/>
            </a:spcAft>
            <a:buNone/>
          </a:pPr>
          <a:r>
            <a:rPr lang="en-US" sz="2500" b="1" i="0" kern="1200" baseline="0"/>
            <a:t>Dataset Limitations</a:t>
          </a:r>
          <a:endParaRPr lang="en-US" sz="2500" kern="1200"/>
        </a:p>
      </dsp:txBody>
      <dsp:txXfrm>
        <a:off x="1898298" y="3514"/>
        <a:ext cx="2868216" cy="1643548"/>
      </dsp:txXfrm>
    </dsp:sp>
    <dsp:sp modelId="{DD1D573F-07FA-40EF-9071-FE3D80FAA265}">
      <dsp:nvSpPr>
        <dsp:cNvPr id="0" name=""/>
        <dsp:cNvSpPr/>
      </dsp:nvSpPr>
      <dsp:spPr>
        <a:xfrm>
          <a:off x="4766515" y="3514"/>
          <a:ext cx="1605443"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488950">
            <a:lnSpc>
              <a:spcPct val="100000"/>
            </a:lnSpc>
            <a:spcBef>
              <a:spcPct val="0"/>
            </a:spcBef>
            <a:spcAft>
              <a:spcPct val="35000"/>
            </a:spcAft>
            <a:buNone/>
          </a:pPr>
          <a:r>
            <a:rPr lang="en-US" sz="1100" b="0" i="0" kern="1200" baseline="0"/>
            <a:t>Difficulty in confirming existing partnerships</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0" i="0" kern="1200" baseline="0"/>
            <a:t>Limited data for certain companies or industries</a:t>
          </a:r>
          <a:endParaRPr lang="en-US" sz="1100" kern="1200"/>
        </a:p>
      </dsp:txBody>
      <dsp:txXfrm>
        <a:off x="4766515" y="3514"/>
        <a:ext cx="1605443" cy="1643548"/>
      </dsp:txXfrm>
    </dsp:sp>
    <dsp:sp modelId="{0DCB66BC-223B-40F4-9008-9BAF08956712}">
      <dsp:nvSpPr>
        <dsp:cNvPr id="0" name=""/>
        <dsp:cNvSpPr/>
      </dsp:nvSpPr>
      <dsp:spPr>
        <a:xfrm>
          <a:off x="0" y="2057950"/>
          <a:ext cx="6373813" cy="1643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D45FF-E5FC-4BFF-AE19-581DAEB55A57}">
      <dsp:nvSpPr>
        <dsp:cNvPr id="0" name=""/>
        <dsp:cNvSpPr/>
      </dsp:nvSpPr>
      <dsp:spPr>
        <a:xfrm>
          <a:off x="497173" y="2427749"/>
          <a:ext cx="903951" cy="903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B8320A-B5DD-41FD-8421-B9B31B36296F}">
      <dsp:nvSpPr>
        <dsp:cNvPr id="0" name=""/>
        <dsp:cNvSpPr/>
      </dsp:nvSpPr>
      <dsp:spPr>
        <a:xfrm>
          <a:off x="1898298" y="2057950"/>
          <a:ext cx="2868216"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1111250">
            <a:lnSpc>
              <a:spcPct val="100000"/>
            </a:lnSpc>
            <a:spcBef>
              <a:spcPct val="0"/>
            </a:spcBef>
            <a:spcAft>
              <a:spcPct val="35000"/>
            </a:spcAft>
            <a:buNone/>
          </a:pPr>
          <a:r>
            <a:rPr lang="en-US" sz="2500" b="1" i="0" kern="1200" baseline="0"/>
            <a:t>Accuracy in Correlations</a:t>
          </a:r>
          <a:endParaRPr lang="en-US" sz="2500" kern="1200"/>
        </a:p>
      </dsp:txBody>
      <dsp:txXfrm>
        <a:off x="1898298" y="2057950"/>
        <a:ext cx="2868216" cy="1643548"/>
      </dsp:txXfrm>
    </dsp:sp>
    <dsp:sp modelId="{32358C5B-6062-4C4E-98FF-F5F72EF9A6F0}">
      <dsp:nvSpPr>
        <dsp:cNvPr id="0" name=""/>
        <dsp:cNvSpPr/>
      </dsp:nvSpPr>
      <dsp:spPr>
        <a:xfrm>
          <a:off x="4766515" y="2057950"/>
          <a:ext cx="1605443"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488950">
            <a:lnSpc>
              <a:spcPct val="100000"/>
            </a:lnSpc>
            <a:spcBef>
              <a:spcPct val="0"/>
            </a:spcBef>
            <a:spcAft>
              <a:spcPct val="35000"/>
            </a:spcAft>
            <a:buNone/>
          </a:pPr>
          <a:r>
            <a:rPr lang="en-US" sz="1100" b="0" i="0" kern="1200" baseline="0">
              <a:latin typeface="Sitka Heading"/>
            </a:rPr>
            <a:t>Distinguish</a:t>
          </a:r>
          <a:r>
            <a:rPr lang="en-US" sz="1100" b="0" i="0" kern="1200" baseline="0"/>
            <a:t> correlation from causation</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0" i="0" kern="1200" baseline="0">
              <a:latin typeface="Sitka Heading"/>
            </a:rPr>
            <a:t>Handle</a:t>
          </a:r>
          <a:r>
            <a:rPr lang="en-US" sz="1100" b="0" i="0" kern="1200" baseline="0"/>
            <a:t> industry-specific trends that may skew results</a:t>
          </a:r>
          <a:endParaRPr lang="en-US" sz="1100" kern="1200"/>
        </a:p>
      </dsp:txBody>
      <dsp:txXfrm>
        <a:off x="4766515" y="2057950"/>
        <a:ext cx="1605443" cy="1643548"/>
      </dsp:txXfrm>
    </dsp:sp>
    <dsp:sp modelId="{008C02FD-FAE3-4E51-B927-67431493DE30}">
      <dsp:nvSpPr>
        <dsp:cNvPr id="0" name=""/>
        <dsp:cNvSpPr/>
      </dsp:nvSpPr>
      <dsp:spPr>
        <a:xfrm>
          <a:off x="0" y="4112386"/>
          <a:ext cx="6373813" cy="1643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D03EB-7FA6-4B20-8FCF-DFA0C5F5EC1C}">
      <dsp:nvSpPr>
        <dsp:cNvPr id="0" name=""/>
        <dsp:cNvSpPr/>
      </dsp:nvSpPr>
      <dsp:spPr>
        <a:xfrm>
          <a:off x="497173" y="4482185"/>
          <a:ext cx="903951" cy="903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AA52B-B906-4492-824D-DE367DFB3DD4}">
      <dsp:nvSpPr>
        <dsp:cNvPr id="0" name=""/>
        <dsp:cNvSpPr/>
      </dsp:nvSpPr>
      <dsp:spPr>
        <a:xfrm>
          <a:off x="1898298" y="4112386"/>
          <a:ext cx="2868216"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1111250">
            <a:lnSpc>
              <a:spcPct val="100000"/>
            </a:lnSpc>
            <a:spcBef>
              <a:spcPct val="0"/>
            </a:spcBef>
            <a:spcAft>
              <a:spcPct val="35000"/>
            </a:spcAft>
            <a:buNone/>
          </a:pPr>
          <a:r>
            <a:rPr lang="en-US" sz="2500" b="0" i="0" kern="1200" baseline="0"/>
            <a:t>Change of </a:t>
          </a:r>
          <a:r>
            <a:rPr lang="en-US" sz="2500" b="0" i="0" kern="1200" baseline="0">
              <a:latin typeface="Sitka Heading"/>
            </a:rPr>
            <a:t>partnerships</a:t>
          </a:r>
          <a:endParaRPr lang="en-US" sz="2500" kern="1200"/>
        </a:p>
      </dsp:txBody>
      <dsp:txXfrm>
        <a:off x="1898298" y="4112386"/>
        <a:ext cx="2868216" cy="1643548"/>
      </dsp:txXfrm>
    </dsp:sp>
    <dsp:sp modelId="{934B3E31-64C7-460F-87A9-21ABDC9ABA01}">
      <dsp:nvSpPr>
        <dsp:cNvPr id="0" name=""/>
        <dsp:cNvSpPr/>
      </dsp:nvSpPr>
      <dsp:spPr>
        <a:xfrm>
          <a:off x="4766515" y="4112386"/>
          <a:ext cx="1605443"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488950" rtl="0">
            <a:lnSpc>
              <a:spcPct val="100000"/>
            </a:lnSpc>
            <a:spcBef>
              <a:spcPct val="0"/>
            </a:spcBef>
            <a:spcAft>
              <a:spcPct val="35000"/>
            </a:spcAft>
            <a:buNone/>
          </a:pPr>
          <a:r>
            <a:rPr lang="en-US" sz="1100" kern="1200">
              <a:latin typeface="Sitka Heading"/>
            </a:rPr>
            <a:t>Partnerships between companies may not last very </a:t>
          </a:r>
          <a:r>
            <a:rPr lang="en-US" sz="1100" kern="1200">
              <a:latin typeface="Calibri"/>
              <a:ea typeface="Calibri"/>
              <a:cs typeface="Calibri"/>
            </a:rPr>
            <a:t>long and may change</a:t>
          </a:r>
        </a:p>
      </dsp:txBody>
      <dsp:txXfrm>
        <a:off x="4766515" y="4112386"/>
        <a:ext cx="1605443" cy="16435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125F1-8BD3-463C-A879-26CFC9DD8DAF}">
      <dsp:nvSpPr>
        <dsp:cNvPr id="0" name=""/>
        <dsp:cNvSpPr/>
      </dsp:nvSpPr>
      <dsp:spPr>
        <a:xfrm>
          <a:off x="2898934" y="2591752"/>
          <a:ext cx="3167697" cy="31676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en-US" sz="1300" b="0" i="0" kern="1200" baseline="0"/>
            <a:t>Clear identification of business decisions impacting stock performance</a:t>
          </a:r>
          <a:endParaRPr lang="en-US" sz="1300" kern="1200"/>
        </a:p>
      </dsp:txBody>
      <dsp:txXfrm>
        <a:off x="3535782" y="3333770"/>
        <a:ext cx="1894001" cy="1628262"/>
      </dsp:txXfrm>
    </dsp:sp>
    <dsp:sp modelId="{F9CB821C-00E9-4079-8C04-1ADF874CAB30}">
      <dsp:nvSpPr>
        <dsp:cNvPr id="0" name=""/>
        <dsp:cNvSpPr/>
      </dsp:nvSpPr>
      <dsp:spPr>
        <a:xfrm>
          <a:off x="1055910" y="1843024"/>
          <a:ext cx="2303780" cy="2303780"/>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en-US" sz="1300" b="0" i="0" kern="1200" baseline="0"/>
            <a:t>Potential indicators for undisclosed partnerships or alliances</a:t>
          </a:r>
          <a:endParaRPr lang="en-US" sz="1300" kern="1200"/>
        </a:p>
      </dsp:txBody>
      <dsp:txXfrm>
        <a:off x="1635894" y="2426513"/>
        <a:ext cx="1143812" cy="1136802"/>
      </dsp:txXfrm>
    </dsp:sp>
    <dsp:sp modelId="{8C6B0261-3A89-4615-9DB6-2DD2D9B5A5C2}">
      <dsp:nvSpPr>
        <dsp:cNvPr id="0" name=""/>
        <dsp:cNvSpPr/>
      </dsp:nvSpPr>
      <dsp:spPr>
        <a:xfrm rot="20700000">
          <a:off x="2346262" y="253650"/>
          <a:ext cx="2257234" cy="22572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en-US" sz="1300" b="0" i="0" kern="1200" baseline="0"/>
            <a:t>Enhanced predictive models for stock movement forecasting</a:t>
          </a:r>
          <a:endParaRPr lang="en-US" sz="1300" kern="1200"/>
        </a:p>
      </dsp:txBody>
      <dsp:txXfrm rot="-20700000">
        <a:off x="2841340" y="748728"/>
        <a:ext cx="1267079" cy="1267079"/>
      </dsp:txXfrm>
    </dsp:sp>
    <dsp:sp modelId="{13D94274-8AA7-493E-92A3-626F0BCF84AC}">
      <dsp:nvSpPr>
        <dsp:cNvPr id="0" name=""/>
        <dsp:cNvSpPr/>
      </dsp:nvSpPr>
      <dsp:spPr>
        <a:xfrm>
          <a:off x="2672911" y="2103703"/>
          <a:ext cx="4054652" cy="4054652"/>
        </a:xfrm>
        <a:prstGeom prst="circularArrow">
          <a:avLst>
            <a:gd name="adj1" fmla="val 4688"/>
            <a:gd name="adj2" fmla="val 299029"/>
            <a:gd name="adj3" fmla="val 2544137"/>
            <a:gd name="adj4" fmla="val 15802285"/>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6D236E-9A9E-4BF9-B2BF-647036627759}">
      <dsp:nvSpPr>
        <dsp:cNvPr id="0" name=""/>
        <dsp:cNvSpPr/>
      </dsp:nvSpPr>
      <dsp:spPr>
        <a:xfrm>
          <a:off x="647915" y="1326567"/>
          <a:ext cx="2945958" cy="2945958"/>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819C6F-ECD9-46C4-ACC1-DE2373978C0C}">
      <dsp:nvSpPr>
        <dsp:cNvPr id="0" name=""/>
        <dsp:cNvSpPr/>
      </dsp:nvSpPr>
      <dsp:spPr>
        <a:xfrm>
          <a:off x="1824140" y="-247485"/>
          <a:ext cx="3176336" cy="3176336"/>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69EE-6DFC-4499-9E13-494BDA61548B}">
      <dsp:nvSpPr>
        <dsp:cNvPr id="0" name=""/>
        <dsp:cNvSpPr/>
      </dsp:nvSpPr>
      <dsp:spPr>
        <a:xfrm>
          <a:off x="0" y="4499"/>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E9B31-47EF-4D22-81A9-069F69D0E20D}">
      <dsp:nvSpPr>
        <dsp:cNvPr id="0" name=""/>
        <dsp:cNvSpPr/>
      </dsp:nvSpPr>
      <dsp:spPr>
        <a:xfrm>
          <a:off x="289918" y="220141"/>
          <a:ext cx="527124" cy="527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04BDE-E090-431C-BA7D-0E3BB3E8CF7E}">
      <dsp:nvSpPr>
        <dsp:cNvPr id="0" name=""/>
        <dsp:cNvSpPr/>
      </dsp:nvSpPr>
      <dsp:spPr>
        <a:xfrm>
          <a:off x="1106961" y="4499"/>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Data collection</a:t>
          </a:r>
        </a:p>
      </dsp:txBody>
      <dsp:txXfrm>
        <a:off x="1106961" y="4499"/>
        <a:ext cx="2868216" cy="958408"/>
      </dsp:txXfrm>
    </dsp:sp>
    <dsp:sp modelId="{28C7573A-547E-45E1-B58F-711C45D7AC88}">
      <dsp:nvSpPr>
        <dsp:cNvPr id="0" name=""/>
        <dsp:cNvSpPr/>
      </dsp:nvSpPr>
      <dsp:spPr>
        <a:xfrm>
          <a:off x="3975178" y="4499"/>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Stock price data</a:t>
          </a:r>
        </a:p>
        <a:p>
          <a:pPr marL="0" lvl="0" indent="0" algn="l" defTabSz="711200">
            <a:lnSpc>
              <a:spcPct val="90000"/>
            </a:lnSpc>
            <a:spcBef>
              <a:spcPct val="0"/>
            </a:spcBef>
            <a:spcAft>
              <a:spcPct val="35000"/>
            </a:spcAft>
            <a:buNone/>
          </a:pPr>
          <a:r>
            <a:rPr lang="en-US" sz="1600" kern="1200"/>
            <a:t>Shareholder letters</a:t>
          </a:r>
        </a:p>
      </dsp:txBody>
      <dsp:txXfrm>
        <a:off x="3975178" y="4499"/>
        <a:ext cx="2398635" cy="958408"/>
      </dsp:txXfrm>
    </dsp:sp>
    <dsp:sp modelId="{712DD936-313E-4669-86AB-5D960EA4ED4A}">
      <dsp:nvSpPr>
        <dsp:cNvPr id="0" name=""/>
        <dsp:cNvSpPr/>
      </dsp:nvSpPr>
      <dsp:spPr>
        <a:xfrm>
          <a:off x="0" y="1202510"/>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9BEF3-7DAB-47E4-AC97-49F7227EF4C6}">
      <dsp:nvSpPr>
        <dsp:cNvPr id="0" name=""/>
        <dsp:cNvSpPr/>
      </dsp:nvSpPr>
      <dsp:spPr>
        <a:xfrm>
          <a:off x="289918" y="1418152"/>
          <a:ext cx="527124" cy="527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4AB2F-BE84-4FC2-8204-3B39541BACA4}">
      <dsp:nvSpPr>
        <dsp:cNvPr id="0" name=""/>
        <dsp:cNvSpPr/>
      </dsp:nvSpPr>
      <dsp:spPr>
        <a:xfrm>
          <a:off x="1106961" y="1202510"/>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Data cleaning</a:t>
          </a:r>
        </a:p>
      </dsp:txBody>
      <dsp:txXfrm>
        <a:off x="1106961" y="1202510"/>
        <a:ext cx="2868216" cy="958408"/>
      </dsp:txXfrm>
    </dsp:sp>
    <dsp:sp modelId="{15016028-BDF4-4D70-BED8-7B0D0F606834}">
      <dsp:nvSpPr>
        <dsp:cNvPr id="0" name=""/>
        <dsp:cNvSpPr/>
      </dsp:nvSpPr>
      <dsp:spPr>
        <a:xfrm>
          <a:off x="3975178" y="1202510"/>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Identify missing information</a:t>
          </a:r>
        </a:p>
      </dsp:txBody>
      <dsp:txXfrm>
        <a:off x="3975178" y="1202510"/>
        <a:ext cx="2398635" cy="958408"/>
      </dsp:txXfrm>
    </dsp:sp>
    <dsp:sp modelId="{927536CA-DC55-4C96-AFC8-BAB644C358D2}">
      <dsp:nvSpPr>
        <dsp:cNvPr id="0" name=""/>
        <dsp:cNvSpPr/>
      </dsp:nvSpPr>
      <dsp:spPr>
        <a:xfrm>
          <a:off x="0" y="2400520"/>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E928B-F210-46DC-8B18-7A47DAB02EA5}">
      <dsp:nvSpPr>
        <dsp:cNvPr id="0" name=""/>
        <dsp:cNvSpPr/>
      </dsp:nvSpPr>
      <dsp:spPr>
        <a:xfrm>
          <a:off x="289918" y="2616162"/>
          <a:ext cx="527124" cy="527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42B066-9A56-4FC4-BD46-987424B3ECB5}">
      <dsp:nvSpPr>
        <dsp:cNvPr id="0" name=""/>
        <dsp:cNvSpPr/>
      </dsp:nvSpPr>
      <dsp:spPr>
        <a:xfrm>
          <a:off x="1106961" y="2400520"/>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Data integration</a:t>
          </a:r>
        </a:p>
      </dsp:txBody>
      <dsp:txXfrm>
        <a:off x="1106961" y="2400520"/>
        <a:ext cx="2868216" cy="958408"/>
      </dsp:txXfrm>
    </dsp:sp>
    <dsp:sp modelId="{A47C64FE-562B-4737-9D29-0DC7291E37BA}">
      <dsp:nvSpPr>
        <dsp:cNvPr id="0" name=""/>
        <dsp:cNvSpPr/>
      </dsp:nvSpPr>
      <dsp:spPr>
        <a:xfrm>
          <a:off x="3975178" y="2400520"/>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Join data sets by company</a:t>
          </a:r>
        </a:p>
      </dsp:txBody>
      <dsp:txXfrm>
        <a:off x="3975178" y="2400520"/>
        <a:ext cx="2398635" cy="958408"/>
      </dsp:txXfrm>
    </dsp:sp>
    <dsp:sp modelId="{2407E7D1-F75D-4EB2-A6C2-E5DC93388CD4}">
      <dsp:nvSpPr>
        <dsp:cNvPr id="0" name=""/>
        <dsp:cNvSpPr/>
      </dsp:nvSpPr>
      <dsp:spPr>
        <a:xfrm>
          <a:off x="0" y="3598531"/>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DF37-89FA-4A7E-BCFB-98654D42A443}">
      <dsp:nvSpPr>
        <dsp:cNvPr id="0" name=""/>
        <dsp:cNvSpPr/>
      </dsp:nvSpPr>
      <dsp:spPr>
        <a:xfrm>
          <a:off x="289918" y="3814173"/>
          <a:ext cx="527124" cy="527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3A10D8-D3AA-4803-B9B9-BF6B1FFB0DD5}">
      <dsp:nvSpPr>
        <dsp:cNvPr id="0" name=""/>
        <dsp:cNvSpPr/>
      </dsp:nvSpPr>
      <dsp:spPr>
        <a:xfrm>
          <a:off x="1106961" y="3598531"/>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Small batch testing</a:t>
          </a:r>
        </a:p>
      </dsp:txBody>
      <dsp:txXfrm>
        <a:off x="1106961" y="3598531"/>
        <a:ext cx="2868216" cy="958408"/>
      </dsp:txXfrm>
    </dsp:sp>
    <dsp:sp modelId="{EBBFA790-3142-470B-A1B3-A1605A8A47A1}">
      <dsp:nvSpPr>
        <dsp:cNvPr id="0" name=""/>
        <dsp:cNvSpPr/>
      </dsp:nvSpPr>
      <dsp:spPr>
        <a:xfrm>
          <a:off x="3975178" y="3598531"/>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rtl="0">
            <a:lnSpc>
              <a:spcPct val="90000"/>
            </a:lnSpc>
            <a:spcBef>
              <a:spcPct val="0"/>
            </a:spcBef>
            <a:spcAft>
              <a:spcPct val="35000"/>
            </a:spcAft>
            <a:buNone/>
          </a:pPr>
          <a:r>
            <a:rPr lang="en-US" sz="1600" kern="1200">
              <a:latin typeface="Sitka Heading"/>
            </a:rPr>
            <a:t>Verify method on </a:t>
          </a:r>
          <a:r>
            <a:rPr lang="en-US" sz="1600" kern="1200"/>
            <a:t>a few companies</a:t>
          </a:r>
        </a:p>
      </dsp:txBody>
      <dsp:txXfrm>
        <a:off x="3975178" y="3598531"/>
        <a:ext cx="2398635" cy="958408"/>
      </dsp:txXfrm>
    </dsp:sp>
    <dsp:sp modelId="{F236FC22-735D-4BE3-AE44-DD898164C1B7}">
      <dsp:nvSpPr>
        <dsp:cNvPr id="0" name=""/>
        <dsp:cNvSpPr/>
      </dsp:nvSpPr>
      <dsp:spPr>
        <a:xfrm>
          <a:off x="0" y="4796541"/>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A593F-0B96-4739-8EC4-E12334F4D563}">
      <dsp:nvSpPr>
        <dsp:cNvPr id="0" name=""/>
        <dsp:cNvSpPr/>
      </dsp:nvSpPr>
      <dsp:spPr>
        <a:xfrm>
          <a:off x="289918" y="5012183"/>
          <a:ext cx="527124" cy="527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8D3A7D-3FF3-4C51-A54B-3A21802B75F4}">
      <dsp:nvSpPr>
        <dsp:cNvPr id="0" name=""/>
        <dsp:cNvSpPr/>
      </dsp:nvSpPr>
      <dsp:spPr>
        <a:xfrm>
          <a:off x="1106961" y="4796541"/>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Modelling</a:t>
          </a:r>
        </a:p>
      </dsp:txBody>
      <dsp:txXfrm>
        <a:off x="1106961" y="4796541"/>
        <a:ext cx="2868216" cy="958408"/>
      </dsp:txXfrm>
    </dsp:sp>
    <dsp:sp modelId="{186D9FAC-1E74-4E07-AE5F-5D7587454449}">
      <dsp:nvSpPr>
        <dsp:cNvPr id="0" name=""/>
        <dsp:cNvSpPr/>
      </dsp:nvSpPr>
      <dsp:spPr>
        <a:xfrm>
          <a:off x="3975178" y="4796541"/>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Run analysis on complete data set</a:t>
          </a:r>
        </a:p>
      </dsp:txBody>
      <dsp:txXfrm>
        <a:off x="3975178" y="4796541"/>
        <a:ext cx="2398635" cy="95840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3B93B-B9BE-4AC2-B78C-07D8D2940657}" type="datetimeFigureOut">
              <a:rPr lang="en-US" smtClean="0"/>
              <a:t>11/14/24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91138-CFD7-48C8-98B9-C2B473CE7E52}" type="slidenum">
              <a:rPr lang="en-US" smtClean="0"/>
              <a:t>‹#›</a:t>
            </a:fld>
            <a:endParaRPr lang="en-US"/>
          </a:p>
        </p:txBody>
      </p:sp>
    </p:spTree>
    <p:extLst>
      <p:ext uri="{BB962C8B-B14F-4D97-AF65-F5344CB8AC3E}">
        <p14:creationId xmlns:p14="http://schemas.microsoft.com/office/powerpoint/2010/main" val="2127662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[morning/afternoon], everyone! Today, I’m excited to present </a:t>
            </a:r>
            <a:r>
              <a:rPr lang="en-US" b="1"/>
              <a:t>"</a:t>
            </a:r>
            <a:r>
              <a:rPr lang="en-US" b="1" err="1"/>
              <a:t>StockLens</a:t>
            </a:r>
            <a:r>
              <a:rPr lang="en-US" b="1"/>
              <a:t>,"</a:t>
            </a:r>
            <a:r>
              <a:rPr lang="en-US"/>
              <a:t> our data mining project focused on uncovering insights from company earnings reports using Natural Language Processing (NLP) and advanced statistical analysis.</a:t>
            </a:r>
          </a:p>
          <a:p>
            <a:r>
              <a:rPr lang="en-US"/>
              <a:t>In the world of finance, companies release earnings reports each year, which can significantly impact their stock prices. Our project aims to analyze these reports to understand how specific business decisions influence stock movements. By applying NLP, we extract key insights from the language used in these reports, identifying patterns and trends that might not be immediately obvious.</a:t>
            </a:r>
          </a:p>
          <a:p>
            <a:r>
              <a:rPr lang="en-US"/>
              <a:t>But we’re not stopping there. We also investigate potential correlations between companies. By comparing their earnings reports and financial movements, we aim to detect abnormal correlations that might signal hidden partnerships or collaborations between organizations.</a:t>
            </a:r>
          </a:p>
          <a:p>
            <a:r>
              <a:rPr lang="en-US"/>
              <a:t>Our approach includes both time-series analysis and predictive modeling to give a comprehensive view of corporate behavior. With this project, we hope to shine a light on how companies shape the stock market and offer new ways to understand their interrelations.</a:t>
            </a:r>
          </a:p>
          <a:p>
            <a:endParaRPr lang="en-US"/>
          </a:p>
        </p:txBody>
      </p:sp>
      <p:sp>
        <p:nvSpPr>
          <p:cNvPr id="4" name="Slide Number Placeholder 3"/>
          <p:cNvSpPr>
            <a:spLocks noGrp="1"/>
          </p:cNvSpPr>
          <p:nvPr>
            <p:ph type="sldNum" sz="quarter" idx="5"/>
          </p:nvPr>
        </p:nvSpPr>
        <p:spPr/>
        <p:txBody>
          <a:bodyPr/>
          <a:lstStyle/>
          <a:p>
            <a:fld id="{9AB91138-CFD7-48C8-98B9-C2B473CE7E52}" type="slidenum">
              <a:rPr lang="en-US" smtClean="0"/>
              <a:t>2</a:t>
            </a:fld>
            <a:endParaRPr lang="en-US"/>
          </a:p>
        </p:txBody>
      </p:sp>
    </p:spTree>
    <p:extLst>
      <p:ext uri="{BB962C8B-B14F-4D97-AF65-F5344CB8AC3E}">
        <p14:creationId xmlns:p14="http://schemas.microsoft.com/office/powerpoint/2010/main" val="135122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November 14, 2024</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188078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November 14, 2024</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49776320"/>
      </p:ext>
    </p:extLst>
  </p:cSld>
  <p:clrMap bg1="dk1" tx1="lt1" bg2="dk2" tx2="lt2" accent1="accent1" accent2="accent2" accent3="accent3" accent4="accent4" accent5="accent5" accent6="accent6" hlink="hlink" folHlink="folHlink"/>
  <p:sldLayoutIdLst>
    <p:sldLayoutId id="2147483803" r:id="rId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2B37F-D45F-B2E2-8108-C4298E9FDCBA}"/>
              </a:ext>
            </a:extLst>
          </p:cNvPr>
          <p:cNvSpPr>
            <a:spLocks noGrp="1"/>
          </p:cNvSpPr>
          <p:nvPr>
            <p:ph type="ctrTitle"/>
          </p:nvPr>
        </p:nvSpPr>
        <p:spPr>
          <a:xfrm>
            <a:off x="6203950" y="549275"/>
            <a:ext cx="5437187" cy="1860550"/>
          </a:xfrm>
        </p:spPr>
        <p:txBody>
          <a:bodyPr vert="horz" lIns="0" tIns="0" rIns="0" bIns="0" rtlCol="0" anchor="b" anchorCtr="0">
            <a:normAutofit fontScale="90000"/>
          </a:bodyPr>
          <a:lstStyle/>
          <a:p>
            <a:r>
              <a:rPr lang="en-US" kern="1200">
                <a:latin typeface="+mj-lt"/>
                <a:ea typeface="+mj-ea"/>
                <a:cs typeface="+mj-cs"/>
              </a:rPr>
              <a:t>	STOCK LENS</a:t>
            </a:r>
            <a:br>
              <a:rPr lang="en-US"/>
            </a:br>
            <a:r>
              <a:rPr lang="en-US"/>
              <a:t>           </a:t>
            </a:r>
            <a:r>
              <a:rPr lang="en-US" sz="2200"/>
              <a:t>~Unveiling Corporate Dynamics</a:t>
            </a:r>
            <a:endParaRPr lang="en-US" sz="2200" kern="1200"/>
          </a:p>
        </p:txBody>
      </p:sp>
      <p:sp>
        <p:nvSpPr>
          <p:cNvPr id="4" name="AutoShape 2"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12AFE86D-A99E-6409-B575-2AFCFDBD56E6}"/>
              </a:ext>
            </a:extLst>
          </p:cNvPr>
          <p:cNvSpPr>
            <a:spLocks noGrp="1" noChangeAspect="1" noChangeArrowheads="1"/>
          </p:cNvSpPr>
          <p:nvPr>
            <p:ph type="subTitle" idx="1"/>
          </p:nvPr>
        </p:nvSpPr>
        <p:spPr bwMode="auto">
          <a:xfrm>
            <a:off x="6203950" y="3827610"/>
            <a:ext cx="5437187" cy="2265216"/>
          </a:xfrm>
          <a:prstGeom prst="rect">
            <a:avLst/>
          </a:prstGeom>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rmAutofit/>
          </a:bodyPr>
          <a:lstStyle/>
          <a:p>
            <a:pPr>
              <a:lnSpc>
                <a:spcPct val="90000"/>
              </a:lnSpc>
            </a:pPr>
            <a:r>
              <a:rPr lang="en-US" sz="1700" b="1">
                <a:solidFill>
                  <a:schemeClr val="tx1">
                    <a:alpha val="60000"/>
                  </a:schemeClr>
                </a:solidFill>
              </a:rPr>
              <a:t>Team members:</a:t>
            </a:r>
          </a:p>
          <a:p>
            <a:pPr marL="342900" indent="-228600">
              <a:lnSpc>
                <a:spcPct val="90000"/>
              </a:lnSpc>
              <a:buFont typeface="Arial" panose="020B0604020202020204" pitchFamily="34" charset="0"/>
              <a:buChar char="•"/>
            </a:pPr>
            <a:r>
              <a:rPr lang="en-US" sz="1700">
                <a:solidFill>
                  <a:schemeClr val="tx1">
                    <a:alpha val="60000"/>
                  </a:schemeClr>
                </a:solidFill>
              </a:rPr>
              <a:t>Peter Ly (5502)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Vijay Kumar </a:t>
            </a:r>
            <a:r>
              <a:rPr lang="en-US" sz="1700" err="1">
                <a:solidFill>
                  <a:schemeClr val="tx1">
                    <a:alpha val="60000"/>
                  </a:schemeClr>
                </a:solidFill>
              </a:rPr>
              <a:t>Poloju</a:t>
            </a:r>
            <a:r>
              <a:rPr lang="en-US" sz="1700">
                <a:solidFill>
                  <a:schemeClr val="tx1">
                    <a:alpha val="60000"/>
                  </a:schemeClr>
                </a:solidFill>
              </a:rPr>
              <a:t> (5502)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Andrew Connell (4502)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Harrison Fagan (4502)</a:t>
            </a:r>
            <a:endParaRPr lang="en-US">
              <a:solidFill>
                <a:schemeClr val="tx1">
                  <a:alpha val="60000"/>
                </a:schemeClr>
              </a:solidFill>
            </a:endParaRPr>
          </a:p>
          <a:p>
            <a:pPr indent="-228600">
              <a:lnSpc>
                <a:spcPct val="90000"/>
              </a:lnSpc>
              <a:buFont typeface="Arial" panose="020B0604020202020204" pitchFamily="34" charset="0"/>
              <a:buChar char="•"/>
            </a:pPr>
            <a:endParaRPr lang="en-US" sz="1700">
              <a:solidFill>
                <a:schemeClr val="tx1">
                  <a:alpha val="60000"/>
                </a:schemeClr>
              </a:solidFill>
            </a:endParaRPr>
          </a:p>
        </p:txBody>
      </p:sp>
      <p:pic>
        <p:nvPicPr>
          <p:cNvPr id="10" name="Picture 9" descr="A person looking at a magnifying glass&#10;&#10;Description automatically generated">
            <a:extLst>
              <a:ext uri="{FF2B5EF4-FFF2-40B4-BE49-F238E27FC236}">
                <a16:creationId xmlns:a16="http://schemas.microsoft.com/office/drawing/2014/main" id="{55866A68-9C0B-CDA3-B171-8ADB700A43D8}"/>
              </a:ext>
            </a:extLst>
          </p:cNvPr>
          <p:cNvPicPr>
            <a:picLocks noChangeAspect="1"/>
          </p:cNvPicPr>
          <p:nvPr/>
        </p:nvPicPr>
        <p:blipFill>
          <a:blip r:embed="rId2">
            <a:extLst>
              <a:ext uri="{28A0092B-C50C-407E-A947-70E740481C1C}">
                <a14:useLocalDpi xmlns:a14="http://schemas.microsoft.com/office/drawing/2010/main" val="0"/>
              </a:ext>
            </a:extLst>
          </a:blip>
          <a:srcRect t="5671" r="1" b="4579"/>
          <a:stretch/>
        </p:blipFill>
        <p:spPr>
          <a:xfrm>
            <a:off x="550863" y="1140147"/>
            <a:ext cx="5102225" cy="4579292"/>
          </a:xfrm>
          <a:custGeom>
            <a:avLst/>
            <a:gdLst/>
            <a:ahLst/>
            <a:cxnLst/>
            <a:rect l="l" t="t" r="r" b="b"/>
            <a:pathLst>
              <a:path w="5102225" h="5761037">
                <a:moveTo>
                  <a:pt x="0" y="0"/>
                </a:moveTo>
                <a:lnTo>
                  <a:pt x="5102225" y="0"/>
                </a:lnTo>
                <a:lnTo>
                  <a:pt x="5102225" y="5761037"/>
                </a:lnTo>
                <a:lnTo>
                  <a:pt x="0" y="5761037"/>
                </a:lnTo>
                <a:close/>
              </a:path>
            </a:pathLst>
          </a:custGeom>
        </p:spPr>
      </p:pic>
      <p:sp>
        <p:nvSpPr>
          <p:cNvPr id="5" name="AutoShape 4"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81FE8E32-EB9E-5792-CB83-2CB1BA688451}"/>
              </a:ext>
            </a:extLst>
          </p:cNvPr>
          <p:cNvSpPr>
            <a:spLocks noChangeAspect="1" noChangeArrowheads="1"/>
          </p:cNvSpPr>
          <p:nvPr/>
        </p:nvSpPr>
        <p:spPr bwMode="auto">
          <a:xfrm>
            <a:off x="10363200" y="1030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1942680F-E52F-C377-28B4-29ACC9EFEAE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215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 name="Freeform: Shape 1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Shape 1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7" name="Rectangle 1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2901A-F651-9A36-D64C-68E4625BD820}"/>
              </a:ext>
            </a:extLst>
          </p:cNvPr>
          <p:cNvSpPr>
            <a:spLocks noGrp="1"/>
          </p:cNvSpPr>
          <p:nvPr>
            <p:ph type="ctrTitle"/>
          </p:nvPr>
        </p:nvSpPr>
        <p:spPr>
          <a:xfrm>
            <a:off x="8075613" y="549275"/>
            <a:ext cx="3565525" cy="5759450"/>
          </a:xfrm>
        </p:spPr>
        <p:txBody>
          <a:bodyPr vert="horz" wrap="square" lIns="0" tIns="0" rIns="0" bIns="0" rtlCol="0" anchor="ctr" anchorCtr="0">
            <a:normAutofit/>
          </a:bodyPr>
          <a:lstStyle/>
          <a:p>
            <a:r>
              <a:rPr lang="en-US" sz="4800"/>
              <a:t>Milestones</a:t>
            </a:r>
          </a:p>
        </p:txBody>
      </p:sp>
      <p:sp>
        <p:nvSpPr>
          <p:cNvPr id="19" name="Rectangle 18">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08844A44-D584-02EC-9549-AF64DF9790D0}"/>
              </a:ext>
            </a:extLst>
          </p:cNvPr>
          <p:cNvGraphicFramePr/>
          <p:nvPr>
            <p:extLst>
              <p:ext uri="{D42A27DB-BD31-4B8C-83A1-F6EECF244321}">
                <p14:modId xmlns:p14="http://schemas.microsoft.com/office/powerpoint/2010/main" val="350512914"/>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09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8" name="Freeform: Shape 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8" name="Rectangle 4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802A1-A562-412D-BE25-5B4ED8EB8F89}"/>
              </a:ext>
            </a:extLst>
          </p:cNvPr>
          <p:cNvSpPr>
            <a:spLocks noGrp="1"/>
          </p:cNvSpPr>
          <p:nvPr>
            <p:ph type="ctrTitle"/>
          </p:nvPr>
        </p:nvSpPr>
        <p:spPr>
          <a:xfrm>
            <a:off x="550863" y="4507199"/>
            <a:ext cx="7308850" cy="1585625"/>
          </a:xfrm>
        </p:spPr>
        <p:txBody>
          <a:bodyPr vert="horz" wrap="square" lIns="0" tIns="0" rIns="0" bIns="0" rtlCol="0" anchor="t" anchorCtr="0">
            <a:normAutofit/>
          </a:bodyPr>
          <a:lstStyle/>
          <a:p>
            <a:r>
              <a:rPr lang="en-US" sz="4800"/>
              <a:t>Introduction</a:t>
            </a:r>
          </a:p>
        </p:txBody>
      </p:sp>
      <p:sp>
        <p:nvSpPr>
          <p:cNvPr id="49" name="Rectangle 48">
            <a:extLst>
              <a:ext uri="{FF2B5EF4-FFF2-40B4-BE49-F238E27FC236}">
                <a16:creationId xmlns:a16="http://schemas.microsoft.com/office/drawing/2014/main" id="{9D0FF50E-4844-4852-B668-6583A837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777175"/>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C0EBD8E1-41DF-D181-E8BC-6EFA80434387}"/>
              </a:ext>
            </a:extLst>
          </p:cNvPr>
          <p:cNvGraphicFramePr/>
          <p:nvPr>
            <p:extLst>
              <p:ext uri="{D42A27DB-BD31-4B8C-83A1-F6EECF244321}">
                <p14:modId xmlns:p14="http://schemas.microsoft.com/office/powerpoint/2010/main" val="3307912186"/>
              </p:ext>
            </p:extLst>
          </p:nvPr>
        </p:nvGraphicFramePr>
        <p:xfrm>
          <a:off x="550863" y="549275"/>
          <a:ext cx="11090276" cy="277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803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5" name="Rectangle 2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09529-3844-F480-1C83-F72441C5C549}"/>
              </a:ext>
            </a:extLst>
          </p:cNvPr>
          <p:cNvSpPr>
            <a:spLocks noGrp="1"/>
          </p:cNvSpPr>
          <p:nvPr>
            <p:ph type="ctrTitle"/>
          </p:nvPr>
        </p:nvSpPr>
        <p:spPr>
          <a:xfrm>
            <a:off x="6201412" y="549275"/>
            <a:ext cx="5437185" cy="1997855"/>
          </a:xfrm>
        </p:spPr>
        <p:txBody>
          <a:bodyPr vert="horz" wrap="square" lIns="0" tIns="0" rIns="0" bIns="0" rtlCol="0" anchor="b" anchorCtr="0">
            <a:normAutofit/>
          </a:bodyPr>
          <a:lstStyle/>
          <a:p>
            <a:r>
              <a:rPr lang="en-US" sz="4800"/>
              <a:t>Goals</a:t>
            </a:r>
          </a:p>
        </p:txBody>
      </p:sp>
      <p:pic>
        <p:nvPicPr>
          <p:cNvPr id="14" name="Graphic 13" descr="Check List">
            <a:extLst>
              <a:ext uri="{FF2B5EF4-FFF2-40B4-BE49-F238E27FC236}">
                <a16:creationId xmlns:a16="http://schemas.microsoft.com/office/drawing/2014/main" id="{FB5432C8-4BDD-6C72-E9AE-5FF71C126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p:sp>
        <p:nvSpPr>
          <p:cNvPr id="4" name="Rectangle 1">
            <a:extLst>
              <a:ext uri="{FF2B5EF4-FFF2-40B4-BE49-F238E27FC236}">
                <a16:creationId xmlns:a16="http://schemas.microsoft.com/office/drawing/2014/main" id="{AD7ADB79-ADA6-C37E-F06C-84707D9D3322}"/>
              </a:ext>
            </a:extLst>
          </p:cNvPr>
          <p:cNvSpPr>
            <a:spLocks noGrp="1" noChangeArrowheads="1"/>
          </p:cNvSpPr>
          <p:nvPr>
            <p:ph type="subTitle" idx="1"/>
          </p:nvPr>
        </p:nvSpPr>
        <p:spPr bwMode="auto">
          <a:xfrm>
            <a:off x="6201410" y="2677306"/>
            <a:ext cx="5437187" cy="3415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p>
            <a:pPr marL="0" marR="0" lvl="0" indent="-228600" fontAlgn="base">
              <a:lnSpc>
                <a:spcPct val="110000"/>
              </a:lnSpc>
              <a:spcBef>
                <a:spcPct val="0"/>
              </a:spcBef>
              <a:buClrTx/>
              <a:buSzTx/>
              <a:buFont typeface="Arial" panose="020B0604020202020204" pitchFamily="34" charset="0"/>
              <a:buChar char="•"/>
              <a:tabLst/>
            </a:pPr>
            <a:endParaRPr kumimoji="0" lang="en-US" altLang="en-US" sz="2000" b="0" i="0" u="none" strike="noStrike" cap="none" normalizeH="0" baseline="0">
              <a:ln>
                <a:noFill/>
              </a:ln>
              <a:solidFill>
                <a:schemeClr val="tx1">
                  <a:alpha val="60000"/>
                </a:schemeClr>
              </a:solidFill>
              <a:effectLst/>
            </a:endParaRP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Understand the impact of business decisions on stock performance</a:t>
            </a: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Identify patterns and trends across multiple companies</a:t>
            </a:r>
          </a:p>
          <a:p>
            <a:pPr indent="-228600" fontAlgn="base">
              <a:lnSpc>
                <a:spcPct val="110000"/>
              </a:lnSpc>
              <a:spcBef>
                <a:spcPct val="0"/>
              </a:spcBef>
              <a:buFont typeface="Arial" panose="020B0604020202020204" pitchFamily="34" charset="0"/>
              <a:buChar char="•"/>
            </a:pPr>
            <a:r>
              <a:rPr kumimoji="0" lang="en-US" altLang="en-US" sz="2000" b="0" i="0" u="none" strike="noStrike" cap="none" normalizeH="0" baseline="0">
                <a:ln>
                  <a:noFill/>
                </a:ln>
                <a:solidFill>
                  <a:schemeClr val="tx1">
                    <a:alpha val="60000"/>
                  </a:schemeClr>
                </a:solidFill>
                <a:effectLst/>
              </a:rPr>
              <a:t>Explore correlations between companies to </a:t>
            </a:r>
            <a:r>
              <a:rPr lang="en-US" altLang="en-US" sz="2000">
                <a:solidFill>
                  <a:schemeClr val="tx1">
                    <a:alpha val="60000"/>
                  </a:schemeClr>
                </a:solidFill>
              </a:rPr>
              <a:t>identify </a:t>
            </a:r>
            <a:r>
              <a:rPr kumimoji="0" lang="en-US" altLang="en-US" sz="2000" b="0" i="0" u="none" strike="noStrike" cap="none" normalizeH="0" baseline="0">
                <a:ln>
                  <a:noFill/>
                </a:ln>
                <a:solidFill>
                  <a:schemeClr val="tx1">
                    <a:alpha val="60000"/>
                  </a:schemeClr>
                </a:solidFill>
                <a:effectLst/>
              </a:rPr>
              <a:t>potential partnerships</a:t>
            </a:r>
            <a:endParaRPr lang="en-US" altLang="en-US" sz="2000" b="0" i="0" u="none" strike="noStrike" cap="none" normalizeH="0" baseline="0">
              <a:ln>
                <a:noFill/>
              </a:ln>
              <a:solidFill>
                <a:schemeClr val="tx1">
                  <a:alpha val="60000"/>
                </a:schemeClr>
              </a:solidFill>
              <a:effectLst/>
              <a:ea typeface="Source Sans Pro"/>
            </a:endParaRP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Provide predictive insights for future stock movements </a:t>
            </a:r>
          </a:p>
        </p:txBody>
      </p:sp>
    </p:spTree>
    <p:extLst>
      <p:ext uri="{BB962C8B-B14F-4D97-AF65-F5344CB8AC3E}">
        <p14:creationId xmlns:p14="http://schemas.microsoft.com/office/powerpoint/2010/main" val="290631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1" name="Rectangle 3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42773-ACE8-91C8-636C-1C8FA95BB9AB}"/>
              </a:ext>
            </a:extLst>
          </p:cNvPr>
          <p:cNvSpPr>
            <a:spLocks noGrp="1"/>
          </p:cNvSpPr>
          <p:nvPr>
            <p:ph type="ctrTitle"/>
          </p:nvPr>
        </p:nvSpPr>
        <p:spPr>
          <a:xfrm>
            <a:off x="550863" y="1520825"/>
            <a:ext cx="4535487" cy="3779838"/>
          </a:xfrm>
        </p:spPr>
        <p:txBody>
          <a:bodyPr vert="horz" wrap="square" lIns="0" tIns="0" rIns="0" bIns="0" rtlCol="0" anchor="ctr" anchorCtr="0">
            <a:normAutofit/>
          </a:bodyPr>
          <a:lstStyle/>
          <a:p>
            <a:r>
              <a:rPr lang="en-US"/>
              <a:t>Related</a:t>
            </a:r>
            <a:r>
              <a:rPr lang="en-US">
                <a:ea typeface="+mj-lt"/>
                <a:cs typeface="+mj-lt"/>
              </a:rPr>
              <a:t> work</a:t>
            </a:r>
            <a:endParaRPr lang="en-US" sz="1100">
              <a:ea typeface="+mj-lt"/>
              <a:cs typeface="+mj-lt"/>
            </a:endParaRPr>
          </a:p>
        </p:txBody>
      </p:sp>
      <p:grpSp>
        <p:nvGrpSpPr>
          <p:cNvPr id="32" name="Group 31">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0" name="Freeform: Shape 19">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Oval 22">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9" name="Oval 28">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Diagram 5">
            <a:extLst>
              <a:ext uri="{FF2B5EF4-FFF2-40B4-BE49-F238E27FC236}">
                <a16:creationId xmlns:a16="http://schemas.microsoft.com/office/drawing/2014/main" id="{15781A52-568F-5BD9-CC53-06C10FD82C8C}"/>
              </a:ext>
            </a:extLst>
          </p:cNvPr>
          <p:cNvGraphicFramePr/>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021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8" name="Freeform: Shape 3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Shape 4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3" name="Rectangle 4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42773-ACE8-91C8-636C-1C8FA95BB9AB}"/>
              </a:ext>
            </a:extLst>
          </p:cNvPr>
          <p:cNvSpPr>
            <a:spLocks noGrp="1"/>
          </p:cNvSpPr>
          <p:nvPr>
            <p:ph type="ctrTitle"/>
          </p:nvPr>
        </p:nvSpPr>
        <p:spPr>
          <a:xfrm>
            <a:off x="550863" y="550800"/>
            <a:ext cx="7308850" cy="986400"/>
          </a:xfrm>
        </p:spPr>
        <p:txBody>
          <a:bodyPr vert="horz" wrap="square" lIns="0" tIns="0" rIns="0" bIns="0" rtlCol="0" anchor="ctr" anchorCtr="0">
            <a:normAutofit/>
          </a:bodyPr>
          <a:lstStyle/>
          <a:p>
            <a:r>
              <a:rPr lang="en-US" sz="4800"/>
              <a:t>Proposed work</a:t>
            </a:r>
          </a:p>
        </p:txBody>
      </p:sp>
      <p:sp>
        <p:nvSpPr>
          <p:cNvPr id="45" name="Rectangle 44">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15781A52-568F-5BD9-CC53-06C10FD82C8C}"/>
              </a:ext>
            </a:extLst>
          </p:cNvPr>
          <p:cNvGraphicFramePr/>
          <p:nvPr>
            <p:extLst>
              <p:ext uri="{D42A27DB-BD31-4B8C-83A1-F6EECF244321}">
                <p14:modId xmlns:p14="http://schemas.microsoft.com/office/powerpoint/2010/main" val="22580656"/>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022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5" name="Rectangle 3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B6953-C574-FF84-44F5-6402F2EF5675}"/>
              </a:ext>
            </a:extLst>
          </p:cNvPr>
          <p:cNvSpPr>
            <a:spLocks noGrp="1"/>
          </p:cNvSpPr>
          <p:nvPr>
            <p:ph type="ctrTitle"/>
          </p:nvPr>
        </p:nvSpPr>
        <p:spPr>
          <a:xfrm>
            <a:off x="550863" y="549275"/>
            <a:ext cx="3565525" cy="5543549"/>
          </a:xfrm>
        </p:spPr>
        <p:txBody>
          <a:bodyPr vert="horz" wrap="square" lIns="0" tIns="0" rIns="0" bIns="0" rtlCol="0" anchor="ctr" anchorCtr="0">
            <a:normAutofit/>
          </a:bodyPr>
          <a:lstStyle/>
          <a:p>
            <a:r>
              <a:rPr lang="en-US" sz="4800"/>
              <a:t>Techniques Used</a:t>
            </a:r>
          </a:p>
        </p:txBody>
      </p:sp>
      <p:sp>
        <p:nvSpPr>
          <p:cNvPr id="36" name="Rectangle 35">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AD94D79F-9126-065D-424E-149DF5ACA8E8}"/>
              </a:ext>
            </a:extLst>
          </p:cNvPr>
          <p:cNvGraphicFramePr/>
          <p:nvPr>
            <p:extLst>
              <p:ext uri="{D42A27DB-BD31-4B8C-83A1-F6EECF244321}">
                <p14:modId xmlns:p14="http://schemas.microsoft.com/office/powerpoint/2010/main" val="254467899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44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8" name="Rectangle 1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3A26B-8C5B-5113-3168-1D9758C46A48}"/>
              </a:ext>
            </a:extLst>
          </p:cNvPr>
          <p:cNvSpPr>
            <a:spLocks noGrp="1"/>
          </p:cNvSpPr>
          <p:nvPr>
            <p:ph type="ctrTitle"/>
          </p:nvPr>
        </p:nvSpPr>
        <p:spPr>
          <a:xfrm>
            <a:off x="550863" y="549275"/>
            <a:ext cx="3565525" cy="5543549"/>
          </a:xfrm>
        </p:spPr>
        <p:txBody>
          <a:bodyPr vert="horz" wrap="square" lIns="0" tIns="0" rIns="0" bIns="0" rtlCol="0" anchor="ctr" anchorCtr="0">
            <a:normAutofit/>
          </a:bodyPr>
          <a:lstStyle/>
          <a:p>
            <a:r>
              <a:rPr lang="en-US" sz="4800"/>
              <a:t>Challenges</a:t>
            </a:r>
          </a:p>
        </p:txBody>
      </p:sp>
      <p:sp>
        <p:nvSpPr>
          <p:cNvPr id="20" name="Rectangle 19">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 6">
            <a:extLst>
              <a:ext uri="{FF2B5EF4-FFF2-40B4-BE49-F238E27FC236}">
                <a16:creationId xmlns:a16="http://schemas.microsoft.com/office/drawing/2014/main" id="{CC1EBF8F-3095-61F4-48D0-AE51314B2E76}"/>
              </a:ext>
            </a:extLst>
          </p:cNvPr>
          <p:cNvGraphicFramePr/>
          <p:nvPr>
            <p:extLst>
              <p:ext uri="{D42A27DB-BD31-4B8C-83A1-F6EECF244321}">
                <p14:modId xmlns:p14="http://schemas.microsoft.com/office/powerpoint/2010/main" val="153724281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439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0" name="Freeform: Shape 3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4" name="Rectangle 4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0C5E5-3B48-31BC-23F7-6F67AFA63907}"/>
              </a:ext>
            </a:extLst>
          </p:cNvPr>
          <p:cNvSpPr>
            <a:spLocks noGrp="1"/>
          </p:cNvSpPr>
          <p:nvPr>
            <p:ph type="ctrTitle"/>
          </p:nvPr>
        </p:nvSpPr>
        <p:spPr>
          <a:xfrm>
            <a:off x="550863" y="1520825"/>
            <a:ext cx="4535487" cy="3779838"/>
          </a:xfrm>
        </p:spPr>
        <p:txBody>
          <a:bodyPr vert="horz" wrap="square" lIns="0" tIns="0" rIns="0" bIns="0" rtlCol="0" anchor="ctr" anchorCtr="0">
            <a:normAutofit/>
          </a:bodyPr>
          <a:lstStyle/>
          <a:p>
            <a:r>
              <a:rPr lang="en-US"/>
              <a:t>Expected Outcomes</a:t>
            </a:r>
          </a:p>
        </p:txBody>
      </p:sp>
      <p:grpSp>
        <p:nvGrpSpPr>
          <p:cNvPr id="45" name="Group 44">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0" name="Freeform: Shape 19">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Oval 22">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8" name="Oval 47">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Diagram 5">
            <a:extLst>
              <a:ext uri="{FF2B5EF4-FFF2-40B4-BE49-F238E27FC236}">
                <a16:creationId xmlns:a16="http://schemas.microsoft.com/office/drawing/2014/main" id="{CDCB0DFC-B5FF-30D6-B059-BFAD07E17683}"/>
              </a:ext>
            </a:extLst>
          </p:cNvPr>
          <p:cNvGraphicFramePr/>
          <p:nvPr>
            <p:extLst>
              <p:ext uri="{D42A27DB-BD31-4B8C-83A1-F6EECF244321}">
                <p14:modId xmlns:p14="http://schemas.microsoft.com/office/powerpoint/2010/main" val="284410123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93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0" name="Freeform: Shape 2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3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5" name="Rectangle 3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BA702-9069-DD76-149F-55E0F5D5F25B}"/>
              </a:ext>
            </a:extLst>
          </p:cNvPr>
          <p:cNvSpPr>
            <a:spLocks noGrp="1"/>
          </p:cNvSpPr>
          <p:nvPr>
            <p:ph type="ctrTitle"/>
          </p:nvPr>
        </p:nvSpPr>
        <p:spPr>
          <a:xfrm>
            <a:off x="550863" y="549275"/>
            <a:ext cx="5437185" cy="1997855"/>
          </a:xfrm>
        </p:spPr>
        <p:txBody>
          <a:bodyPr vert="horz" wrap="square" lIns="0" tIns="0" rIns="0" bIns="0" rtlCol="0" anchor="b" anchorCtr="0">
            <a:normAutofit/>
          </a:bodyPr>
          <a:lstStyle/>
          <a:p>
            <a:r>
              <a:rPr lang="en-US" sz="4800">
                <a:latin typeface="Sitka Heading"/>
                <a:ea typeface="Source Sans Pro"/>
              </a:rPr>
              <a:t>Evaluation</a:t>
            </a:r>
          </a:p>
        </p:txBody>
      </p:sp>
      <p:sp>
        <p:nvSpPr>
          <p:cNvPr id="4" name="TextBox 3">
            <a:extLst>
              <a:ext uri="{FF2B5EF4-FFF2-40B4-BE49-F238E27FC236}">
                <a16:creationId xmlns:a16="http://schemas.microsoft.com/office/drawing/2014/main" id="{C51BD013-C7EE-3453-1B04-BEC497F9CEB6}"/>
              </a:ext>
            </a:extLst>
          </p:cNvPr>
          <p:cNvSpPr txBox="1"/>
          <p:nvPr/>
        </p:nvSpPr>
        <p:spPr>
          <a:xfrm>
            <a:off x="550863" y="2677306"/>
            <a:ext cx="5437187" cy="341551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285750" indent="-228600">
              <a:spcAft>
                <a:spcPts val="800"/>
              </a:spcAft>
              <a:buFont typeface="Arial" panose="020B0604020202020204" pitchFamily="34" charset="0"/>
              <a:buChar char="•"/>
            </a:pPr>
            <a:r>
              <a:rPr lang="en-US" sz="1600">
                <a:solidFill>
                  <a:schemeClr val="tx1">
                    <a:alpha val="60000"/>
                  </a:schemeClr>
                </a:solidFill>
              </a:rPr>
              <a:t>Understanding business decision's effect on stock performance</a:t>
            </a:r>
          </a:p>
          <a:p>
            <a:pPr marL="742950" lvl="1" indent="-228600">
              <a:spcAft>
                <a:spcPts val="800"/>
              </a:spcAft>
              <a:buFont typeface="Arial" panose="020B0604020202020204" pitchFamily="34" charset="0"/>
              <a:buChar char="•"/>
            </a:pPr>
            <a:r>
              <a:rPr lang="en-US" sz="1600">
                <a:solidFill>
                  <a:schemeClr val="tx1">
                    <a:alpha val="60000"/>
                  </a:schemeClr>
                </a:solidFill>
              </a:rPr>
              <a:t>Compare business direction and stock performance to industry average</a:t>
            </a:r>
            <a:endParaRPr lang="en-US" sz="1600">
              <a:solidFill>
                <a:schemeClr val="tx1">
                  <a:alpha val="60000"/>
                </a:schemeClr>
              </a:solidFill>
              <a:ea typeface="Source Sans Pro"/>
            </a:endParaRPr>
          </a:p>
          <a:p>
            <a:pPr marL="285750" indent="-228600">
              <a:spcAft>
                <a:spcPts val="800"/>
              </a:spcAft>
              <a:buFont typeface="Arial" panose="020B0604020202020204" pitchFamily="34" charset="0"/>
              <a:buChar char="•"/>
            </a:pPr>
            <a:r>
              <a:rPr lang="en-US" sz="1600">
                <a:solidFill>
                  <a:schemeClr val="tx1">
                    <a:alpha val="60000"/>
                  </a:schemeClr>
                </a:solidFill>
              </a:rPr>
              <a:t>Finding patterns and trends across multiple companies</a:t>
            </a:r>
            <a:endParaRPr lang="en-US" sz="1600">
              <a:solidFill>
                <a:schemeClr val="tx1">
                  <a:alpha val="60000"/>
                </a:schemeClr>
              </a:solidFill>
              <a:ea typeface="Source Sans Pro"/>
            </a:endParaRPr>
          </a:p>
          <a:p>
            <a:pPr marL="742950" lvl="1" indent="-228600">
              <a:spcAft>
                <a:spcPts val="800"/>
              </a:spcAft>
              <a:buFont typeface="Arial" panose="020B0604020202020204" pitchFamily="34" charset="0"/>
              <a:buChar char="•"/>
            </a:pPr>
            <a:r>
              <a:rPr lang="en-US" sz="1600">
                <a:solidFill>
                  <a:schemeClr val="tx1">
                    <a:alpha val="60000"/>
                  </a:schemeClr>
                </a:solidFill>
              </a:rPr>
              <a:t>Compare to standard trends among industries</a:t>
            </a:r>
            <a:endParaRPr lang="en-US" sz="1600">
              <a:solidFill>
                <a:schemeClr val="tx1">
                  <a:alpha val="60000"/>
                </a:schemeClr>
              </a:solidFill>
              <a:ea typeface="Source Sans Pro"/>
            </a:endParaRPr>
          </a:p>
          <a:p>
            <a:pPr marL="285750" indent="-228600">
              <a:spcAft>
                <a:spcPts val="800"/>
              </a:spcAft>
              <a:buFont typeface="Arial" panose="020B0604020202020204" pitchFamily="34" charset="0"/>
              <a:buChar char="•"/>
            </a:pPr>
            <a:r>
              <a:rPr lang="en-US" sz="1600">
                <a:solidFill>
                  <a:schemeClr val="tx1">
                    <a:alpha val="60000"/>
                  </a:schemeClr>
                </a:solidFill>
              </a:rPr>
              <a:t>Identifying possible partnerships between companies</a:t>
            </a:r>
            <a:endParaRPr lang="en-US" sz="1600">
              <a:solidFill>
                <a:schemeClr val="tx1">
                  <a:alpha val="60000"/>
                </a:schemeClr>
              </a:solidFill>
              <a:ea typeface="Source Sans Pro"/>
            </a:endParaRPr>
          </a:p>
          <a:p>
            <a:pPr marL="742950" lvl="1" indent="-228600">
              <a:spcAft>
                <a:spcPts val="800"/>
              </a:spcAft>
              <a:buFont typeface="Arial" panose="020B0604020202020204" pitchFamily="34" charset="0"/>
              <a:buChar char="•"/>
            </a:pPr>
            <a:r>
              <a:rPr lang="en-US" sz="1600">
                <a:solidFill>
                  <a:schemeClr val="tx1">
                    <a:alpha val="60000"/>
                  </a:schemeClr>
                </a:solidFill>
              </a:rPr>
              <a:t>Model with past data and verify with publicly available news</a:t>
            </a:r>
            <a:endParaRPr lang="en-US" sz="1600">
              <a:solidFill>
                <a:schemeClr val="tx1">
                  <a:alpha val="60000"/>
                </a:schemeClr>
              </a:solidFill>
              <a:ea typeface="Source Sans Pro"/>
            </a:endParaRPr>
          </a:p>
          <a:p>
            <a:pPr marL="285750" indent="-228600">
              <a:spcAft>
                <a:spcPts val="800"/>
              </a:spcAft>
              <a:buFont typeface="Arial" panose="020B0604020202020204" pitchFamily="34" charset="0"/>
              <a:buChar char="•"/>
            </a:pPr>
            <a:r>
              <a:rPr lang="en-US" sz="1600">
                <a:solidFill>
                  <a:schemeClr val="tx1">
                    <a:alpha val="60000"/>
                  </a:schemeClr>
                </a:solidFill>
              </a:rPr>
              <a:t>Predicting future stock prices</a:t>
            </a:r>
            <a:endParaRPr lang="en-US" sz="1600">
              <a:solidFill>
                <a:schemeClr val="tx1">
                  <a:alpha val="60000"/>
                </a:schemeClr>
              </a:solidFill>
              <a:ea typeface="Source Sans Pro"/>
            </a:endParaRPr>
          </a:p>
          <a:p>
            <a:pPr marL="742950" lvl="1" indent="-228600">
              <a:spcAft>
                <a:spcPts val="800"/>
              </a:spcAft>
              <a:buFont typeface="Arial" panose="020B0604020202020204" pitchFamily="34" charset="0"/>
              <a:buChar char="•"/>
            </a:pPr>
            <a:r>
              <a:rPr lang="en-US" sz="1600">
                <a:solidFill>
                  <a:schemeClr val="tx1">
                    <a:alpha val="60000"/>
                  </a:schemeClr>
                </a:solidFill>
              </a:rPr>
              <a:t>Model with past data and verify on later past data</a:t>
            </a:r>
            <a:endParaRPr lang="en-US" sz="1600">
              <a:solidFill>
                <a:schemeClr val="tx1">
                  <a:alpha val="60000"/>
                </a:schemeClr>
              </a:solidFill>
              <a:ea typeface="Source Sans Pro"/>
            </a:endParaRPr>
          </a:p>
        </p:txBody>
      </p:sp>
      <p:pic>
        <p:nvPicPr>
          <p:cNvPr id="26" name="Graphic 25" descr="Bar Graph with Upward Trend">
            <a:extLst>
              <a:ext uri="{FF2B5EF4-FFF2-40B4-BE49-F238E27FC236}">
                <a16:creationId xmlns:a16="http://schemas.microsoft.com/office/drawing/2014/main" id="{AF5A1F27-338B-12C7-C29D-964476AFF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0335734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8342C81-6EB4-4AB3-B306-17BAE51E78ED}">
  <we:reference id="c22bf5f7-55ef-4467-ac55-88a268666587" version="1.0.0.3" store="EXCatalog" storeType="EXCatalog"/>
  <we:alternateReferences>
    <we:reference id="WA200006038" version="1.0.0.3" store="en-US"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Metadata/LabelInfo.xml><?xml version="1.0" encoding="utf-8"?>
<clbl:labelList xmlns:clbl="http://schemas.microsoft.com/office/2020/mipLabelMetadata">
  <clbl:label id="{3ded8b1b-070d-4629-82e4-c0b019f46057}" enabled="0" method="" siteId="{3ded8b1b-070d-4629-82e4-c0b019f46057}" removed="1"/>
</clbl:labelList>
</file>

<file path=docProps/app.xml><?xml version="1.0" encoding="utf-8"?>
<Properties xmlns="http://schemas.openxmlformats.org/officeDocument/2006/extended-properties" xmlns:vt="http://schemas.openxmlformats.org/officeDocument/2006/docPropsVTypes">
  <TotalTime>0</TotalTime>
  <Words>565</Words>
  <Application>Microsoft Macintosh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Sitka Heading</vt:lpstr>
      <vt:lpstr>Source Sans Pro</vt:lpstr>
      <vt:lpstr>3DFloatVTI</vt:lpstr>
      <vt:lpstr> STOCK LENS            ~Unveiling Corporate Dynamics</vt:lpstr>
      <vt:lpstr>Introduction</vt:lpstr>
      <vt:lpstr>Goals</vt:lpstr>
      <vt:lpstr>Related work</vt:lpstr>
      <vt:lpstr>Proposed work</vt:lpstr>
      <vt:lpstr>Techniques Used</vt:lpstr>
      <vt:lpstr>Challenges</vt:lpstr>
      <vt:lpstr>Expected Outcomes</vt:lpstr>
      <vt:lpstr>Evaluation</vt:lpstr>
      <vt:lpstr>Milestones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Kumar Poloju</dc:creator>
  <cp:lastModifiedBy>Vijay Kumar Poloju</cp:lastModifiedBy>
  <cp:revision>1</cp:revision>
  <dcterms:created xsi:type="dcterms:W3CDTF">2024-09-25T00:09:03Z</dcterms:created>
  <dcterms:modified xsi:type="dcterms:W3CDTF">2024-11-14T19:27:23Z</dcterms:modified>
</cp:coreProperties>
</file>