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microsoft.com/office/2020/02/relationships/classificationlabels" Target="docMetadata/LabelInfo.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18"/>
  </p:notesMasterIdLst>
  <p:sldIdLst>
    <p:sldId id="256" r:id="rId2"/>
    <p:sldId id="257" r:id="rId3"/>
    <p:sldId id="258" r:id="rId4"/>
    <p:sldId id="264" r:id="rId5"/>
    <p:sldId id="268" r:id="rId6"/>
    <p:sldId id="269" r:id="rId7"/>
    <p:sldId id="270" r:id="rId8"/>
    <p:sldId id="267" r:id="rId9"/>
    <p:sldId id="271" r:id="rId10"/>
    <p:sldId id="273" r:id="rId11"/>
    <p:sldId id="272" r:id="rId12"/>
    <p:sldId id="274" r:id="rId13"/>
    <p:sldId id="261" r:id="rId14"/>
    <p:sldId id="262" r:id="rId15"/>
    <p:sldId id="265"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43D8D3-0B31-4601-986B-F82833FF5315}" v="326" dt="2024-11-14T00:34:22.214"/>
    <p1510:client id="{FF6BF537-28FE-01AE-562C-1ECDC850EA60}" v="1135" dt="2024-11-14T18:53:11.7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w Connell" userId="S::anco2818@colorado.edu::0d3ce6dd-c6ef-4568-b882-20b061640cb1" providerId="AD" clId="Web-{2A6B80FE-AC63-7AED-0D15-BE91A6C95EC8}"/>
    <pc:docChg chg="modSld">
      <pc:chgData name="Andrew Connell" userId="S::anco2818@colorado.edu::0d3ce6dd-c6ef-4568-b882-20b061640cb1" providerId="AD" clId="Web-{2A6B80FE-AC63-7AED-0D15-BE91A6C95EC8}" dt="2024-11-12T20:54:28.295" v="1" actId="1076"/>
      <pc:docMkLst>
        <pc:docMk/>
      </pc:docMkLst>
      <pc:sldChg chg="modSp">
        <pc:chgData name="Andrew Connell" userId="S::anco2818@colorado.edu::0d3ce6dd-c6ef-4568-b882-20b061640cb1" providerId="AD" clId="Web-{2A6B80FE-AC63-7AED-0D15-BE91A6C95EC8}" dt="2024-11-12T20:54:28.295" v="1" actId="1076"/>
        <pc:sldMkLst>
          <pc:docMk/>
          <pc:sldMk cId="3794392787" sldId="261"/>
        </pc:sldMkLst>
        <pc:graphicFrameChg chg="mod">
          <ac:chgData name="Andrew Connell" userId="S::anco2818@colorado.edu::0d3ce6dd-c6ef-4568-b882-20b061640cb1" providerId="AD" clId="Web-{2A6B80FE-AC63-7AED-0D15-BE91A6C95EC8}" dt="2024-11-12T20:54:28.295" v="1" actId="1076"/>
          <ac:graphicFrameMkLst>
            <pc:docMk/>
            <pc:sldMk cId="3794392787" sldId="261"/>
            <ac:graphicFrameMk id="7" creationId="{CC1EBF8F-3095-61F4-48D0-AE51314B2E76}"/>
          </ac:graphicFrameMkLst>
        </pc:graphicFrameChg>
      </pc:sldChg>
    </pc:docChg>
  </pc:docChgLst>
  <pc:docChgLst>
    <pc:chgData name="Vijay Kumar Poloju" userId="1ae1ea26-bca3-4f70-9f2e-7d21832e5995" providerId="ADAL" clId="{0599ABAA-7AB4-4957-A042-0CF78C85097D}"/>
    <pc:docChg chg="undo custSel addSld modSld">
      <pc:chgData name="Vijay Kumar Poloju" userId="1ae1ea26-bca3-4f70-9f2e-7d21832e5995" providerId="ADAL" clId="{0599ABAA-7AB4-4957-A042-0CF78C85097D}" dt="2024-09-25T02:14:13.519" v="291" actId="26606"/>
      <pc:docMkLst>
        <pc:docMk/>
      </pc:docMkLst>
      <pc:sldChg chg="addSp delSp modSp mod setBg modNotesTx">
        <pc:chgData name="Vijay Kumar Poloju" userId="1ae1ea26-bca3-4f70-9f2e-7d21832e5995" providerId="ADAL" clId="{0599ABAA-7AB4-4957-A042-0CF78C85097D}" dt="2024-09-25T02:08:43.682" v="272" actId="26606"/>
        <pc:sldMkLst>
          <pc:docMk/>
          <pc:sldMk cId="1008030623" sldId="257"/>
        </pc:sldMkLst>
        <pc:spChg chg="mod">
          <ac:chgData name="Vijay Kumar Poloju" userId="1ae1ea26-bca3-4f70-9f2e-7d21832e5995" providerId="ADAL" clId="{0599ABAA-7AB4-4957-A042-0CF78C85097D}" dt="2024-09-25T02:08:43.682" v="272" actId="26606"/>
          <ac:spMkLst>
            <pc:docMk/>
            <pc:sldMk cId="1008030623" sldId="257"/>
            <ac:spMk id="2" creationId="{FF1802A1-A562-412D-BE25-5B4ED8EB8F89}"/>
          </ac:spMkLst>
        </pc:spChg>
        <pc:spChg chg="add">
          <ac:chgData name="Vijay Kumar Poloju" userId="1ae1ea26-bca3-4f70-9f2e-7d21832e5995" providerId="ADAL" clId="{0599ABAA-7AB4-4957-A042-0CF78C85097D}" dt="2024-09-25T02:08:43.682" v="272" actId="26606"/>
          <ac:spMkLst>
            <pc:docMk/>
            <pc:sldMk cId="1008030623" sldId="257"/>
            <ac:spMk id="48" creationId="{60B7752B-728D-4CA3-8923-C4F7F77029E3}"/>
          </ac:spMkLst>
        </pc:spChg>
        <pc:spChg chg="add">
          <ac:chgData name="Vijay Kumar Poloju" userId="1ae1ea26-bca3-4f70-9f2e-7d21832e5995" providerId="ADAL" clId="{0599ABAA-7AB4-4957-A042-0CF78C85097D}" dt="2024-09-25T02:08:43.682" v="272" actId="26606"/>
          <ac:spMkLst>
            <pc:docMk/>
            <pc:sldMk cId="1008030623" sldId="257"/>
            <ac:spMk id="49" creationId="{9D0FF50E-4844-4852-B668-6583A83799E5}"/>
          </ac:spMkLst>
        </pc:spChg>
        <pc:grpChg chg="add">
          <ac:chgData name="Vijay Kumar Poloju" userId="1ae1ea26-bca3-4f70-9f2e-7d21832e5995" providerId="ADAL" clId="{0599ABAA-7AB4-4957-A042-0CF78C85097D}" dt="2024-09-25T02:08:43.682" v="272" actId="26606"/>
          <ac:grpSpMkLst>
            <pc:docMk/>
            <pc:sldMk cId="1008030623" sldId="257"/>
            <ac:grpSpMk id="47" creationId="{3BDBC526-6DCD-4FF6-8395-D8C22E46E527}"/>
          </ac:grpSpMkLst>
        </pc:grpChg>
        <pc:graphicFrameChg chg="add mod modGraphic">
          <ac:chgData name="Vijay Kumar Poloju" userId="1ae1ea26-bca3-4f70-9f2e-7d21832e5995" providerId="ADAL" clId="{0599ABAA-7AB4-4957-A042-0CF78C85097D}" dt="2024-09-25T02:08:43.682" v="272" actId="26606"/>
          <ac:graphicFrameMkLst>
            <pc:docMk/>
            <pc:sldMk cId="1008030623" sldId="257"/>
            <ac:graphicFrameMk id="5" creationId="{C0EBD8E1-41DF-D181-E8BC-6EFA80434387}"/>
          </ac:graphicFrameMkLst>
        </pc:graphicFrameChg>
      </pc:sldChg>
      <pc:sldChg chg="addSp delSp modSp new mod setBg">
        <pc:chgData name="Vijay Kumar Poloju" userId="1ae1ea26-bca3-4f70-9f2e-7d21832e5995" providerId="ADAL" clId="{0599ABAA-7AB4-4957-A042-0CF78C85097D}" dt="2024-09-25T01:51:06.496" v="165" actId="26606"/>
        <pc:sldMkLst>
          <pc:docMk/>
          <pc:sldMk cId="2906313392" sldId="258"/>
        </pc:sldMkLst>
        <pc:spChg chg="mod">
          <ac:chgData name="Vijay Kumar Poloju" userId="1ae1ea26-bca3-4f70-9f2e-7d21832e5995" providerId="ADAL" clId="{0599ABAA-7AB4-4957-A042-0CF78C85097D}" dt="2024-09-25T01:51:06.496" v="165" actId="26606"/>
          <ac:spMkLst>
            <pc:docMk/>
            <pc:sldMk cId="2906313392" sldId="258"/>
            <ac:spMk id="2" creationId="{79709529-3844-F480-1C83-F72441C5C549}"/>
          </ac:spMkLst>
        </pc:spChg>
        <pc:spChg chg="add mod ord">
          <ac:chgData name="Vijay Kumar Poloju" userId="1ae1ea26-bca3-4f70-9f2e-7d21832e5995" providerId="ADAL" clId="{0599ABAA-7AB4-4957-A042-0CF78C85097D}" dt="2024-09-25T01:51:06.496" v="165" actId="26606"/>
          <ac:spMkLst>
            <pc:docMk/>
            <pc:sldMk cId="2906313392" sldId="258"/>
            <ac:spMk id="4" creationId="{AD7ADB79-ADA6-C37E-F06C-84707D9D3322}"/>
          </ac:spMkLst>
        </pc:spChg>
        <pc:spChg chg="add">
          <ac:chgData name="Vijay Kumar Poloju" userId="1ae1ea26-bca3-4f70-9f2e-7d21832e5995" providerId="ADAL" clId="{0599ABAA-7AB4-4957-A042-0CF78C85097D}" dt="2024-09-25T01:51:06.496" v="165" actId="26606"/>
          <ac:spMkLst>
            <pc:docMk/>
            <pc:sldMk cId="2906313392" sldId="258"/>
            <ac:spMk id="25" creationId="{A5931BE0-4B93-4D6C-878E-ACC59D6B4587}"/>
          </ac:spMkLst>
        </pc:spChg>
        <pc:grpChg chg="add">
          <ac:chgData name="Vijay Kumar Poloju" userId="1ae1ea26-bca3-4f70-9f2e-7d21832e5995" providerId="ADAL" clId="{0599ABAA-7AB4-4957-A042-0CF78C85097D}" dt="2024-09-25T01:51:06.496" v="165" actId="26606"/>
          <ac:grpSpMkLst>
            <pc:docMk/>
            <pc:sldMk cId="2906313392" sldId="258"/>
            <ac:grpSpMk id="19" creationId="{3BDBC526-6DCD-4FF6-8395-D8C22E46E527}"/>
          </ac:grpSpMkLst>
        </pc:grpChg>
        <pc:picChg chg="add mod">
          <ac:chgData name="Vijay Kumar Poloju" userId="1ae1ea26-bca3-4f70-9f2e-7d21832e5995" providerId="ADAL" clId="{0599ABAA-7AB4-4957-A042-0CF78C85097D}" dt="2024-09-25T01:51:06.496" v="165" actId="26606"/>
          <ac:picMkLst>
            <pc:docMk/>
            <pc:sldMk cId="2906313392" sldId="258"/>
            <ac:picMk id="14" creationId="{FB5432C8-4BDD-6C72-E9AE-5FF71C1260FA}"/>
          </ac:picMkLst>
        </pc:picChg>
      </pc:sldChg>
      <pc:sldChg chg="addSp delSp modSp new mod setBg">
        <pc:chgData name="Vijay Kumar Poloju" userId="1ae1ea26-bca3-4f70-9f2e-7d21832e5995" providerId="ADAL" clId="{0599ABAA-7AB4-4957-A042-0CF78C85097D}" dt="2024-09-25T01:53:29.507" v="177" actId="26606"/>
        <pc:sldMkLst>
          <pc:docMk/>
          <pc:sldMk cId="3250229759" sldId="259"/>
        </pc:sldMkLst>
      </pc:sldChg>
      <pc:sldChg chg="addSp delSp modSp new mod setBg">
        <pc:chgData name="Vijay Kumar Poloju" userId="1ae1ea26-bca3-4f70-9f2e-7d21832e5995" providerId="ADAL" clId="{0599ABAA-7AB4-4957-A042-0CF78C85097D}" dt="2024-09-25T01:55:25.009" v="189" actId="26606"/>
        <pc:sldMkLst>
          <pc:docMk/>
          <pc:sldMk cId="4155443810" sldId="260"/>
        </pc:sldMkLst>
      </pc:sldChg>
      <pc:sldChg chg="addSp delSp modSp new mod setBg">
        <pc:chgData name="Vijay Kumar Poloju" userId="1ae1ea26-bca3-4f70-9f2e-7d21832e5995" providerId="ADAL" clId="{0599ABAA-7AB4-4957-A042-0CF78C85097D}" dt="2024-09-25T02:01:18.374" v="248" actId="26606"/>
        <pc:sldMkLst>
          <pc:docMk/>
          <pc:sldMk cId="3794392787" sldId="261"/>
        </pc:sldMkLst>
        <pc:spChg chg="mod">
          <ac:chgData name="Vijay Kumar Poloju" userId="1ae1ea26-bca3-4f70-9f2e-7d21832e5995" providerId="ADAL" clId="{0599ABAA-7AB4-4957-A042-0CF78C85097D}" dt="2024-09-25T02:01:18.374" v="248" actId="26606"/>
          <ac:spMkLst>
            <pc:docMk/>
            <pc:sldMk cId="3794392787" sldId="261"/>
            <ac:spMk id="2" creationId="{1063A26B-8C5B-5113-3168-1D9758C46A48}"/>
          </ac:spMkLst>
        </pc:spChg>
        <pc:spChg chg="add del">
          <ac:chgData name="Vijay Kumar Poloju" userId="1ae1ea26-bca3-4f70-9f2e-7d21832e5995" providerId="ADAL" clId="{0599ABAA-7AB4-4957-A042-0CF78C85097D}" dt="2024-09-25T02:01:18.374" v="248" actId="26606"/>
          <ac:spMkLst>
            <pc:docMk/>
            <pc:sldMk cId="3794392787" sldId="261"/>
            <ac:spMk id="18" creationId="{60B7752B-728D-4CA3-8923-C4F7F77029E3}"/>
          </ac:spMkLst>
        </pc:spChg>
        <pc:spChg chg="add del">
          <ac:chgData name="Vijay Kumar Poloju" userId="1ae1ea26-bca3-4f70-9f2e-7d21832e5995" providerId="ADAL" clId="{0599ABAA-7AB4-4957-A042-0CF78C85097D}" dt="2024-09-25T02:01:18.374" v="248" actId="26606"/>
          <ac:spMkLst>
            <pc:docMk/>
            <pc:sldMk cId="3794392787" sldId="261"/>
            <ac:spMk id="20" creationId="{429899A3-416E-4DB5-846D-023526052013}"/>
          </ac:spMkLst>
        </pc:spChg>
        <pc:grpChg chg="add del">
          <ac:chgData name="Vijay Kumar Poloju" userId="1ae1ea26-bca3-4f70-9f2e-7d21832e5995" providerId="ADAL" clId="{0599ABAA-7AB4-4957-A042-0CF78C85097D}" dt="2024-09-25T02:01:18.374" v="248" actId="26606"/>
          <ac:grpSpMkLst>
            <pc:docMk/>
            <pc:sldMk cId="3794392787" sldId="261"/>
            <ac:grpSpMk id="12" creationId="{3BDBC526-6DCD-4FF6-8395-D8C22E46E527}"/>
          </ac:grpSpMkLst>
        </pc:grpChg>
        <pc:graphicFrameChg chg="add mod modGraphic">
          <ac:chgData name="Vijay Kumar Poloju" userId="1ae1ea26-bca3-4f70-9f2e-7d21832e5995" providerId="ADAL" clId="{0599ABAA-7AB4-4957-A042-0CF78C85097D}" dt="2024-09-25T02:01:18.374" v="248" actId="26606"/>
          <ac:graphicFrameMkLst>
            <pc:docMk/>
            <pc:sldMk cId="3794392787" sldId="261"/>
            <ac:graphicFrameMk id="7" creationId="{CC1EBF8F-3095-61F4-48D0-AE51314B2E76}"/>
          </ac:graphicFrameMkLst>
        </pc:graphicFrameChg>
      </pc:sldChg>
      <pc:sldChg chg="addSp delSp modSp new mod setBg">
        <pc:chgData name="Vijay Kumar Poloju" userId="1ae1ea26-bca3-4f70-9f2e-7d21832e5995" providerId="ADAL" clId="{0599ABAA-7AB4-4957-A042-0CF78C85097D}" dt="2024-09-25T02:14:13.519" v="291" actId="26606"/>
        <pc:sldMkLst>
          <pc:docMk/>
          <pc:sldMk cId="2327930537" sldId="262"/>
        </pc:sldMkLst>
        <pc:spChg chg="mod">
          <ac:chgData name="Vijay Kumar Poloju" userId="1ae1ea26-bca3-4f70-9f2e-7d21832e5995" providerId="ADAL" clId="{0599ABAA-7AB4-4957-A042-0CF78C85097D}" dt="2024-09-25T02:14:13.519" v="291" actId="26606"/>
          <ac:spMkLst>
            <pc:docMk/>
            <pc:sldMk cId="2327930537" sldId="262"/>
            <ac:spMk id="2" creationId="{4780C5E5-3B48-31BC-23F7-6F67AFA63907}"/>
          </ac:spMkLst>
        </pc:spChg>
        <pc:spChg chg="add">
          <ac:chgData name="Vijay Kumar Poloju" userId="1ae1ea26-bca3-4f70-9f2e-7d21832e5995" providerId="ADAL" clId="{0599ABAA-7AB4-4957-A042-0CF78C85097D}" dt="2024-09-25T02:14:13.519" v="291" actId="26606"/>
          <ac:spMkLst>
            <pc:docMk/>
            <pc:sldMk cId="2327930537" sldId="262"/>
            <ac:spMk id="23" creationId="{52D58DC7-20C8-4471-BAA7-B296A2AEC3F6}"/>
          </ac:spMkLst>
        </pc:spChg>
        <pc:spChg chg="add">
          <ac:chgData name="Vijay Kumar Poloju" userId="1ae1ea26-bca3-4f70-9f2e-7d21832e5995" providerId="ADAL" clId="{0599ABAA-7AB4-4957-A042-0CF78C85097D}" dt="2024-09-25T02:14:13.519" v="291" actId="26606"/>
          <ac:spMkLst>
            <pc:docMk/>
            <pc:sldMk cId="2327930537" sldId="262"/>
            <ac:spMk id="25" creationId="{8E4AABAC-100B-437F-86D3-981412859411}"/>
          </ac:spMkLst>
        </pc:spChg>
        <pc:spChg chg="add">
          <ac:chgData name="Vijay Kumar Poloju" userId="1ae1ea26-bca3-4f70-9f2e-7d21832e5995" providerId="ADAL" clId="{0599ABAA-7AB4-4957-A042-0CF78C85097D}" dt="2024-09-25T02:14:13.519" v="291" actId="26606"/>
          <ac:spMkLst>
            <pc:docMk/>
            <pc:sldMk cId="2327930537" sldId="262"/>
            <ac:spMk id="44" creationId="{60B7752B-728D-4CA3-8923-C4F7F77029E3}"/>
          </ac:spMkLst>
        </pc:spChg>
        <pc:spChg chg="add">
          <ac:chgData name="Vijay Kumar Poloju" userId="1ae1ea26-bca3-4f70-9f2e-7d21832e5995" providerId="ADAL" clId="{0599ABAA-7AB4-4957-A042-0CF78C85097D}" dt="2024-09-25T02:14:13.519" v="291" actId="26606"/>
          <ac:spMkLst>
            <pc:docMk/>
            <pc:sldMk cId="2327930537" sldId="262"/>
            <ac:spMk id="47" creationId="{1DFD33E0-4D46-4176-BAE2-6AED15231C59}"/>
          </ac:spMkLst>
        </pc:spChg>
        <pc:spChg chg="add">
          <ac:chgData name="Vijay Kumar Poloju" userId="1ae1ea26-bca3-4f70-9f2e-7d21832e5995" providerId="ADAL" clId="{0599ABAA-7AB4-4957-A042-0CF78C85097D}" dt="2024-09-25T02:14:13.519" v="291" actId="26606"/>
          <ac:spMkLst>
            <pc:docMk/>
            <pc:sldMk cId="2327930537" sldId="262"/>
            <ac:spMk id="48" creationId="{022B5D87-7689-4E7F-B03A-7F803B5DF799}"/>
          </ac:spMkLst>
        </pc:spChg>
        <pc:grpChg chg="add">
          <ac:chgData name="Vijay Kumar Poloju" userId="1ae1ea26-bca3-4f70-9f2e-7d21832e5995" providerId="ADAL" clId="{0599ABAA-7AB4-4957-A042-0CF78C85097D}" dt="2024-09-25T02:14:13.519" v="291" actId="26606"/>
          <ac:grpSpMkLst>
            <pc:docMk/>
            <pc:sldMk cId="2327930537" sldId="262"/>
            <ac:grpSpMk id="39" creationId="{3BDBC526-6DCD-4FF6-8395-D8C22E46E527}"/>
          </ac:grpSpMkLst>
        </pc:grpChg>
        <pc:grpChg chg="add">
          <ac:chgData name="Vijay Kumar Poloju" userId="1ae1ea26-bca3-4f70-9f2e-7d21832e5995" providerId="ADAL" clId="{0599ABAA-7AB4-4957-A042-0CF78C85097D}" dt="2024-09-25T02:14:13.519" v="291" actId="26606"/>
          <ac:grpSpMkLst>
            <pc:docMk/>
            <pc:sldMk cId="2327930537" sldId="262"/>
            <ac:grpSpMk id="45" creationId="{20205E53-D75C-4F15-A4A3-21DA0826FCE9}"/>
          </ac:grpSpMkLst>
        </pc:grpChg>
        <pc:graphicFrameChg chg="add mod modGraphic">
          <ac:chgData name="Vijay Kumar Poloju" userId="1ae1ea26-bca3-4f70-9f2e-7d21832e5995" providerId="ADAL" clId="{0599ABAA-7AB4-4957-A042-0CF78C85097D}" dt="2024-09-25T02:14:13.519" v="291" actId="26606"/>
          <ac:graphicFrameMkLst>
            <pc:docMk/>
            <pc:sldMk cId="2327930537" sldId="262"/>
            <ac:graphicFrameMk id="6" creationId="{CDCB0DFC-B5FF-30D6-B059-BFAD07E17683}"/>
          </ac:graphicFrameMkLst>
        </pc:graphicFrameChg>
      </pc:sldChg>
    </pc:docChg>
  </pc:docChgLst>
  <pc:docChgLst>
    <pc:chgData name="Andrew Connell" userId="S::anco2818@colorado.edu::0d3ce6dd-c6ef-4568-b882-20b061640cb1" providerId="AD" clId="Web-{393BA640-BAB5-B26F-730C-FB7826A8F714}"/>
    <pc:docChg chg="modSld">
      <pc:chgData name="Andrew Connell" userId="S::anco2818@colorado.edu::0d3ce6dd-c6ef-4568-b882-20b061640cb1" providerId="AD" clId="Web-{393BA640-BAB5-B26F-730C-FB7826A8F714}" dt="2024-11-14T18:56:23.740" v="1" actId="1076"/>
      <pc:docMkLst>
        <pc:docMk/>
      </pc:docMkLst>
      <pc:sldChg chg="modSp">
        <pc:chgData name="Andrew Connell" userId="S::anco2818@colorado.edu::0d3ce6dd-c6ef-4568-b882-20b061640cb1" providerId="AD" clId="Web-{393BA640-BAB5-B26F-730C-FB7826A8F714}" dt="2024-11-14T18:56:23.740" v="1" actId="1076"/>
        <pc:sldMkLst>
          <pc:docMk/>
          <pc:sldMk cId="1227893183" sldId="267"/>
        </pc:sldMkLst>
        <pc:graphicFrameChg chg="mod">
          <ac:chgData name="Andrew Connell" userId="S::anco2818@colorado.edu::0d3ce6dd-c6ef-4568-b882-20b061640cb1" providerId="AD" clId="Web-{393BA640-BAB5-B26F-730C-FB7826A8F714}" dt="2024-11-14T18:56:23.740" v="1" actId="1076"/>
          <ac:graphicFrameMkLst>
            <pc:docMk/>
            <pc:sldMk cId="1227893183" sldId="267"/>
            <ac:graphicFrameMk id="6" creationId="{15781A52-568F-5BD9-CC53-06C10FD82C8C}"/>
          </ac:graphicFrameMkLst>
        </pc:graphicFrameChg>
      </pc:sldChg>
    </pc:docChg>
  </pc:docChgLst>
  <pc:docChgLst>
    <pc:chgData name="Peter Ly" userId="S::pely4050@colorado.edu::38baa8d9-7c25-4c5d-8421-058dd390cda9" providerId="AD" clId="Web-{B521B164-B77A-2632-4600-6B93C5EDBE08}"/>
    <pc:docChg chg="modSld">
      <pc:chgData name="Peter Ly" userId="S::pely4050@colorado.edu::38baa8d9-7c25-4c5d-8421-058dd390cda9" providerId="AD" clId="Web-{B521B164-B77A-2632-4600-6B93C5EDBE08}" dt="2024-09-25T05:19:49.551" v="302" actId="20577"/>
      <pc:docMkLst>
        <pc:docMk/>
      </pc:docMkLst>
      <pc:sldChg chg="modSp">
        <pc:chgData name="Peter Ly" userId="S::pely4050@colorado.edu::38baa8d9-7c25-4c5d-8421-058dd390cda9" providerId="AD" clId="Web-{B521B164-B77A-2632-4600-6B93C5EDBE08}" dt="2024-09-25T05:19:49.551" v="302" actId="20577"/>
        <pc:sldMkLst>
          <pc:docMk/>
          <pc:sldMk cId="3832155166" sldId="256"/>
        </pc:sldMkLst>
        <pc:spChg chg="mod">
          <ac:chgData name="Peter Ly" userId="S::pely4050@colorado.edu::38baa8d9-7c25-4c5d-8421-058dd390cda9" providerId="AD" clId="Web-{B521B164-B77A-2632-4600-6B93C5EDBE08}" dt="2024-09-25T05:19:49.551" v="302" actId="20577"/>
          <ac:spMkLst>
            <pc:docMk/>
            <pc:sldMk cId="3832155166" sldId="256"/>
            <ac:spMk id="4" creationId="{12AFE86D-A99E-6409-B575-2AFCFDBD56E6}"/>
          </ac:spMkLst>
        </pc:spChg>
      </pc:sldChg>
      <pc:sldChg chg="modSp">
        <pc:chgData name="Peter Ly" userId="S::pely4050@colorado.edu::38baa8d9-7c25-4c5d-8421-058dd390cda9" providerId="AD" clId="Web-{B521B164-B77A-2632-4600-6B93C5EDBE08}" dt="2024-09-25T05:06:36.809" v="122" actId="20577"/>
        <pc:sldMkLst>
          <pc:docMk/>
          <pc:sldMk cId="1008030623" sldId="257"/>
        </pc:sldMkLst>
        <pc:graphicFrameChg chg="modGraphic">
          <ac:chgData name="Peter Ly" userId="S::pely4050@colorado.edu::38baa8d9-7c25-4c5d-8421-058dd390cda9" providerId="AD" clId="Web-{B521B164-B77A-2632-4600-6B93C5EDBE08}" dt="2024-09-25T05:06:36.809" v="122" actId="20577"/>
          <ac:graphicFrameMkLst>
            <pc:docMk/>
            <pc:sldMk cId="1008030623" sldId="257"/>
            <ac:graphicFrameMk id="5" creationId="{C0EBD8E1-41DF-D181-E8BC-6EFA80434387}"/>
          </ac:graphicFrameMkLst>
        </pc:graphicFrameChg>
      </pc:sldChg>
      <pc:sldChg chg="modSp">
        <pc:chgData name="Peter Ly" userId="S::pely4050@colorado.edu::38baa8d9-7c25-4c5d-8421-058dd390cda9" providerId="AD" clId="Web-{B521B164-B77A-2632-4600-6B93C5EDBE08}" dt="2024-09-25T05:08:02.060" v="130" actId="20577"/>
        <pc:sldMkLst>
          <pc:docMk/>
          <pc:sldMk cId="2906313392" sldId="258"/>
        </pc:sldMkLst>
        <pc:spChg chg="mod">
          <ac:chgData name="Peter Ly" userId="S::pely4050@colorado.edu::38baa8d9-7c25-4c5d-8421-058dd390cda9" providerId="AD" clId="Web-{B521B164-B77A-2632-4600-6B93C5EDBE08}" dt="2024-09-25T05:08:02.060" v="130" actId="20577"/>
          <ac:spMkLst>
            <pc:docMk/>
            <pc:sldMk cId="2906313392" sldId="258"/>
            <ac:spMk id="4" creationId="{AD7ADB79-ADA6-C37E-F06C-84707D9D3322}"/>
          </ac:spMkLst>
        </pc:spChg>
      </pc:sldChg>
      <pc:sldChg chg="modSp">
        <pc:chgData name="Peter Ly" userId="S::pely4050@colorado.edu::38baa8d9-7c25-4c5d-8421-058dd390cda9" providerId="AD" clId="Web-{B521B164-B77A-2632-4600-6B93C5EDBE08}" dt="2024-09-25T05:12:27.748" v="181" actId="20577"/>
        <pc:sldMkLst>
          <pc:docMk/>
          <pc:sldMk cId="3250229759" sldId="259"/>
        </pc:sldMkLst>
      </pc:sldChg>
      <pc:sldChg chg="modSp">
        <pc:chgData name="Peter Ly" userId="S::pely4050@colorado.edu::38baa8d9-7c25-4c5d-8421-058dd390cda9" providerId="AD" clId="Web-{B521B164-B77A-2632-4600-6B93C5EDBE08}" dt="2024-09-25T05:14:27.252" v="236" actId="20577"/>
        <pc:sldMkLst>
          <pc:docMk/>
          <pc:sldMk cId="4155443810" sldId="260"/>
        </pc:sldMkLst>
      </pc:sldChg>
      <pc:sldChg chg="modSp">
        <pc:chgData name="Peter Ly" userId="S::pely4050@colorado.edu::38baa8d9-7c25-4c5d-8421-058dd390cda9" providerId="AD" clId="Web-{B521B164-B77A-2632-4600-6B93C5EDBE08}" dt="2024-09-25T05:18:57.269" v="300" actId="20577"/>
        <pc:sldMkLst>
          <pc:docMk/>
          <pc:sldMk cId="3794392787" sldId="261"/>
        </pc:sldMkLst>
        <pc:graphicFrameChg chg="modGraphic">
          <ac:chgData name="Peter Ly" userId="S::pely4050@colorado.edu::38baa8d9-7c25-4c5d-8421-058dd390cda9" providerId="AD" clId="Web-{B521B164-B77A-2632-4600-6B93C5EDBE08}" dt="2024-09-25T05:18:57.269" v="300" actId="20577"/>
          <ac:graphicFrameMkLst>
            <pc:docMk/>
            <pc:sldMk cId="3794392787" sldId="261"/>
            <ac:graphicFrameMk id="7" creationId="{CC1EBF8F-3095-61F4-48D0-AE51314B2E76}"/>
          </ac:graphicFrameMkLst>
        </pc:graphicFrameChg>
      </pc:sldChg>
    </pc:docChg>
  </pc:docChgLst>
  <pc:docChgLst>
    <pc:chgData name="Peter Ly" userId="S::pely4050@colorado.edu::38baa8d9-7c25-4c5d-8421-058dd390cda9" providerId="AD" clId="Web-{06EAD6C3-27BE-C87A-FEE9-345BC0540954}"/>
    <pc:docChg chg="addSld delSld modSld">
      <pc:chgData name="Peter Ly" userId="S::pely4050@colorado.edu::38baa8d9-7c25-4c5d-8421-058dd390cda9" providerId="AD" clId="Web-{06EAD6C3-27BE-C87A-FEE9-345BC0540954}" dt="2024-11-12T20:54:14.667" v="88"/>
      <pc:docMkLst>
        <pc:docMk/>
      </pc:docMkLst>
      <pc:sldChg chg="modSp">
        <pc:chgData name="Peter Ly" userId="S::pely4050@colorado.edu::38baa8d9-7c25-4c5d-8421-058dd390cda9" providerId="AD" clId="Web-{06EAD6C3-27BE-C87A-FEE9-345BC0540954}" dt="2024-11-12T19:41:44.105" v="47" actId="20577"/>
        <pc:sldMkLst>
          <pc:docMk/>
          <pc:sldMk cId="1008030623" sldId="257"/>
        </pc:sldMkLst>
        <pc:graphicFrameChg chg="mod modGraphic">
          <ac:chgData name="Peter Ly" userId="S::pely4050@colorado.edu::38baa8d9-7c25-4c5d-8421-058dd390cda9" providerId="AD" clId="Web-{06EAD6C3-27BE-C87A-FEE9-345BC0540954}" dt="2024-11-12T19:41:44.105" v="47" actId="20577"/>
          <ac:graphicFrameMkLst>
            <pc:docMk/>
            <pc:sldMk cId="1008030623" sldId="257"/>
            <ac:graphicFrameMk id="5" creationId="{C0EBD8E1-41DF-D181-E8BC-6EFA80434387}"/>
          </ac:graphicFrameMkLst>
        </pc:graphicFrameChg>
      </pc:sldChg>
      <pc:sldChg chg="modSp mod modShow">
        <pc:chgData name="Peter Ly" userId="S::pely4050@colorado.edu::38baa8d9-7c25-4c5d-8421-058dd390cda9" providerId="AD" clId="Web-{06EAD6C3-27BE-C87A-FEE9-345BC0540954}" dt="2024-11-12T20:54:14.667" v="88"/>
        <pc:sldMkLst>
          <pc:docMk/>
          <pc:sldMk cId="3250229759" sldId="259"/>
        </pc:sldMkLst>
      </pc:sldChg>
      <pc:sldChg chg="modSp">
        <pc:chgData name="Peter Ly" userId="S::pely4050@colorado.edu::38baa8d9-7c25-4c5d-8421-058dd390cda9" providerId="AD" clId="Web-{06EAD6C3-27BE-C87A-FEE9-345BC0540954}" dt="2024-11-12T19:47:44.197" v="87" actId="20577"/>
        <pc:sldMkLst>
          <pc:docMk/>
          <pc:sldMk cId="3940210816" sldId="264"/>
        </pc:sldMkLst>
        <pc:graphicFrameChg chg="modGraphic">
          <ac:chgData name="Peter Ly" userId="S::pely4050@colorado.edu::38baa8d9-7c25-4c5d-8421-058dd390cda9" providerId="AD" clId="Web-{06EAD6C3-27BE-C87A-FEE9-345BC0540954}" dt="2024-11-12T19:47:44.197" v="87" actId="20577"/>
          <ac:graphicFrameMkLst>
            <pc:docMk/>
            <pc:sldMk cId="3940210816" sldId="264"/>
            <ac:graphicFrameMk id="6" creationId="{15781A52-568F-5BD9-CC53-06C10FD82C8C}"/>
          </ac:graphicFrameMkLst>
        </pc:graphicFrameChg>
      </pc:sldChg>
      <pc:sldChg chg="modSp add replId">
        <pc:chgData name="Peter Ly" userId="S::pely4050@colorado.edu::38baa8d9-7c25-4c5d-8421-058dd390cda9" providerId="AD" clId="Web-{06EAD6C3-27BE-C87A-FEE9-345BC0540954}" dt="2024-11-12T18:18:36.563" v="22" actId="20577"/>
        <pc:sldMkLst>
          <pc:docMk/>
          <pc:sldMk cId="1885186742" sldId="268"/>
        </pc:sldMkLst>
        <pc:spChg chg="mod">
          <ac:chgData name="Peter Ly" userId="S::pely4050@colorado.edu::38baa8d9-7c25-4c5d-8421-058dd390cda9" providerId="AD" clId="Web-{06EAD6C3-27BE-C87A-FEE9-345BC0540954}" dt="2024-11-12T18:18:36.563" v="22" actId="20577"/>
          <ac:spMkLst>
            <pc:docMk/>
            <pc:sldMk cId="1885186742" sldId="268"/>
            <ac:spMk id="2" creationId="{BEC42773-ACE8-91C8-636C-1C8FA95BB9AB}"/>
          </ac:spMkLst>
        </pc:spChg>
        <pc:graphicFrameChg chg="mod">
          <ac:chgData name="Peter Ly" userId="S::pely4050@colorado.edu::38baa8d9-7c25-4c5d-8421-058dd390cda9" providerId="AD" clId="Web-{06EAD6C3-27BE-C87A-FEE9-345BC0540954}" dt="2024-11-12T18:18:10.859" v="5" actId="1076"/>
          <ac:graphicFrameMkLst>
            <pc:docMk/>
            <pc:sldMk cId="1885186742" sldId="268"/>
            <ac:graphicFrameMk id="6" creationId="{15781A52-568F-5BD9-CC53-06C10FD82C8C}"/>
          </ac:graphicFrameMkLst>
        </pc:graphicFrameChg>
      </pc:sldChg>
      <pc:sldChg chg="add del replId">
        <pc:chgData name="Peter Ly" userId="S::pely4050@colorado.edu::38baa8d9-7c25-4c5d-8421-058dd390cda9" providerId="AD" clId="Web-{06EAD6C3-27BE-C87A-FEE9-345BC0540954}" dt="2024-11-12T18:18:04.687" v="4"/>
        <pc:sldMkLst>
          <pc:docMk/>
          <pc:sldMk cId="1027043129" sldId="269"/>
        </pc:sldMkLst>
      </pc:sldChg>
    </pc:docChg>
  </pc:docChgLst>
  <pc:docChgLst>
    <pc:chgData name="Peter Ly" userId="S::pely4050@colorado.edu::38baa8d9-7c25-4c5d-8421-058dd390cda9" providerId="AD" clId="Web-{B9AC1C72-2F94-CCF9-3E78-88D842AA564D}"/>
    <pc:docChg chg="addSld modSld">
      <pc:chgData name="Peter Ly" userId="S::pely4050@colorado.edu::38baa8d9-7c25-4c5d-8421-058dd390cda9" providerId="AD" clId="Web-{B9AC1C72-2F94-CCF9-3E78-88D842AA564D}" dt="2024-11-11T15:46:47.663" v="40" actId="20577"/>
      <pc:docMkLst>
        <pc:docMk/>
      </pc:docMkLst>
      <pc:sldChg chg="modSp">
        <pc:chgData name="Peter Ly" userId="S::pely4050@colorado.edu::38baa8d9-7c25-4c5d-8421-058dd390cda9" providerId="AD" clId="Web-{B9AC1C72-2F94-CCF9-3E78-88D842AA564D}" dt="2024-11-11T15:46:25.772" v="28" actId="20577"/>
        <pc:sldMkLst>
          <pc:docMk/>
          <pc:sldMk cId="3940210816" sldId="264"/>
        </pc:sldMkLst>
        <pc:spChg chg="mod">
          <ac:chgData name="Peter Ly" userId="S::pely4050@colorado.edu::38baa8d9-7c25-4c5d-8421-058dd390cda9" providerId="AD" clId="Web-{B9AC1C72-2F94-CCF9-3E78-88D842AA564D}" dt="2024-11-11T15:46:25.772" v="28" actId="20577"/>
          <ac:spMkLst>
            <pc:docMk/>
            <pc:sldMk cId="3940210816" sldId="264"/>
            <ac:spMk id="2" creationId="{BEC42773-ACE8-91C8-636C-1C8FA95BB9AB}"/>
          </ac:spMkLst>
        </pc:spChg>
        <pc:graphicFrameChg chg="modGraphic">
          <ac:chgData name="Peter Ly" userId="S::pely4050@colorado.edu::38baa8d9-7c25-4c5d-8421-058dd390cda9" providerId="AD" clId="Web-{B9AC1C72-2F94-CCF9-3E78-88D842AA564D}" dt="2024-11-11T15:46:14.225" v="17" actId="20577"/>
          <ac:graphicFrameMkLst>
            <pc:docMk/>
            <pc:sldMk cId="3940210816" sldId="264"/>
            <ac:graphicFrameMk id="6" creationId="{15781A52-568F-5BD9-CC53-06C10FD82C8C}"/>
          </ac:graphicFrameMkLst>
        </pc:graphicFrameChg>
      </pc:sldChg>
      <pc:sldChg chg="modSp add replId">
        <pc:chgData name="Peter Ly" userId="S::pely4050@colorado.edu::38baa8d9-7c25-4c5d-8421-058dd390cda9" providerId="AD" clId="Web-{B9AC1C72-2F94-CCF9-3E78-88D842AA564D}" dt="2024-11-11T15:46:47.663" v="40" actId="20577"/>
        <pc:sldMkLst>
          <pc:docMk/>
          <pc:sldMk cId="1227893183" sldId="267"/>
        </pc:sldMkLst>
        <pc:spChg chg="mod">
          <ac:chgData name="Peter Ly" userId="S::pely4050@colorado.edu::38baa8d9-7c25-4c5d-8421-058dd390cda9" providerId="AD" clId="Web-{B9AC1C72-2F94-CCF9-3E78-88D842AA564D}" dt="2024-11-11T15:46:47.663" v="40" actId="20577"/>
          <ac:spMkLst>
            <pc:docMk/>
            <pc:sldMk cId="1227893183" sldId="267"/>
            <ac:spMk id="2" creationId="{BEC42773-ACE8-91C8-636C-1C8FA95BB9AB}"/>
          </ac:spMkLst>
        </pc:spChg>
      </pc:sldChg>
    </pc:docChg>
  </pc:docChgLst>
  <pc:docChgLst>
    <pc:chgData name="Vijay Kumar Poloju" userId="1ae1ea26-bca3-4f70-9f2e-7d21832e5995" providerId="ADAL" clId="{6343D8D3-0B31-4601-986B-F82833FF5315}"/>
    <pc:docChg chg="undo custSel addSld delSld modSld">
      <pc:chgData name="Vijay Kumar Poloju" userId="1ae1ea26-bca3-4f70-9f2e-7d21832e5995" providerId="ADAL" clId="{6343D8D3-0B31-4601-986B-F82833FF5315}" dt="2024-11-14T00:34:22.214" v="1413" actId="20577"/>
      <pc:docMkLst>
        <pc:docMk/>
      </pc:docMkLst>
      <pc:sldChg chg="modSp mod">
        <pc:chgData name="Vijay Kumar Poloju" userId="1ae1ea26-bca3-4f70-9f2e-7d21832e5995" providerId="ADAL" clId="{6343D8D3-0B31-4601-986B-F82833FF5315}" dt="2024-11-14T00:34:22.214" v="1413" actId="20577"/>
        <pc:sldMkLst>
          <pc:docMk/>
          <pc:sldMk cId="1227893183" sldId="267"/>
        </pc:sldMkLst>
        <pc:graphicFrameChg chg="mod modGraphic">
          <ac:chgData name="Vijay Kumar Poloju" userId="1ae1ea26-bca3-4f70-9f2e-7d21832e5995" providerId="ADAL" clId="{6343D8D3-0B31-4601-986B-F82833FF5315}" dt="2024-11-14T00:34:22.214" v="1413" actId="20577"/>
          <ac:graphicFrameMkLst>
            <pc:docMk/>
            <pc:sldMk cId="1227893183" sldId="267"/>
            <ac:graphicFrameMk id="6" creationId="{15781A52-568F-5BD9-CC53-06C10FD82C8C}"/>
          </ac:graphicFrameMkLst>
        </pc:graphicFrameChg>
      </pc:sldChg>
      <pc:sldChg chg="addSp delSp modSp new mod setBg">
        <pc:chgData name="Vijay Kumar Poloju" userId="1ae1ea26-bca3-4f70-9f2e-7d21832e5995" providerId="ADAL" clId="{6343D8D3-0B31-4601-986B-F82833FF5315}" dt="2024-11-13T23:29:39.080" v="775" actId="26606"/>
        <pc:sldMkLst>
          <pc:docMk/>
          <pc:sldMk cId="3766712010" sldId="269"/>
        </pc:sldMkLst>
        <pc:spChg chg="mod">
          <ac:chgData name="Vijay Kumar Poloju" userId="1ae1ea26-bca3-4f70-9f2e-7d21832e5995" providerId="ADAL" clId="{6343D8D3-0B31-4601-986B-F82833FF5315}" dt="2024-11-13T23:28:30.164" v="766" actId="26606"/>
          <ac:spMkLst>
            <pc:docMk/>
            <pc:sldMk cId="3766712010" sldId="269"/>
            <ac:spMk id="2" creationId="{5CF7CD1E-A62A-9391-DB4F-BACDF42900BE}"/>
          </ac:spMkLst>
        </pc:spChg>
        <pc:spChg chg="mod">
          <ac:chgData name="Vijay Kumar Poloju" userId="1ae1ea26-bca3-4f70-9f2e-7d21832e5995" providerId="ADAL" clId="{6343D8D3-0B31-4601-986B-F82833FF5315}" dt="2024-11-13T23:29:39.080" v="775" actId="26606"/>
          <ac:spMkLst>
            <pc:docMk/>
            <pc:sldMk cId="3766712010" sldId="269"/>
            <ac:spMk id="3" creationId="{C56EBB58-729D-0FA7-3F8F-49FB174CCEB7}"/>
          </ac:spMkLst>
        </pc:spChg>
        <pc:spChg chg="add del">
          <ac:chgData name="Vijay Kumar Poloju" userId="1ae1ea26-bca3-4f70-9f2e-7d21832e5995" providerId="ADAL" clId="{6343D8D3-0B31-4601-986B-F82833FF5315}" dt="2024-11-13T23:28:28.745" v="763" actId="26606"/>
          <ac:spMkLst>
            <pc:docMk/>
            <pc:sldMk cId="3766712010" sldId="269"/>
            <ac:spMk id="14" creationId="{A5931BE0-4B93-4D6C-878E-ACC59D6B4587}"/>
          </ac:spMkLst>
        </pc:spChg>
        <pc:spChg chg="add del">
          <ac:chgData name="Vijay Kumar Poloju" userId="1ae1ea26-bca3-4f70-9f2e-7d21832e5995" providerId="ADAL" clId="{6343D8D3-0B31-4601-986B-F82833FF5315}" dt="2024-11-13T23:28:28.745" v="763" actId="26606"/>
          <ac:spMkLst>
            <pc:docMk/>
            <pc:sldMk cId="3766712010" sldId="269"/>
            <ac:spMk id="16" creationId="{6959C3E7-D59B-44C4-9BBD-3BC2A41A0CB1}"/>
          </ac:spMkLst>
        </pc:spChg>
        <pc:spChg chg="add del">
          <ac:chgData name="Vijay Kumar Poloju" userId="1ae1ea26-bca3-4f70-9f2e-7d21832e5995" providerId="ADAL" clId="{6343D8D3-0B31-4601-986B-F82833FF5315}" dt="2024-11-13T23:28:30.157" v="765" actId="26606"/>
          <ac:spMkLst>
            <pc:docMk/>
            <pc:sldMk cId="3766712010" sldId="269"/>
            <ac:spMk id="27" creationId="{A5931BE0-4B93-4D6C-878E-ACC59D6B4587}"/>
          </ac:spMkLst>
        </pc:spChg>
        <pc:spChg chg="add del">
          <ac:chgData name="Vijay Kumar Poloju" userId="1ae1ea26-bca3-4f70-9f2e-7d21832e5995" providerId="ADAL" clId="{6343D8D3-0B31-4601-986B-F82833FF5315}" dt="2024-11-13T23:29:39.080" v="775" actId="26606"/>
          <ac:spMkLst>
            <pc:docMk/>
            <pc:sldMk cId="3766712010" sldId="269"/>
            <ac:spMk id="34" creationId="{A5931BE0-4B93-4D6C-878E-ACC59D6B4587}"/>
          </ac:spMkLst>
        </pc:spChg>
        <pc:spChg chg="add del">
          <ac:chgData name="Vijay Kumar Poloju" userId="1ae1ea26-bca3-4f70-9f2e-7d21832e5995" providerId="ADAL" clId="{6343D8D3-0B31-4601-986B-F82833FF5315}" dt="2024-11-13T23:29:39.080" v="775" actId="26606"/>
          <ac:spMkLst>
            <pc:docMk/>
            <pc:sldMk cId="3766712010" sldId="269"/>
            <ac:spMk id="35" creationId="{D3262674-A504-4C90-BBBB-94D20F92A2B6}"/>
          </ac:spMkLst>
        </pc:spChg>
        <pc:spChg chg="add">
          <ac:chgData name="Vijay Kumar Poloju" userId="1ae1ea26-bca3-4f70-9f2e-7d21832e5995" providerId="ADAL" clId="{6343D8D3-0B31-4601-986B-F82833FF5315}" dt="2024-11-13T23:29:39.080" v="775" actId="26606"/>
          <ac:spMkLst>
            <pc:docMk/>
            <pc:sldMk cId="3766712010" sldId="269"/>
            <ac:spMk id="46" creationId="{A5931BE0-4B93-4D6C-878E-ACC59D6B4587}"/>
          </ac:spMkLst>
        </pc:spChg>
        <pc:spChg chg="add">
          <ac:chgData name="Vijay Kumar Poloju" userId="1ae1ea26-bca3-4f70-9f2e-7d21832e5995" providerId="ADAL" clId="{6343D8D3-0B31-4601-986B-F82833FF5315}" dt="2024-11-13T23:29:39.080" v="775" actId="26606"/>
          <ac:spMkLst>
            <pc:docMk/>
            <pc:sldMk cId="3766712010" sldId="269"/>
            <ac:spMk id="48" creationId="{D3262674-A504-4C90-BBBB-94D20F92A2B6}"/>
          </ac:spMkLst>
        </pc:spChg>
        <pc:grpChg chg="add del">
          <ac:chgData name="Vijay Kumar Poloju" userId="1ae1ea26-bca3-4f70-9f2e-7d21832e5995" providerId="ADAL" clId="{6343D8D3-0B31-4601-986B-F82833FF5315}" dt="2024-11-13T23:28:28.745" v="763" actId="26606"/>
          <ac:grpSpMkLst>
            <pc:docMk/>
            <pc:sldMk cId="3766712010" sldId="269"/>
            <ac:grpSpMk id="8" creationId="{3BDBC526-6DCD-4FF6-8395-D8C22E46E527}"/>
          </ac:grpSpMkLst>
        </pc:grpChg>
        <pc:grpChg chg="add del">
          <ac:chgData name="Vijay Kumar Poloju" userId="1ae1ea26-bca3-4f70-9f2e-7d21832e5995" providerId="ADAL" clId="{6343D8D3-0B31-4601-986B-F82833FF5315}" dt="2024-11-13T23:28:28.745" v="763" actId="26606"/>
          <ac:grpSpMkLst>
            <pc:docMk/>
            <pc:sldMk cId="3766712010" sldId="269"/>
            <ac:grpSpMk id="18" creationId="{3654876B-FB01-4E58-9C9F-3D510011B13A}"/>
          </ac:grpSpMkLst>
        </pc:grpChg>
        <pc:grpChg chg="add del">
          <ac:chgData name="Vijay Kumar Poloju" userId="1ae1ea26-bca3-4f70-9f2e-7d21832e5995" providerId="ADAL" clId="{6343D8D3-0B31-4601-986B-F82833FF5315}" dt="2024-11-13T23:28:30.157" v="765" actId="26606"/>
          <ac:grpSpMkLst>
            <pc:docMk/>
            <pc:sldMk cId="3766712010" sldId="269"/>
            <ac:grpSpMk id="23" creationId="{3BDBC526-6DCD-4FF6-8395-D8C22E46E527}"/>
          </ac:grpSpMkLst>
        </pc:grpChg>
        <pc:grpChg chg="add del">
          <ac:chgData name="Vijay Kumar Poloju" userId="1ae1ea26-bca3-4f70-9f2e-7d21832e5995" providerId="ADAL" clId="{6343D8D3-0B31-4601-986B-F82833FF5315}" dt="2024-11-13T23:28:30.157" v="765" actId="26606"/>
          <ac:grpSpMkLst>
            <pc:docMk/>
            <pc:sldMk cId="3766712010" sldId="269"/>
            <ac:grpSpMk id="28" creationId="{D0342557-9691-41B1-9FFF-027845ED041F}"/>
          </ac:grpSpMkLst>
        </pc:grpChg>
        <pc:grpChg chg="add del">
          <ac:chgData name="Vijay Kumar Poloju" userId="1ae1ea26-bca3-4f70-9f2e-7d21832e5995" providerId="ADAL" clId="{6343D8D3-0B31-4601-986B-F82833FF5315}" dt="2024-11-13T23:29:39.080" v="775" actId="26606"/>
          <ac:grpSpMkLst>
            <pc:docMk/>
            <pc:sldMk cId="3766712010" sldId="269"/>
            <ac:grpSpMk id="33" creationId="{3BDBC526-6DCD-4FF6-8395-D8C22E46E527}"/>
          </ac:grpSpMkLst>
        </pc:grpChg>
        <pc:grpChg chg="add">
          <ac:chgData name="Vijay Kumar Poloju" userId="1ae1ea26-bca3-4f70-9f2e-7d21832e5995" providerId="ADAL" clId="{6343D8D3-0B31-4601-986B-F82833FF5315}" dt="2024-11-13T23:29:39.080" v="775" actId="26606"/>
          <ac:grpSpMkLst>
            <pc:docMk/>
            <pc:sldMk cId="3766712010" sldId="269"/>
            <ac:grpSpMk id="40" creationId="{3BDBC526-6DCD-4FF6-8395-D8C22E46E527}"/>
          </ac:grpSpMkLst>
        </pc:grpChg>
        <pc:picChg chg="add del">
          <ac:chgData name="Vijay Kumar Poloju" userId="1ae1ea26-bca3-4f70-9f2e-7d21832e5995" providerId="ADAL" clId="{6343D8D3-0B31-4601-986B-F82833FF5315}" dt="2024-11-13T23:28:30.157" v="765" actId="26606"/>
          <ac:picMkLst>
            <pc:docMk/>
            <pc:sldMk cId="3766712010" sldId="269"/>
            <ac:picMk id="7" creationId="{CE77EA31-3834-D50B-9512-A5E348401A99}"/>
          </ac:picMkLst>
        </pc:picChg>
      </pc:sldChg>
      <pc:sldChg chg="addSp delSp modSp new mod setBg">
        <pc:chgData name="Vijay Kumar Poloju" userId="1ae1ea26-bca3-4f70-9f2e-7d21832e5995" providerId="ADAL" clId="{6343D8D3-0B31-4601-986B-F82833FF5315}" dt="2024-11-14T00:30:42.685" v="1311" actId="1076"/>
        <pc:sldMkLst>
          <pc:docMk/>
          <pc:sldMk cId="887441169" sldId="270"/>
        </pc:sldMkLst>
        <pc:spChg chg="mod ord">
          <ac:chgData name="Vijay Kumar Poloju" userId="1ae1ea26-bca3-4f70-9f2e-7d21832e5995" providerId="ADAL" clId="{6343D8D3-0B31-4601-986B-F82833FF5315}" dt="2024-11-14T00:30:39.069" v="1310" actId="1076"/>
          <ac:spMkLst>
            <pc:docMk/>
            <pc:sldMk cId="887441169" sldId="270"/>
            <ac:spMk id="2" creationId="{AA3D86A9-530C-3115-87FB-CC7FD65A4856}"/>
          </ac:spMkLst>
        </pc:spChg>
        <pc:spChg chg="mod ord">
          <ac:chgData name="Vijay Kumar Poloju" userId="1ae1ea26-bca3-4f70-9f2e-7d21832e5995" providerId="ADAL" clId="{6343D8D3-0B31-4601-986B-F82833FF5315}" dt="2024-11-14T00:30:29.129" v="1306" actId="26606"/>
          <ac:spMkLst>
            <pc:docMk/>
            <pc:sldMk cId="887441169" sldId="270"/>
            <ac:spMk id="3" creationId="{008B63F5-951E-6DAA-6782-A9DCB4107433}"/>
          </ac:spMkLst>
        </pc:spChg>
        <pc:spChg chg="add del">
          <ac:chgData name="Vijay Kumar Poloju" userId="1ae1ea26-bca3-4f70-9f2e-7d21832e5995" providerId="ADAL" clId="{6343D8D3-0B31-4601-986B-F82833FF5315}" dt="2024-11-14T00:30:29.129" v="1306" actId="26606"/>
          <ac:spMkLst>
            <pc:docMk/>
            <pc:sldMk cId="887441169" sldId="270"/>
            <ac:spMk id="12" creationId="{1DB043B4-68C6-45B9-82AC-A5800EADB8DB}"/>
          </ac:spMkLst>
        </pc:spChg>
        <pc:spChg chg="add del">
          <ac:chgData name="Vijay Kumar Poloju" userId="1ae1ea26-bca3-4f70-9f2e-7d21832e5995" providerId="ADAL" clId="{6343D8D3-0B31-4601-986B-F82833FF5315}" dt="2024-11-14T00:30:29.129" v="1306" actId="26606"/>
          <ac:spMkLst>
            <pc:docMk/>
            <pc:sldMk cId="887441169" sldId="270"/>
            <ac:spMk id="18" creationId="{FE05BC49-0F00-4C85-9AF5-A0CC5B39C8D2}"/>
          </ac:spMkLst>
        </pc:spChg>
        <pc:spChg chg="add del">
          <ac:chgData name="Vijay Kumar Poloju" userId="1ae1ea26-bca3-4f70-9f2e-7d21832e5995" providerId="ADAL" clId="{6343D8D3-0B31-4601-986B-F82833FF5315}" dt="2024-11-14T00:30:05.679" v="1302" actId="26606"/>
          <ac:spMkLst>
            <pc:docMk/>
            <pc:sldMk cId="887441169" sldId="270"/>
            <ac:spMk id="29" creationId="{A5931BE0-4B93-4D6C-878E-ACC59D6B4587}"/>
          </ac:spMkLst>
        </pc:spChg>
        <pc:spChg chg="add del">
          <ac:chgData name="Vijay Kumar Poloju" userId="1ae1ea26-bca3-4f70-9f2e-7d21832e5995" providerId="ADAL" clId="{6343D8D3-0B31-4601-986B-F82833FF5315}" dt="2024-11-14T00:30:05.679" v="1302" actId="26606"/>
          <ac:spMkLst>
            <pc:docMk/>
            <pc:sldMk cId="887441169" sldId="270"/>
            <ac:spMk id="31" creationId="{48D4D7BC-3265-4CC9-A041-F7BAB258149A}"/>
          </ac:spMkLst>
        </pc:spChg>
        <pc:spChg chg="add del">
          <ac:chgData name="Vijay Kumar Poloju" userId="1ae1ea26-bca3-4f70-9f2e-7d21832e5995" providerId="ADAL" clId="{6343D8D3-0B31-4601-986B-F82833FF5315}" dt="2024-11-14T00:30:29.129" v="1306" actId="26606"/>
          <ac:spMkLst>
            <pc:docMk/>
            <pc:sldMk cId="887441169" sldId="270"/>
            <ac:spMk id="35" creationId="{1AC4FAA8-29F9-468B-BCFF-A8B11A2A12CF}"/>
          </ac:spMkLst>
        </pc:spChg>
        <pc:spChg chg="add del">
          <ac:chgData name="Vijay Kumar Poloju" userId="1ae1ea26-bca3-4f70-9f2e-7d21832e5995" providerId="ADAL" clId="{6343D8D3-0B31-4601-986B-F82833FF5315}" dt="2024-11-14T00:30:17.064" v="1304" actId="26606"/>
          <ac:spMkLst>
            <pc:docMk/>
            <pc:sldMk cId="887441169" sldId="270"/>
            <ac:spMk id="44" creationId="{A5931BE0-4B93-4D6C-878E-ACC59D6B4587}"/>
          </ac:spMkLst>
        </pc:spChg>
        <pc:spChg chg="add del">
          <ac:chgData name="Vijay Kumar Poloju" userId="1ae1ea26-bca3-4f70-9f2e-7d21832e5995" providerId="ADAL" clId="{6343D8D3-0B31-4601-986B-F82833FF5315}" dt="2024-11-14T00:30:29.129" v="1306" actId="26606"/>
          <ac:spMkLst>
            <pc:docMk/>
            <pc:sldMk cId="887441169" sldId="270"/>
            <ac:spMk id="50" creationId="{A5931BE0-4B93-4D6C-878E-ACC59D6B4587}"/>
          </ac:spMkLst>
        </pc:spChg>
        <pc:grpChg chg="add del">
          <ac:chgData name="Vijay Kumar Poloju" userId="1ae1ea26-bca3-4f70-9f2e-7d21832e5995" providerId="ADAL" clId="{6343D8D3-0B31-4601-986B-F82833FF5315}" dt="2024-11-14T00:30:29.129" v="1306" actId="26606"/>
          <ac:grpSpMkLst>
            <pc:docMk/>
            <pc:sldMk cId="887441169" sldId="270"/>
            <ac:grpSpMk id="14" creationId="{CF03DCF1-A2E9-4508-9109-04925CE1A016}"/>
          </ac:grpSpMkLst>
        </pc:grpChg>
        <pc:grpChg chg="add del">
          <ac:chgData name="Vijay Kumar Poloju" userId="1ae1ea26-bca3-4f70-9f2e-7d21832e5995" providerId="ADAL" clId="{6343D8D3-0B31-4601-986B-F82833FF5315}" dt="2024-11-14T00:30:05.679" v="1302" actId="26606"/>
          <ac:grpSpMkLst>
            <pc:docMk/>
            <pc:sldMk cId="887441169" sldId="270"/>
            <ac:grpSpMk id="23" creationId="{3BDBC526-6DCD-4FF6-8395-D8C22E46E527}"/>
          </ac:grpSpMkLst>
        </pc:grpChg>
        <pc:grpChg chg="add del">
          <ac:chgData name="Vijay Kumar Poloju" userId="1ae1ea26-bca3-4f70-9f2e-7d21832e5995" providerId="ADAL" clId="{6343D8D3-0B31-4601-986B-F82833FF5315}" dt="2024-11-14T00:30:05.679" v="1302" actId="26606"/>
          <ac:grpSpMkLst>
            <pc:docMk/>
            <pc:sldMk cId="887441169" sldId="270"/>
            <ac:grpSpMk id="33" creationId="{17FE0127-8AF5-4BFA-BC26-8660D1E04F75}"/>
          </ac:grpSpMkLst>
        </pc:grpChg>
        <pc:grpChg chg="add del">
          <ac:chgData name="Vijay Kumar Poloju" userId="1ae1ea26-bca3-4f70-9f2e-7d21832e5995" providerId="ADAL" clId="{6343D8D3-0B31-4601-986B-F82833FF5315}" dt="2024-11-14T00:30:17.064" v="1304" actId="26606"/>
          <ac:grpSpMkLst>
            <pc:docMk/>
            <pc:sldMk cId="887441169" sldId="270"/>
            <ac:grpSpMk id="39" creationId="{3BDBC526-6DCD-4FF6-8395-D8C22E46E527}"/>
          </ac:grpSpMkLst>
        </pc:grpChg>
        <pc:grpChg chg="add del">
          <ac:chgData name="Vijay Kumar Poloju" userId="1ae1ea26-bca3-4f70-9f2e-7d21832e5995" providerId="ADAL" clId="{6343D8D3-0B31-4601-986B-F82833FF5315}" dt="2024-11-14T00:30:17.064" v="1304" actId="26606"/>
          <ac:grpSpMkLst>
            <pc:docMk/>
            <pc:sldMk cId="887441169" sldId="270"/>
            <ac:grpSpMk id="45" creationId="{11BC3F1D-FF1B-45CA-A643-B81A31647F37}"/>
          </ac:grpSpMkLst>
        </pc:grpChg>
        <pc:grpChg chg="add del">
          <ac:chgData name="Vijay Kumar Poloju" userId="1ae1ea26-bca3-4f70-9f2e-7d21832e5995" providerId="ADAL" clId="{6343D8D3-0B31-4601-986B-F82833FF5315}" dt="2024-11-14T00:30:17.064" v="1304" actId="26606"/>
          <ac:grpSpMkLst>
            <pc:docMk/>
            <pc:sldMk cId="887441169" sldId="270"/>
            <ac:grpSpMk id="47" creationId="{42BF3EAF-F533-4F2E-B9A1-3698984B4C18}"/>
          </ac:grpSpMkLst>
        </pc:grpChg>
        <pc:grpChg chg="add del">
          <ac:chgData name="Vijay Kumar Poloju" userId="1ae1ea26-bca3-4f70-9f2e-7d21832e5995" providerId="ADAL" clId="{6343D8D3-0B31-4601-986B-F82833FF5315}" dt="2024-11-14T00:30:29.129" v="1306" actId="26606"/>
          <ac:grpSpMkLst>
            <pc:docMk/>
            <pc:sldMk cId="887441169" sldId="270"/>
            <ac:grpSpMk id="49" creationId="{3BDBC526-6DCD-4FF6-8395-D8C22E46E527}"/>
          </ac:grpSpMkLst>
        </pc:grpChg>
        <pc:grpChg chg="add del">
          <ac:chgData name="Vijay Kumar Poloju" userId="1ae1ea26-bca3-4f70-9f2e-7d21832e5995" providerId="ADAL" clId="{6343D8D3-0B31-4601-986B-F82833FF5315}" dt="2024-11-14T00:30:29.129" v="1306" actId="26606"/>
          <ac:grpSpMkLst>
            <pc:docMk/>
            <pc:sldMk cId="887441169" sldId="270"/>
            <ac:grpSpMk id="51" creationId="{11F8F457-0192-4F9A-9EEF-D784521FAC11}"/>
          </ac:grpSpMkLst>
        </pc:grpChg>
        <pc:picChg chg="add mod ord">
          <ac:chgData name="Vijay Kumar Poloju" userId="1ae1ea26-bca3-4f70-9f2e-7d21832e5995" providerId="ADAL" clId="{6343D8D3-0B31-4601-986B-F82833FF5315}" dt="2024-11-14T00:30:29.129" v="1306" actId="26606"/>
          <ac:picMkLst>
            <pc:docMk/>
            <pc:sldMk cId="887441169" sldId="270"/>
            <ac:picMk id="5" creationId="{DE153E6E-9CD0-1270-B8DD-7362B3D08EDC}"/>
          </ac:picMkLst>
        </pc:picChg>
        <pc:picChg chg="add mod ord">
          <ac:chgData name="Vijay Kumar Poloju" userId="1ae1ea26-bca3-4f70-9f2e-7d21832e5995" providerId="ADAL" clId="{6343D8D3-0B31-4601-986B-F82833FF5315}" dt="2024-11-14T00:30:42.685" v="1311" actId="1076"/>
          <ac:picMkLst>
            <pc:docMk/>
            <pc:sldMk cId="887441169" sldId="270"/>
            <ac:picMk id="7" creationId="{6BBAB39A-9766-DC7B-790F-42353B7A5EEC}"/>
          </ac:picMkLst>
        </pc:picChg>
      </pc:sldChg>
      <pc:sldChg chg="new del">
        <pc:chgData name="Vijay Kumar Poloju" userId="1ae1ea26-bca3-4f70-9f2e-7d21832e5995" providerId="ADAL" clId="{6343D8D3-0B31-4601-986B-F82833FF5315}" dt="2024-11-13T23:29:52.944" v="777" actId="47"/>
        <pc:sldMkLst>
          <pc:docMk/>
          <pc:sldMk cId="1694599102" sldId="270"/>
        </pc:sldMkLst>
      </pc:sldChg>
    </pc:docChg>
  </pc:docChgLst>
  <pc:docChgLst>
    <pc:chgData name="Harrison Fagan" userId="S::hafa9887@colorado.edu::38b21641-2869-4c35-8503-c7747007bd84" providerId="AD" clId="Web-{14945CFD-5B55-A924-6487-47B41A66761B}"/>
    <pc:docChg chg="modSld">
      <pc:chgData name="Harrison Fagan" userId="S::hafa9887@colorado.edu::38b21641-2869-4c35-8503-c7747007bd84" providerId="AD" clId="Web-{14945CFD-5B55-A924-6487-47B41A66761B}" dt="2024-11-12T20:53:47.781" v="397" actId="20577"/>
      <pc:docMkLst>
        <pc:docMk/>
      </pc:docMkLst>
      <pc:sldChg chg="modSp modNotes">
        <pc:chgData name="Harrison Fagan" userId="S::hafa9887@colorado.edu::38b21641-2869-4c35-8503-c7747007bd84" providerId="AD" clId="Web-{14945CFD-5B55-A924-6487-47B41A66761B}" dt="2024-11-12T20:53:47.781" v="397" actId="20577"/>
        <pc:sldMkLst>
          <pc:docMk/>
          <pc:sldMk cId="3940210816" sldId="264"/>
        </pc:sldMkLst>
        <pc:graphicFrameChg chg="modGraphic">
          <ac:chgData name="Harrison Fagan" userId="S::hafa9887@colorado.edu::38b21641-2869-4c35-8503-c7747007bd84" providerId="AD" clId="Web-{14945CFD-5B55-A924-6487-47B41A66761B}" dt="2024-11-12T20:53:47.781" v="397" actId="20577"/>
          <ac:graphicFrameMkLst>
            <pc:docMk/>
            <pc:sldMk cId="3940210816" sldId="264"/>
            <ac:graphicFrameMk id="6" creationId="{15781A52-568F-5BD9-CC53-06C10FD82C8C}"/>
          </ac:graphicFrameMkLst>
        </pc:graphicFrameChg>
      </pc:sldChg>
      <pc:sldChg chg="modSp">
        <pc:chgData name="Harrison Fagan" userId="S::hafa9887@colorado.edu::38b21641-2869-4c35-8503-c7747007bd84" providerId="AD" clId="Web-{14945CFD-5B55-A924-6487-47B41A66761B}" dt="2024-11-12T20:53:26.202" v="363" actId="20577"/>
        <pc:sldMkLst>
          <pc:docMk/>
          <pc:sldMk cId="1227893183" sldId="267"/>
        </pc:sldMkLst>
        <pc:graphicFrameChg chg="modGraphic">
          <ac:chgData name="Harrison Fagan" userId="S::hafa9887@colorado.edu::38b21641-2869-4c35-8503-c7747007bd84" providerId="AD" clId="Web-{14945CFD-5B55-A924-6487-47B41A66761B}" dt="2024-11-12T20:53:26.202" v="363" actId="20577"/>
          <ac:graphicFrameMkLst>
            <pc:docMk/>
            <pc:sldMk cId="1227893183" sldId="267"/>
            <ac:graphicFrameMk id="6" creationId="{15781A52-568F-5BD9-CC53-06C10FD82C8C}"/>
          </ac:graphicFrameMkLst>
        </pc:graphicFrameChg>
      </pc:sldChg>
      <pc:sldChg chg="modSp">
        <pc:chgData name="Harrison Fagan" userId="S::hafa9887@colorado.edu::38b21641-2869-4c35-8503-c7747007bd84" providerId="AD" clId="Web-{14945CFD-5B55-A924-6487-47B41A66761B}" dt="2024-11-12T19:48:01.125" v="9" actId="20577"/>
        <pc:sldMkLst>
          <pc:docMk/>
          <pc:sldMk cId="1885186742" sldId="268"/>
        </pc:sldMkLst>
        <pc:graphicFrameChg chg="modGraphic">
          <ac:chgData name="Harrison Fagan" userId="S::hafa9887@colorado.edu::38b21641-2869-4c35-8503-c7747007bd84" providerId="AD" clId="Web-{14945CFD-5B55-A924-6487-47B41A66761B}" dt="2024-11-12T19:48:01.125" v="9" actId="20577"/>
          <ac:graphicFrameMkLst>
            <pc:docMk/>
            <pc:sldMk cId="1885186742" sldId="268"/>
            <ac:graphicFrameMk id="6" creationId="{15781A52-568F-5BD9-CC53-06C10FD82C8C}"/>
          </ac:graphicFrameMkLst>
        </pc:graphicFrameChg>
      </pc:sldChg>
    </pc:docChg>
  </pc:docChgLst>
  <pc:docChgLst>
    <pc:chgData name="Peter Ly" userId="S::pely4050@colorado.edu::38baa8d9-7c25-4c5d-8421-058dd390cda9" providerId="AD" clId="Web-{8E9B1339-0B5F-EF2B-20EB-ACA879943EC3}"/>
    <pc:docChg chg="addSld delSld modSld">
      <pc:chgData name="Peter Ly" userId="S::pely4050@colorado.edu::38baa8d9-7c25-4c5d-8421-058dd390cda9" providerId="AD" clId="Web-{8E9B1339-0B5F-EF2B-20EB-ACA879943EC3}" dt="2024-09-26T17:25:14.704" v="851" actId="20577"/>
      <pc:docMkLst>
        <pc:docMk/>
      </pc:docMkLst>
      <pc:sldChg chg="modSp">
        <pc:chgData name="Peter Ly" userId="S::pely4050@colorado.edu::38baa8d9-7c25-4c5d-8421-058dd390cda9" providerId="AD" clId="Web-{8E9B1339-0B5F-EF2B-20EB-ACA879943EC3}" dt="2024-09-26T17:03:49.868" v="822" actId="20577"/>
        <pc:sldMkLst>
          <pc:docMk/>
          <pc:sldMk cId="1008030623" sldId="257"/>
        </pc:sldMkLst>
        <pc:graphicFrameChg chg="modGraphic">
          <ac:chgData name="Peter Ly" userId="S::pely4050@colorado.edu::38baa8d9-7c25-4c5d-8421-058dd390cda9" providerId="AD" clId="Web-{8E9B1339-0B5F-EF2B-20EB-ACA879943EC3}" dt="2024-09-26T17:03:49.868" v="822" actId="20577"/>
          <ac:graphicFrameMkLst>
            <pc:docMk/>
            <pc:sldMk cId="1008030623" sldId="257"/>
            <ac:graphicFrameMk id="5" creationId="{C0EBD8E1-41DF-D181-E8BC-6EFA80434387}"/>
          </ac:graphicFrameMkLst>
        </pc:graphicFrameChg>
      </pc:sldChg>
      <pc:sldChg chg="addSp delSp modSp">
        <pc:chgData name="Peter Ly" userId="S::pely4050@colorado.edu::38baa8d9-7c25-4c5d-8421-058dd390cda9" providerId="AD" clId="Web-{8E9B1339-0B5F-EF2B-20EB-ACA879943EC3}" dt="2024-09-26T17:00:36.849" v="820"/>
        <pc:sldMkLst>
          <pc:docMk/>
          <pc:sldMk cId="3250229759" sldId="259"/>
        </pc:sldMkLst>
      </pc:sldChg>
      <pc:sldChg chg="modSp">
        <pc:chgData name="Peter Ly" userId="S::pely4050@colorado.edu::38baa8d9-7c25-4c5d-8421-058dd390cda9" providerId="AD" clId="Web-{8E9B1339-0B5F-EF2B-20EB-ACA879943EC3}" dt="2024-09-26T17:21:23.591" v="843" actId="20577"/>
        <pc:sldMkLst>
          <pc:docMk/>
          <pc:sldMk cId="3794392787" sldId="261"/>
        </pc:sldMkLst>
        <pc:graphicFrameChg chg="modGraphic">
          <ac:chgData name="Peter Ly" userId="S::pely4050@colorado.edu::38baa8d9-7c25-4c5d-8421-058dd390cda9" providerId="AD" clId="Web-{8E9B1339-0B5F-EF2B-20EB-ACA879943EC3}" dt="2024-09-26T17:21:23.591" v="843" actId="20577"/>
          <ac:graphicFrameMkLst>
            <pc:docMk/>
            <pc:sldMk cId="3794392787" sldId="261"/>
            <ac:graphicFrameMk id="7" creationId="{CC1EBF8F-3095-61F4-48D0-AE51314B2E76}"/>
          </ac:graphicFrameMkLst>
        </pc:graphicFrameChg>
      </pc:sldChg>
      <pc:sldChg chg="new del">
        <pc:chgData name="Peter Ly" userId="S::pely4050@colorado.edu::38baa8d9-7c25-4c5d-8421-058dd390cda9" providerId="AD" clId="Web-{8E9B1339-0B5F-EF2B-20EB-ACA879943EC3}" dt="2024-09-25T21:33:48.009" v="4"/>
        <pc:sldMkLst>
          <pc:docMk/>
          <pc:sldMk cId="1510719318" sldId="263"/>
        </pc:sldMkLst>
      </pc:sldChg>
      <pc:sldChg chg="new del">
        <pc:chgData name="Peter Ly" userId="S::pely4050@colorado.edu::38baa8d9-7c25-4c5d-8421-058dd390cda9" providerId="AD" clId="Web-{8E9B1339-0B5F-EF2B-20EB-ACA879943EC3}" dt="2024-09-25T21:33:29.790" v="2"/>
        <pc:sldMkLst>
          <pc:docMk/>
          <pc:sldMk cId="2779326079" sldId="264"/>
        </pc:sldMkLst>
      </pc:sldChg>
      <pc:sldChg chg="modSp add replId">
        <pc:chgData name="Peter Ly" userId="S::pely4050@colorado.edu::38baa8d9-7c25-4c5d-8421-058dd390cda9" providerId="AD" clId="Web-{8E9B1339-0B5F-EF2B-20EB-ACA879943EC3}" dt="2024-09-26T17:23:35.499" v="847" actId="20577"/>
        <pc:sldMkLst>
          <pc:docMk/>
          <pc:sldMk cId="3940210816" sldId="264"/>
        </pc:sldMkLst>
        <pc:spChg chg="mod">
          <ac:chgData name="Peter Ly" userId="S::pely4050@colorado.edu::38baa8d9-7c25-4c5d-8421-058dd390cda9" providerId="AD" clId="Web-{8E9B1339-0B5F-EF2B-20EB-ACA879943EC3}" dt="2024-09-25T21:34:58.589" v="19" actId="20577"/>
          <ac:spMkLst>
            <pc:docMk/>
            <pc:sldMk cId="3940210816" sldId="264"/>
            <ac:spMk id="2" creationId="{BEC42773-ACE8-91C8-636C-1C8FA95BB9AB}"/>
          </ac:spMkLst>
        </pc:spChg>
        <pc:graphicFrameChg chg="modGraphic">
          <ac:chgData name="Peter Ly" userId="S::pely4050@colorado.edu::38baa8d9-7c25-4c5d-8421-058dd390cda9" providerId="AD" clId="Web-{8E9B1339-0B5F-EF2B-20EB-ACA879943EC3}" dt="2024-09-26T17:23:35.499" v="847" actId="20577"/>
          <ac:graphicFrameMkLst>
            <pc:docMk/>
            <pc:sldMk cId="3940210816" sldId="264"/>
            <ac:graphicFrameMk id="6" creationId="{15781A52-568F-5BD9-CC53-06C10FD82C8C}"/>
          </ac:graphicFrameMkLst>
        </pc:graphicFrameChg>
      </pc:sldChg>
      <pc:sldChg chg="addSp delSp modSp new mod setBg">
        <pc:chgData name="Peter Ly" userId="S::pely4050@colorado.edu::38baa8d9-7c25-4c5d-8421-058dd390cda9" providerId="AD" clId="Web-{8E9B1339-0B5F-EF2B-20EB-ACA879943EC3}" dt="2024-09-26T17:25:14.704" v="851" actId="20577"/>
        <pc:sldMkLst>
          <pc:docMk/>
          <pc:sldMk cId="303357342" sldId="265"/>
        </pc:sldMkLst>
        <pc:spChg chg="mod">
          <ac:chgData name="Peter Ly" userId="S::pely4050@colorado.edu::38baa8d9-7c25-4c5d-8421-058dd390cda9" providerId="AD" clId="Web-{8E9B1339-0B5F-EF2B-20EB-ACA879943EC3}" dt="2024-09-26T15:05:05.614" v="517" actId="20577"/>
          <ac:spMkLst>
            <pc:docMk/>
            <pc:sldMk cId="303357342" sldId="265"/>
            <ac:spMk id="2" creationId="{496BA702-9069-DD76-149F-55E0F5D5F25B}"/>
          </ac:spMkLst>
        </pc:spChg>
        <pc:spChg chg="add mod">
          <ac:chgData name="Peter Ly" userId="S::pely4050@colorado.edu::38baa8d9-7c25-4c5d-8421-058dd390cda9" providerId="AD" clId="Web-{8E9B1339-0B5F-EF2B-20EB-ACA879943EC3}" dt="2024-09-26T17:25:14.704" v="851" actId="20577"/>
          <ac:spMkLst>
            <pc:docMk/>
            <pc:sldMk cId="303357342" sldId="265"/>
            <ac:spMk id="4" creationId="{C51BD013-C7EE-3453-1B04-BEC497F9CEB6}"/>
          </ac:spMkLst>
        </pc:spChg>
        <pc:spChg chg="add">
          <ac:chgData name="Peter Ly" userId="S::pely4050@colorado.edu::38baa8d9-7c25-4c5d-8421-058dd390cda9" providerId="AD" clId="Web-{8E9B1339-0B5F-EF2B-20EB-ACA879943EC3}" dt="2024-09-26T15:03:56.550" v="515"/>
          <ac:spMkLst>
            <pc:docMk/>
            <pc:sldMk cId="303357342" sldId="265"/>
            <ac:spMk id="35" creationId="{A5931BE0-4B93-4D6C-878E-ACC59D6B4587}"/>
          </ac:spMkLst>
        </pc:spChg>
        <pc:grpChg chg="add">
          <ac:chgData name="Peter Ly" userId="S::pely4050@colorado.edu::38baa8d9-7c25-4c5d-8421-058dd390cda9" providerId="AD" clId="Web-{8E9B1339-0B5F-EF2B-20EB-ACA879943EC3}" dt="2024-09-26T15:03:56.550" v="515"/>
          <ac:grpSpMkLst>
            <pc:docMk/>
            <pc:sldMk cId="303357342" sldId="265"/>
            <ac:grpSpMk id="29" creationId="{3BDBC526-6DCD-4FF6-8395-D8C22E46E527}"/>
          </ac:grpSpMkLst>
        </pc:grpChg>
        <pc:picChg chg="add">
          <ac:chgData name="Peter Ly" userId="S::pely4050@colorado.edu::38baa8d9-7c25-4c5d-8421-058dd390cda9" providerId="AD" clId="Web-{8E9B1339-0B5F-EF2B-20EB-ACA879943EC3}" dt="2024-09-26T15:03:56.550" v="515"/>
          <ac:picMkLst>
            <pc:docMk/>
            <pc:sldMk cId="303357342" sldId="265"/>
            <ac:picMk id="26" creationId="{AF5A1F27-338B-12C7-C29D-964476AFFEAC}"/>
          </ac:picMkLst>
        </pc:picChg>
      </pc:sldChg>
      <pc:sldChg chg="add del replId">
        <pc:chgData name="Peter Ly" userId="S::pely4050@colorado.edu::38baa8d9-7c25-4c5d-8421-058dd390cda9" providerId="AD" clId="Web-{8E9B1339-0B5F-EF2B-20EB-ACA879943EC3}" dt="2024-09-25T21:34:04.087" v="9"/>
        <pc:sldMkLst>
          <pc:docMk/>
          <pc:sldMk cId="3562885525" sldId="265"/>
        </pc:sldMkLst>
      </pc:sldChg>
      <pc:sldChg chg="new del">
        <pc:chgData name="Peter Ly" userId="S::pely4050@colorado.edu::38baa8d9-7c25-4c5d-8421-058dd390cda9" providerId="AD" clId="Web-{8E9B1339-0B5F-EF2B-20EB-ACA879943EC3}" dt="2024-09-26T14:55:15.180" v="197"/>
        <pc:sldMkLst>
          <pc:docMk/>
          <pc:sldMk cId="1026585729" sldId="266"/>
        </pc:sldMkLst>
      </pc:sldChg>
      <pc:sldChg chg="addSp delSp modSp new mod setBg">
        <pc:chgData name="Peter Ly" userId="S::pely4050@colorado.edu::38baa8d9-7c25-4c5d-8421-058dd390cda9" providerId="AD" clId="Web-{8E9B1339-0B5F-EF2B-20EB-ACA879943EC3}" dt="2024-09-26T15:16:11.894" v="818" actId="20577"/>
        <pc:sldMkLst>
          <pc:docMk/>
          <pc:sldMk cId="1895096584" sldId="266"/>
        </pc:sldMkLst>
        <pc:spChg chg="mod">
          <ac:chgData name="Peter Ly" userId="S::pely4050@colorado.edu::38baa8d9-7c25-4c5d-8421-058dd390cda9" providerId="AD" clId="Web-{8E9B1339-0B5F-EF2B-20EB-ACA879943EC3}" dt="2024-09-26T15:15:15.627" v="793"/>
          <ac:spMkLst>
            <pc:docMk/>
            <pc:sldMk cId="1895096584" sldId="266"/>
            <ac:spMk id="2" creationId="{6D02901A-F651-9A36-D64C-68E4625BD820}"/>
          </ac:spMkLst>
        </pc:spChg>
        <pc:spChg chg="add">
          <ac:chgData name="Peter Ly" userId="S::pely4050@colorado.edu::38baa8d9-7c25-4c5d-8421-058dd390cda9" providerId="AD" clId="Web-{8E9B1339-0B5F-EF2B-20EB-ACA879943EC3}" dt="2024-09-26T15:15:15.627" v="793"/>
          <ac:spMkLst>
            <pc:docMk/>
            <pc:sldMk cId="1895096584" sldId="266"/>
            <ac:spMk id="17" creationId="{60B7752B-728D-4CA3-8923-C4F7F77029E3}"/>
          </ac:spMkLst>
        </pc:spChg>
        <pc:spChg chg="add">
          <ac:chgData name="Peter Ly" userId="S::pely4050@colorado.edu::38baa8d9-7c25-4c5d-8421-058dd390cda9" providerId="AD" clId="Web-{8E9B1339-0B5F-EF2B-20EB-ACA879943EC3}" dt="2024-09-26T15:15:15.627" v="793"/>
          <ac:spMkLst>
            <pc:docMk/>
            <pc:sldMk cId="1895096584" sldId="266"/>
            <ac:spMk id="19" creationId="{429899A3-416E-4DB5-846D-023526052013}"/>
          </ac:spMkLst>
        </pc:spChg>
        <pc:grpChg chg="add">
          <ac:chgData name="Peter Ly" userId="S::pely4050@colorado.edu::38baa8d9-7c25-4c5d-8421-058dd390cda9" providerId="AD" clId="Web-{8E9B1339-0B5F-EF2B-20EB-ACA879943EC3}" dt="2024-09-26T15:15:15.627" v="793"/>
          <ac:grpSpMkLst>
            <pc:docMk/>
            <pc:sldMk cId="1895096584" sldId="266"/>
            <ac:grpSpMk id="11" creationId="{3BDBC526-6DCD-4FF6-8395-D8C22E46E527}"/>
          </ac:grpSpMkLst>
        </pc:grpChg>
        <pc:graphicFrameChg chg="add modGraphic">
          <ac:chgData name="Peter Ly" userId="S::pely4050@colorado.edu::38baa8d9-7c25-4c5d-8421-058dd390cda9" providerId="AD" clId="Web-{8E9B1339-0B5F-EF2B-20EB-ACA879943EC3}" dt="2024-09-26T15:16:11.894" v="818" actId="20577"/>
          <ac:graphicFrameMkLst>
            <pc:docMk/>
            <pc:sldMk cId="1895096584" sldId="266"/>
            <ac:graphicFrameMk id="7" creationId="{08844A44-D584-02EC-9549-AF64DF9790D0}"/>
          </ac:graphicFrameMkLst>
        </pc:graphicFrameChg>
      </pc:sldChg>
    </pc:docChg>
  </pc:docChgLst>
  <pc:docChgLst>
    <pc:chgData name="Peter Ly" userId="S::pely4050@colorado.edu::38baa8d9-7c25-4c5d-8421-058dd390cda9" providerId="AD" clId="Web-{FF6BF537-28FE-01AE-562C-1ECDC850EA60}"/>
    <pc:docChg chg="addSld delSld modSld">
      <pc:chgData name="Peter Ly" userId="S::pely4050@colorado.edu::38baa8d9-7c25-4c5d-8421-058dd390cda9" providerId="AD" clId="Web-{FF6BF537-28FE-01AE-562C-1ECDC850EA60}" dt="2024-11-14T18:56:26.569" v="1781" actId="20577"/>
      <pc:docMkLst>
        <pc:docMk/>
      </pc:docMkLst>
      <pc:sldChg chg="del">
        <pc:chgData name="Peter Ly" userId="S::pely4050@colorado.edu::38baa8d9-7c25-4c5d-8421-058dd390cda9" providerId="AD" clId="Web-{FF6BF537-28FE-01AE-562C-1ECDC850EA60}" dt="2024-11-14T14:31:37.840" v="812"/>
        <pc:sldMkLst>
          <pc:docMk/>
          <pc:sldMk cId="3250229759" sldId="259"/>
        </pc:sldMkLst>
      </pc:sldChg>
      <pc:sldChg chg="del mod modShow">
        <pc:chgData name="Peter Ly" userId="S::pely4050@colorado.edu::38baa8d9-7c25-4c5d-8421-058dd390cda9" providerId="AD" clId="Web-{FF6BF537-28FE-01AE-562C-1ECDC850EA60}" dt="2024-11-14T15:27:41.671" v="1583"/>
        <pc:sldMkLst>
          <pc:docMk/>
          <pc:sldMk cId="4155443810" sldId="260"/>
        </pc:sldMkLst>
      </pc:sldChg>
      <pc:sldChg chg="modSp">
        <pc:chgData name="Peter Ly" userId="S::pely4050@colorado.edu::38baa8d9-7c25-4c5d-8421-058dd390cda9" providerId="AD" clId="Web-{FF6BF537-28FE-01AE-562C-1ECDC850EA60}" dt="2024-11-14T15:29:14.126" v="1591" actId="20577"/>
        <pc:sldMkLst>
          <pc:docMk/>
          <pc:sldMk cId="3940210816" sldId="264"/>
        </pc:sldMkLst>
        <pc:spChg chg="mod">
          <ac:chgData name="Peter Ly" userId="S::pely4050@colorado.edu::38baa8d9-7c25-4c5d-8421-058dd390cda9" providerId="AD" clId="Web-{FF6BF537-28FE-01AE-562C-1ECDC850EA60}" dt="2024-11-14T01:55:17.541" v="408" actId="20577"/>
          <ac:spMkLst>
            <pc:docMk/>
            <pc:sldMk cId="3940210816" sldId="264"/>
            <ac:spMk id="2" creationId="{BEC42773-ACE8-91C8-636C-1C8FA95BB9AB}"/>
          </ac:spMkLst>
        </pc:spChg>
        <pc:graphicFrameChg chg="modGraphic">
          <ac:chgData name="Peter Ly" userId="S::pely4050@colorado.edu::38baa8d9-7c25-4c5d-8421-058dd390cda9" providerId="AD" clId="Web-{FF6BF537-28FE-01AE-562C-1ECDC850EA60}" dt="2024-11-14T15:29:14.126" v="1591" actId="20577"/>
          <ac:graphicFrameMkLst>
            <pc:docMk/>
            <pc:sldMk cId="3940210816" sldId="264"/>
            <ac:graphicFrameMk id="6" creationId="{15781A52-568F-5BD9-CC53-06C10FD82C8C}"/>
          </ac:graphicFrameMkLst>
        </pc:graphicFrameChg>
      </pc:sldChg>
      <pc:sldChg chg="modSp">
        <pc:chgData name="Peter Ly" userId="S::pely4050@colorado.edu::38baa8d9-7c25-4c5d-8421-058dd390cda9" providerId="AD" clId="Web-{FF6BF537-28FE-01AE-562C-1ECDC850EA60}" dt="2024-11-14T18:56:26.569" v="1781" actId="20577"/>
        <pc:sldMkLst>
          <pc:docMk/>
          <pc:sldMk cId="1227893183" sldId="267"/>
        </pc:sldMkLst>
        <pc:graphicFrameChg chg="modGraphic">
          <ac:chgData name="Peter Ly" userId="S::pely4050@colorado.edu::38baa8d9-7c25-4c5d-8421-058dd390cda9" providerId="AD" clId="Web-{FF6BF537-28FE-01AE-562C-1ECDC850EA60}" dt="2024-11-14T18:56:26.569" v="1781" actId="20577"/>
          <ac:graphicFrameMkLst>
            <pc:docMk/>
            <pc:sldMk cId="1227893183" sldId="267"/>
            <ac:graphicFrameMk id="6" creationId="{15781A52-568F-5BD9-CC53-06C10FD82C8C}"/>
          </ac:graphicFrameMkLst>
        </pc:graphicFrameChg>
      </pc:sldChg>
      <pc:sldChg chg="modSp">
        <pc:chgData name="Peter Ly" userId="S::pely4050@colorado.edu::38baa8d9-7c25-4c5d-8421-058dd390cda9" providerId="AD" clId="Web-{FF6BF537-28FE-01AE-562C-1ECDC850EA60}" dt="2024-11-14T15:35:25.651" v="1680" actId="20577"/>
        <pc:sldMkLst>
          <pc:docMk/>
          <pc:sldMk cId="1885186742" sldId="268"/>
        </pc:sldMkLst>
        <pc:graphicFrameChg chg="modGraphic">
          <ac:chgData name="Peter Ly" userId="S::pely4050@colorado.edu::38baa8d9-7c25-4c5d-8421-058dd390cda9" providerId="AD" clId="Web-{FF6BF537-28FE-01AE-562C-1ECDC850EA60}" dt="2024-11-14T15:35:25.651" v="1680" actId="20577"/>
          <ac:graphicFrameMkLst>
            <pc:docMk/>
            <pc:sldMk cId="1885186742" sldId="268"/>
            <ac:graphicFrameMk id="6" creationId="{15781A52-568F-5BD9-CC53-06C10FD82C8C}"/>
          </ac:graphicFrameMkLst>
        </pc:graphicFrameChg>
      </pc:sldChg>
      <pc:sldChg chg="modSp">
        <pc:chgData name="Peter Ly" userId="S::pely4050@colorado.edu::38baa8d9-7c25-4c5d-8421-058dd390cda9" providerId="AD" clId="Web-{FF6BF537-28FE-01AE-562C-1ECDC850EA60}" dt="2024-11-14T18:53:11.774" v="1751" actId="20577"/>
        <pc:sldMkLst>
          <pc:docMk/>
          <pc:sldMk cId="3766712010" sldId="269"/>
        </pc:sldMkLst>
        <pc:spChg chg="mod">
          <ac:chgData name="Peter Ly" userId="S::pely4050@colorado.edu::38baa8d9-7c25-4c5d-8421-058dd390cda9" providerId="AD" clId="Web-{FF6BF537-28FE-01AE-562C-1ECDC850EA60}" dt="2024-11-14T18:53:11.774" v="1751" actId="20577"/>
          <ac:spMkLst>
            <pc:docMk/>
            <pc:sldMk cId="3766712010" sldId="269"/>
            <ac:spMk id="2" creationId="{5CF7CD1E-A62A-9391-DB4F-BACDF42900BE}"/>
          </ac:spMkLst>
        </pc:spChg>
      </pc:sldChg>
      <pc:sldChg chg="modSp add replId">
        <pc:chgData name="Peter Ly" userId="S::pely4050@colorado.edu::38baa8d9-7c25-4c5d-8421-058dd390cda9" providerId="AD" clId="Web-{FF6BF537-28FE-01AE-562C-1ECDC850EA60}" dt="2024-11-14T18:49:55.401" v="1702" actId="20577"/>
        <pc:sldMkLst>
          <pc:docMk/>
          <pc:sldMk cId="200241816" sldId="271"/>
        </pc:sldMkLst>
        <pc:spChg chg="mod">
          <ac:chgData name="Peter Ly" userId="S::pely4050@colorado.edu::38baa8d9-7c25-4c5d-8421-058dd390cda9" providerId="AD" clId="Web-{FF6BF537-28FE-01AE-562C-1ECDC850EA60}" dt="2024-11-14T18:49:55.401" v="1702" actId="20577"/>
          <ac:spMkLst>
            <pc:docMk/>
            <pc:sldMk cId="200241816" sldId="271"/>
            <ac:spMk id="2" creationId="{5CF7CD1E-A62A-9391-DB4F-BACDF42900BE}"/>
          </ac:spMkLst>
        </pc:spChg>
        <pc:spChg chg="mod">
          <ac:chgData name="Peter Ly" userId="S::pely4050@colorado.edu::38baa8d9-7c25-4c5d-8421-058dd390cda9" providerId="AD" clId="Web-{FF6BF537-28FE-01AE-562C-1ECDC850EA60}" dt="2024-11-14T10:46:26.316" v="534" actId="20577"/>
          <ac:spMkLst>
            <pc:docMk/>
            <pc:sldMk cId="200241816" sldId="271"/>
            <ac:spMk id="3" creationId="{C56EBB58-729D-0FA7-3F8F-49FB174CCEB7}"/>
          </ac:spMkLst>
        </pc:spChg>
      </pc:sldChg>
      <pc:sldChg chg="modSp add replId modNotes">
        <pc:chgData name="Peter Ly" userId="S::pely4050@colorado.edu::38baa8d9-7c25-4c5d-8421-058dd390cda9" providerId="AD" clId="Web-{FF6BF537-28FE-01AE-562C-1ECDC850EA60}" dt="2024-11-14T18:46:24.105" v="1697" actId="20577"/>
        <pc:sldMkLst>
          <pc:docMk/>
          <pc:sldMk cId="2744143708" sldId="272"/>
        </pc:sldMkLst>
        <pc:spChg chg="mod">
          <ac:chgData name="Peter Ly" userId="S::pely4050@colorado.edu::38baa8d9-7c25-4c5d-8421-058dd390cda9" providerId="AD" clId="Web-{FF6BF537-28FE-01AE-562C-1ECDC850EA60}" dt="2024-11-14T18:46:24.105" v="1697" actId="20577"/>
          <ac:spMkLst>
            <pc:docMk/>
            <pc:sldMk cId="2744143708" sldId="272"/>
            <ac:spMk id="2" creationId="{5CF7CD1E-A62A-9391-DB4F-BACDF42900BE}"/>
          </ac:spMkLst>
        </pc:spChg>
        <pc:spChg chg="mod">
          <ac:chgData name="Peter Ly" userId="S::pely4050@colorado.edu::38baa8d9-7c25-4c5d-8421-058dd390cda9" providerId="AD" clId="Web-{FF6BF537-28FE-01AE-562C-1ECDC850EA60}" dt="2024-11-14T15:35:08.229" v="1676" actId="20577"/>
          <ac:spMkLst>
            <pc:docMk/>
            <pc:sldMk cId="2744143708" sldId="272"/>
            <ac:spMk id="3" creationId="{C56EBB58-729D-0FA7-3F8F-49FB174CCEB7}"/>
          </ac:spMkLst>
        </pc:spChg>
      </pc:sldChg>
      <pc:sldChg chg="addSp delSp modSp add replId">
        <pc:chgData name="Peter Ly" userId="S::pely4050@colorado.edu::38baa8d9-7c25-4c5d-8421-058dd390cda9" providerId="AD" clId="Web-{FF6BF537-28FE-01AE-562C-1ECDC850EA60}" dt="2024-11-14T15:29:38.314" v="1592" actId="14100"/>
        <pc:sldMkLst>
          <pc:docMk/>
          <pc:sldMk cId="3766833219" sldId="273"/>
        </pc:sldMkLst>
        <pc:spChg chg="mod">
          <ac:chgData name="Peter Ly" userId="S::pely4050@colorado.edu::38baa8d9-7c25-4c5d-8421-058dd390cda9" providerId="AD" clId="Web-{FF6BF537-28FE-01AE-562C-1ECDC850EA60}" dt="2024-11-14T10:47:11.441" v="546" actId="20577"/>
          <ac:spMkLst>
            <pc:docMk/>
            <pc:sldMk cId="3766833219" sldId="273"/>
            <ac:spMk id="2" creationId="{AA3D86A9-530C-3115-87FB-CC7FD65A4856}"/>
          </ac:spMkLst>
        </pc:spChg>
        <pc:spChg chg="mod">
          <ac:chgData name="Peter Ly" userId="S::pely4050@colorado.edu::38baa8d9-7c25-4c5d-8421-058dd390cda9" providerId="AD" clId="Web-{FF6BF537-28FE-01AE-562C-1ECDC850EA60}" dt="2024-11-14T11:18:21.375" v="645" actId="14100"/>
          <ac:spMkLst>
            <pc:docMk/>
            <pc:sldMk cId="3766833219" sldId="273"/>
            <ac:spMk id="3" creationId="{008B63F5-951E-6DAA-6782-A9DCB4107433}"/>
          </ac:spMkLst>
        </pc:spChg>
        <pc:picChg chg="add del mod">
          <ac:chgData name="Peter Ly" userId="S::pely4050@colorado.edu::38baa8d9-7c25-4c5d-8421-058dd390cda9" providerId="AD" clId="Web-{FF6BF537-28FE-01AE-562C-1ECDC850EA60}" dt="2024-11-14T11:17:03.246" v="627"/>
          <ac:picMkLst>
            <pc:docMk/>
            <pc:sldMk cId="3766833219" sldId="273"/>
            <ac:picMk id="4" creationId="{7E3690D4-E2D1-200B-BBF0-8E1E1931B4B4}"/>
          </ac:picMkLst>
        </pc:picChg>
        <pc:picChg chg="del">
          <ac:chgData name="Peter Ly" userId="S::pely4050@colorado.edu::38baa8d9-7c25-4c5d-8421-058dd390cda9" providerId="AD" clId="Web-{FF6BF537-28FE-01AE-562C-1ECDC850EA60}" dt="2024-11-14T10:47:15.675" v="548"/>
          <ac:picMkLst>
            <pc:docMk/>
            <pc:sldMk cId="3766833219" sldId="273"/>
            <ac:picMk id="5" creationId="{DE153E6E-9CD0-1270-B8DD-7362B3D08EDC}"/>
          </ac:picMkLst>
        </pc:picChg>
        <pc:picChg chg="add mod">
          <ac:chgData name="Peter Ly" userId="S::pely4050@colorado.edu::38baa8d9-7c25-4c5d-8421-058dd390cda9" providerId="AD" clId="Web-{FF6BF537-28FE-01AE-562C-1ECDC850EA60}" dt="2024-11-14T11:18:39.890" v="650" actId="1076"/>
          <ac:picMkLst>
            <pc:docMk/>
            <pc:sldMk cId="3766833219" sldId="273"/>
            <ac:picMk id="5" creationId="{E1AAC3BE-3A8A-A148-DAD0-CA9D5E3E9515}"/>
          </ac:picMkLst>
        </pc:picChg>
        <pc:picChg chg="add mod">
          <ac:chgData name="Peter Ly" userId="S::pely4050@colorado.edu::38baa8d9-7c25-4c5d-8421-058dd390cda9" providerId="AD" clId="Web-{FF6BF537-28FE-01AE-562C-1ECDC850EA60}" dt="2024-11-14T15:29:38.314" v="1592" actId="14100"/>
          <ac:picMkLst>
            <pc:docMk/>
            <pc:sldMk cId="3766833219" sldId="273"/>
            <ac:picMk id="6" creationId="{0A74FBC7-62C3-568F-7F8A-B112E802A7B6}"/>
          </ac:picMkLst>
        </pc:picChg>
        <pc:picChg chg="del">
          <ac:chgData name="Peter Ly" userId="S::pely4050@colorado.edu::38baa8d9-7c25-4c5d-8421-058dd390cda9" providerId="AD" clId="Web-{FF6BF537-28FE-01AE-562C-1ECDC850EA60}" dt="2024-11-14T10:47:14.769" v="547"/>
          <ac:picMkLst>
            <pc:docMk/>
            <pc:sldMk cId="3766833219" sldId="273"/>
            <ac:picMk id="7" creationId="{6BBAB39A-9766-DC7B-790F-42353B7A5EEC}"/>
          </ac:picMkLst>
        </pc:picChg>
      </pc:sldChg>
      <pc:sldChg chg="modSp add replId modNotes">
        <pc:chgData name="Peter Ly" userId="S::pely4050@colorado.edu::38baa8d9-7c25-4c5d-8421-058dd390cda9" providerId="AD" clId="Web-{FF6BF537-28FE-01AE-562C-1ECDC850EA60}" dt="2024-11-14T18:51:32.681" v="1707" actId="20577"/>
        <pc:sldMkLst>
          <pc:docMk/>
          <pc:sldMk cId="3676862436" sldId="274"/>
        </pc:sldMkLst>
        <pc:spChg chg="mod">
          <ac:chgData name="Peter Ly" userId="S::pely4050@colorado.edu::38baa8d9-7c25-4c5d-8421-058dd390cda9" providerId="AD" clId="Web-{FF6BF537-28FE-01AE-562C-1ECDC850EA60}" dt="2024-11-14T18:51:32.681" v="1707" actId="20577"/>
          <ac:spMkLst>
            <pc:docMk/>
            <pc:sldMk cId="3676862436" sldId="274"/>
            <ac:spMk id="2" creationId="{5CF7CD1E-A62A-9391-DB4F-BACDF42900BE}"/>
          </ac:spMkLst>
        </pc:spChg>
        <pc:spChg chg="mod">
          <ac:chgData name="Peter Ly" userId="S::pely4050@colorado.edu::38baa8d9-7c25-4c5d-8421-058dd390cda9" providerId="AD" clId="Web-{FF6BF537-28FE-01AE-562C-1ECDC850EA60}" dt="2024-11-14T15:34:20.430" v="1663" actId="20577"/>
          <ac:spMkLst>
            <pc:docMk/>
            <pc:sldMk cId="3676862436" sldId="274"/>
            <ac:spMk id="3" creationId="{C56EBB58-729D-0FA7-3F8F-49FB174CCEB7}"/>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15.svg"/></Relationships>
</file>

<file path=ppt/diagrams/_rels/data7.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14.png"/><Relationship Id="rId7" Type="http://schemas.openxmlformats.org/officeDocument/2006/relationships/image" Target="../media/image31.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0.svg"/><Relationship Id="rId5" Type="http://schemas.openxmlformats.org/officeDocument/2006/relationships/image" Target="../media/image29.png"/><Relationship Id="rId10" Type="http://schemas.openxmlformats.org/officeDocument/2006/relationships/image" Target="../media/image34.svg"/><Relationship Id="rId4" Type="http://schemas.openxmlformats.org/officeDocument/2006/relationships/image" Target="../media/image28.svg"/><Relationship Id="rId9" Type="http://schemas.openxmlformats.org/officeDocument/2006/relationships/image" Target="../media/image33.pn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15.svg"/></Relationships>
</file>

<file path=ppt/diagrams/_rels/drawing7.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14.png"/><Relationship Id="rId7" Type="http://schemas.openxmlformats.org/officeDocument/2006/relationships/image" Target="../media/image31.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0.svg"/><Relationship Id="rId5" Type="http://schemas.openxmlformats.org/officeDocument/2006/relationships/image" Target="../media/image29.png"/><Relationship Id="rId10" Type="http://schemas.openxmlformats.org/officeDocument/2006/relationships/image" Target="../media/image34.svg"/><Relationship Id="rId4" Type="http://schemas.openxmlformats.org/officeDocument/2006/relationships/image" Target="../media/image28.svg"/><Relationship Id="rId9" Type="http://schemas.openxmlformats.org/officeDocument/2006/relationships/image" Target="../media/image33.pn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CC6A7B-26DD-4CAB-9A3E-4999A7D04741}" type="doc">
      <dgm:prSet loTypeId="urn:microsoft.com/office/officeart/2018/5/layout/Centered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CBA187A4-247B-4382-8F97-8E7E99B658AD}">
      <dgm:prSet/>
      <dgm:spPr/>
      <dgm:t>
        <a:bodyPr/>
        <a:lstStyle/>
        <a:p>
          <a:pPr>
            <a:lnSpc>
              <a:spcPct val="100000"/>
            </a:lnSpc>
            <a:defRPr b="1"/>
          </a:pPr>
          <a:r>
            <a:rPr lang="en-US" b="1" i="0" baseline="0"/>
            <a:t>Focus</a:t>
          </a:r>
          <a:endParaRPr lang="en-US" b="0"/>
        </a:p>
      </dgm:t>
    </dgm:pt>
    <dgm:pt modelId="{22D18985-00B4-4307-978C-A40BC7A42DCC}" type="parTrans" cxnId="{59076073-640E-44B4-9488-04D760002BBE}">
      <dgm:prSet/>
      <dgm:spPr/>
      <dgm:t>
        <a:bodyPr/>
        <a:lstStyle/>
        <a:p>
          <a:endParaRPr lang="en-US"/>
        </a:p>
      </dgm:t>
    </dgm:pt>
    <dgm:pt modelId="{8B8AD4C8-71E3-4A76-9ADD-8541C9ECE586}" type="sibTrans" cxnId="{59076073-640E-44B4-9488-04D760002BBE}">
      <dgm:prSet/>
      <dgm:spPr/>
      <dgm:t>
        <a:bodyPr/>
        <a:lstStyle/>
        <a:p>
          <a:endParaRPr lang="en-US"/>
        </a:p>
      </dgm:t>
    </dgm:pt>
    <dgm:pt modelId="{CFF5DA45-4719-47FB-80EB-6EE58486ADD5}">
      <dgm:prSet/>
      <dgm:spPr/>
      <dgm:t>
        <a:bodyPr/>
        <a:lstStyle/>
        <a:p>
          <a:pPr>
            <a:lnSpc>
              <a:spcPct val="100000"/>
            </a:lnSpc>
          </a:pPr>
          <a:r>
            <a:rPr lang="en-US" b="0" i="0" baseline="0"/>
            <a:t>Data mining and analysis</a:t>
          </a:r>
          <a:r>
            <a:rPr lang="en-US" b="0" i="0" baseline="0">
              <a:latin typeface="Sitka Heading"/>
            </a:rPr>
            <a:t> using</a:t>
          </a:r>
          <a:r>
            <a:rPr lang="en-US" b="0" i="0" baseline="0"/>
            <a:t> </a:t>
          </a:r>
          <a:r>
            <a:rPr lang="en-US" b="0" i="0" baseline="0">
              <a:latin typeface="Sitka Heading"/>
            </a:rPr>
            <a:t>SEC</a:t>
          </a:r>
          <a:r>
            <a:rPr lang="en-US" b="0" i="0" baseline="0"/>
            <a:t> reports</a:t>
          </a:r>
          <a:r>
            <a:rPr lang="en-US" b="0" i="0" baseline="0">
              <a:latin typeface="Sitka Heading"/>
            </a:rPr>
            <a:t> and </a:t>
          </a:r>
          <a:r>
            <a:rPr lang="en-US" b="0" i="0" baseline="0"/>
            <a:t>stock market trend of the company</a:t>
          </a:r>
          <a:endParaRPr lang="en-US" b="0" i="0" baseline="0">
            <a:latin typeface="Sitka Heading"/>
          </a:endParaRPr>
        </a:p>
      </dgm:t>
    </dgm:pt>
    <dgm:pt modelId="{EE8A47E4-7CD1-4A2C-9B98-B7E40EFB5FDB}" type="parTrans" cxnId="{721E803F-FBCD-492A-8394-D91734652281}">
      <dgm:prSet/>
      <dgm:spPr/>
      <dgm:t>
        <a:bodyPr/>
        <a:lstStyle/>
        <a:p>
          <a:endParaRPr lang="en-US"/>
        </a:p>
      </dgm:t>
    </dgm:pt>
    <dgm:pt modelId="{242F51EE-CD17-42DA-894A-68684D1A3A49}" type="sibTrans" cxnId="{721E803F-FBCD-492A-8394-D91734652281}">
      <dgm:prSet/>
      <dgm:spPr/>
      <dgm:t>
        <a:bodyPr/>
        <a:lstStyle/>
        <a:p>
          <a:endParaRPr lang="en-US"/>
        </a:p>
      </dgm:t>
    </dgm:pt>
    <dgm:pt modelId="{374E48E8-854E-4640-B099-632459F6D82E}">
      <dgm:prSet/>
      <dgm:spPr/>
      <dgm:t>
        <a:bodyPr/>
        <a:lstStyle/>
        <a:p>
          <a:pPr>
            <a:lnSpc>
              <a:spcPct val="100000"/>
            </a:lnSpc>
            <a:defRPr b="1"/>
          </a:pPr>
          <a:r>
            <a:rPr lang="en-US" b="1" i="0" baseline="0"/>
            <a:t>Key technologies</a:t>
          </a:r>
          <a:endParaRPr lang="en-US" b="0"/>
        </a:p>
      </dgm:t>
    </dgm:pt>
    <dgm:pt modelId="{DB003CA9-1CF4-4093-937A-FE3F7073D50F}" type="parTrans" cxnId="{2BC570A5-B942-4AE3-BBD6-CE96F0CE6A53}">
      <dgm:prSet/>
      <dgm:spPr/>
      <dgm:t>
        <a:bodyPr/>
        <a:lstStyle/>
        <a:p>
          <a:endParaRPr lang="en-US"/>
        </a:p>
      </dgm:t>
    </dgm:pt>
    <dgm:pt modelId="{30A8B577-3357-4F42-B0F8-224474D8BABB}" type="sibTrans" cxnId="{2BC570A5-B942-4AE3-BBD6-CE96F0CE6A53}">
      <dgm:prSet/>
      <dgm:spPr/>
      <dgm:t>
        <a:bodyPr/>
        <a:lstStyle/>
        <a:p>
          <a:endParaRPr lang="en-US"/>
        </a:p>
      </dgm:t>
    </dgm:pt>
    <dgm:pt modelId="{72B4AF0F-E448-446A-B6FF-DFCB04AB31E3}">
      <dgm:prSet/>
      <dgm:spPr/>
      <dgm:t>
        <a:bodyPr/>
        <a:lstStyle/>
        <a:p>
          <a:pPr>
            <a:lnSpc>
              <a:spcPct val="100000"/>
            </a:lnSpc>
          </a:pPr>
          <a:r>
            <a:rPr lang="en-US" b="0" i="0" baseline="0"/>
            <a:t>Natural Language Processing (NLP) and Statistical Analysis</a:t>
          </a:r>
          <a:endParaRPr lang="en-US" b="0"/>
        </a:p>
      </dgm:t>
    </dgm:pt>
    <dgm:pt modelId="{6550E0CE-842C-4DED-85D6-EAE179FE9833}" type="parTrans" cxnId="{BCC9696F-1375-486C-B61B-C0104244D731}">
      <dgm:prSet/>
      <dgm:spPr/>
      <dgm:t>
        <a:bodyPr/>
        <a:lstStyle/>
        <a:p>
          <a:endParaRPr lang="en-US"/>
        </a:p>
      </dgm:t>
    </dgm:pt>
    <dgm:pt modelId="{07A4BFEA-0463-403B-9AB8-D9D14036AC31}" type="sibTrans" cxnId="{BCC9696F-1375-486C-B61B-C0104244D731}">
      <dgm:prSet/>
      <dgm:spPr/>
      <dgm:t>
        <a:bodyPr/>
        <a:lstStyle/>
        <a:p>
          <a:endParaRPr lang="en-US"/>
        </a:p>
      </dgm:t>
    </dgm:pt>
    <dgm:pt modelId="{6BA88685-85E5-40D3-8540-EFF95C28B11A}">
      <dgm:prSet/>
      <dgm:spPr/>
      <dgm:t>
        <a:bodyPr/>
        <a:lstStyle/>
        <a:p>
          <a:pPr>
            <a:lnSpc>
              <a:spcPct val="100000"/>
            </a:lnSpc>
            <a:defRPr b="1"/>
          </a:pPr>
          <a:r>
            <a:rPr lang="en-US" b="1" i="0" baseline="0"/>
            <a:t>Objective</a:t>
          </a:r>
          <a:endParaRPr lang="en-US"/>
        </a:p>
      </dgm:t>
    </dgm:pt>
    <dgm:pt modelId="{41E82FA2-27B1-447D-8158-73867DC317C9}" type="parTrans" cxnId="{1766E426-8052-4864-A559-0A0E506DA253}">
      <dgm:prSet/>
      <dgm:spPr/>
      <dgm:t>
        <a:bodyPr/>
        <a:lstStyle/>
        <a:p>
          <a:endParaRPr lang="en-US"/>
        </a:p>
      </dgm:t>
    </dgm:pt>
    <dgm:pt modelId="{696A3FD1-D319-4E32-9C06-180331964718}" type="sibTrans" cxnId="{1766E426-8052-4864-A559-0A0E506DA253}">
      <dgm:prSet/>
      <dgm:spPr/>
      <dgm:t>
        <a:bodyPr/>
        <a:lstStyle/>
        <a:p>
          <a:endParaRPr lang="en-US"/>
        </a:p>
      </dgm:t>
    </dgm:pt>
    <dgm:pt modelId="{18F3FEE1-EEDC-46A4-8CFC-2BD3E9832142}">
      <dgm:prSet/>
      <dgm:spPr/>
      <dgm:t>
        <a:bodyPr/>
        <a:lstStyle/>
        <a:p>
          <a:pPr>
            <a:lnSpc>
              <a:spcPct val="100000"/>
            </a:lnSpc>
          </a:pPr>
          <a:r>
            <a:rPr lang="en-US" b="0" i="0" baseline="0"/>
            <a:t>Analyze how company decisions affect stock prices</a:t>
          </a:r>
          <a:endParaRPr lang="en-US"/>
        </a:p>
      </dgm:t>
    </dgm:pt>
    <dgm:pt modelId="{05090EB6-8647-49F6-8387-86679DD84C3C}" type="parTrans" cxnId="{4059F2A9-6CA7-45E7-9105-D2229CEC627D}">
      <dgm:prSet/>
      <dgm:spPr/>
      <dgm:t>
        <a:bodyPr/>
        <a:lstStyle/>
        <a:p>
          <a:endParaRPr lang="en-US"/>
        </a:p>
      </dgm:t>
    </dgm:pt>
    <dgm:pt modelId="{F862FDC0-C052-4604-A086-A4BBDEAA3C12}" type="sibTrans" cxnId="{4059F2A9-6CA7-45E7-9105-D2229CEC627D}">
      <dgm:prSet/>
      <dgm:spPr/>
      <dgm:t>
        <a:bodyPr/>
        <a:lstStyle/>
        <a:p>
          <a:endParaRPr lang="en-US"/>
        </a:p>
      </dgm:t>
    </dgm:pt>
    <dgm:pt modelId="{800DC11D-53AA-43D5-B3F4-EAC8D36EB598}">
      <dgm:prSet/>
      <dgm:spPr/>
      <dgm:t>
        <a:bodyPr/>
        <a:lstStyle/>
        <a:p>
          <a:pPr rtl="0">
            <a:lnSpc>
              <a:spcPct val="100000"/>
            </a:lnSpc>
          </a:pPr>
          <a:r>
            <a:rPr lang="en-US" b="0" i="0" baseline="0">
              <a:latin typeface="Sitka Heading"/>
            </a:rPr>
            <a:t>[Reach] Detect</a:t>
          </a:r>
          <a:r>
            <a:rPr lang="en-US" b="0" i="0" baseline="0"/>
            <a:t> potential partnerships or correlations between companies</a:t>
          </a:r>
          <a:endParaRPr lang="en-US"/>
        </a:p>
      </dgm:t>
    </dgm:pt>
    <dgm:pt modelId="{DB89C75C-83F8-49A5-B2C9-464A1FA88823}" type="parTrans" cxnId="{C03AD2D6-21FC-4441-8F56-30F6CB8497BE}">
      <dgm:prSet/>
      <dgm:spPr/>
      <dgm:t>
        <a:bodyPr/>
        <a:lstStyle/>
        <a:p>
          <a:endParaRPr lang="en-US"/>
        </a:p>
      </dgm:t>
    </dgm:pt>
    <dgm:pt modelId="{499B152C-A891-4791-B797-201870EDBF25}" type="sibTrans" cxnId="{C03AD2D6-21FC-4441-8F56-30F6CB8497BE}">
      <dgm:prSet/>
      <dgm:spPr/>
      <dgm:t>
        <a:bodyPr/>
        <a:lstStyle/>
        <a:p>
          <a:endParaRPr lang="en-US"/>
        </a:p>
      </dgm:t>
    </dgm:pt>
    <dgm:pt modelId="{7C31C654-C8F3-4ABA-B94C-C5D22A1397C1}" type="pres">
      <dgm:prSet presAssocID="{9CCC6A7B-26DD-4CAB-9A3E-4999A7D04741}" presName="root" presStyleCnt="0">
        <dgm:presLayoutVars>
          <dgm:dir/>
          <dgm:resizeHandles val="exact"/>
        </dgm:presLayoutVars>
      </dgm:prSet>
      <dgm:spPr/>
    </dgm:pt>
    <dgm:pt modelId="{A08DA6D8-8678-4420-9779-94F15ECD4042}" type="pres">
      <dgm:prSet presAssocID="{CBA187A4-247B-4382-8F97-8E7E99B658AD}" presName="compNode" presStyleCnt="0"/>
      <dgm:spPr/>
    </dgm:pt>
    <dgm:pt modelId="{858DEA16-5EC9-426F-B69A-C2541B46763B}" type="pres">
      <dgm:prSet presAssocID="{CBA187A4-247B-4382-8F97-8E7E99B658A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pward trend"/>
        </a:ext>
      </dgm:extLst>
    </dgm:pt>
    <dgm:pt modelId="{C6A3259C-1819-4666-99FC-8D05A90E7A82}" type="pres">
      <dgm:prSet presAssocID="{CBA187A4-247B-4382-8F97-8E7E99B658AD}" presName="iconSpace" presStyleCnt="0"/>
      <dgm:spPr/>
    </dgm:pt>
    <dgm:pt modelId="{194170C6-E040-4151-A3CD-BC9DB10CE38C}" type="pres">
      <dgm:prSet presAssocID="{CBA187A4-247B-4382-8F97-8E7E99B658AD}" presName="parTx" presStyleLbl="revTx" presStyleIdx="0" presStyleCnt="6">
        <dgm:presLayoutVars>
          <dgm:chMax val="0"/>
          <dgm:chPref val="0"/>
        </dgm:presLayoutVars>
      </dgm:prSet>
      <dgm:spPr/>
    </dgm:pt>
    <dgm:pt modelId="{850156E5-0810-42BC-ACFE-75D60F64EDA7}" type="pres">
      <dgm:prSet presAssocID="{CBA187A4-247B-4382-8F97-8E7E99B658AD}" presName="txSpace" presStyleCnt="0"/>
      <dgm:spPr/>
    </dgm:pt>
    <dgm:pt modelId="{E07AED7C-7D3F-4A39-BE8B-25F9F9013CFD}" type="pres">
      <dgm:prSet presAssocID="{CBA187A4-247B-4382-8F97-8E7E99B658AD}" presName="desTx" presStyleLbl="revTx" presStyleIdx="1" presStyleCnt="6">
        <dgm:presLayoutVars/>
      </dgm:prSet>
      <dgm:spPr/>
    </dgm:pt>
    <dgm:pt modelId="{911186AF-5547-4FA1-B63C-DC1123BA289D}" type="pres">
      <dgm:prSet presAssocID="{8B8AD4C8-71E3-4A76-9ADD-8541C9ECE586}" presName="sibTrans" presStyleCnt="0"/>
      <dgm:spPr/>
    </dgm:pt>
    <dgm:pt modelId="{E867D06E-0653-40F3-A985-2F689DB759D2}" type="pres">
      <dgm:prSet presAssocID="{374E48E8-854E-4640-B099-632459F6D82E}" presName="compNode" presStyleCnt="0"/>
      <dgm:spPr/>
    </dgm:pt>
    <dgm:pt modelId="{8D4AB56B-0D04-4A45-ABF9-4C9B7E3558C5}" type="pres">
      <dgm:prSet presAssocID="{374E48E8-854E-4640-B099-632459F6D82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8C26985B-C47E-4701-B160-51397EE1574F}" type="pres">
      <dgm:prSet presAssocID="{374E48E8-854E-4640-B099-632459F6D82E}" presName="iconSpace" presStyleCnt="0"/>
      <dgm:spPr/>
    </dgm:pt>
    <dgm:pt modelId="{397D80C5-056F-4F03-8D36-8DA488C9D70F}" type="pres">
      <dgm:prSet presAssocID="{374E48E8-854E-4640-B099-632459F6D82E}" presName="parTx" presStyleLbl="revTx" presStyleIdx="2" presStyleCnt="6">
        <dgm:presLayoutVars>
          <dgm:chMax val="0"/>
          <dgm:chPref val="0"/>
        </dgm:presLayoutVars>
      </dgm:prSet>
      <dgm:spPr/>
    </dgm:pt>
    <dgm:pt modelId="{2D00C94F-EE31-42CB-8C56-BD5ACC2D339B}" type="pres">
      <dgm:prSet presAssocID="{374E48E8-854E-4640-B099-632459F6D82E}" presName="txSpace" presStyleCnt="0"/>
      <dgm:spPr/>
    </dgm:pt>
    <dgm:pt modelId="{904B5229-0092-4C8A-AE37-5B7A352E4435}" type="pres">
      <dgm:prSet presAssocID="{374E48E8-854E-4640-B099-632459F6D82E}" presName="desTx" presStyleLbl="revTx" presStyleIdx="3" presStyleCnt="6">
        <dgm:presLayoutVars/>
      </dgm:prSet>
      <dgm:spPr/>
    </dgm:pt>
    <dgm:pt modelId="{85FA1049-CCC3-4DAF-B8C6-06A2BB50696F}" type="pres">
      <dgm:prSet presAssocID="{30A8B577-3357-4F42-B0F8-224474D8BABB}" presName="sibTrans" presStyleCnt="0"/>
      <dgm:spPr/>
    </dgm:pt>
    <dgm:pt modelId="{0E251163-2DFB-49DE-829A-F0B531CDC097}" type="pres">
      <dgm:prSet presAssocID="{6BA88685-85E5-40D3-8540-EFF95C28B11A}" presName="compNode" presStyleCnt="0"/>
      <dgm:spPr/>
    </dgm:pt>
    <dgm:pt modelId="{4AF972FB-1588-469B-A2C7-38051D74F8FD}" type="pres">
      <dgm:prSet presAssocID="{6BA88685-85E5-40D3-8540-EFF95C28B11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gnifying glass"/>
        </a:ext>
      </dgm:extLst>
    </dgm:pt>
    <dgm:pt modelId="{968EB26D-F31D-47BF-9F69-8FC15F68E122}" type="pres">
      <dgm:prSet presAssocID="{6BA88685-85E5-40D3-8540-EFF95C28B11A}" presName="iconSpace" presStyleCnt="0"/>
      <dgm:spPr/>
    </dgm:pt>
    <dgm:pt modelId="{74136609-025F-4AD8-A67E-5D07E8C3D5F2}" type="pres">
      <dgm:prSet presAssocID="{6BA88685-85E5-40D3-8540-EFF95C28B11A}" presName="parTx" presStyleLbl="revTx" presStyleIdx="4" presStyleCnt="6">
        <dgm:presLayoutVars>
          <dgm:chMax val="0"/>
          <dgm:chPref val="0"/>
        </dgm:presLayoutVars>
      </dgm:prSet>
      <dgm:spPr/>
    </dgm:pt>
    <dgm:pt modelId="{55A6C656-BAB1-40E0-9659-AF30428EF4B2}" type="pres">
      <dgm:prSet presAssocID="{6BA88685-85E5-40D3-8540-EFF95C28B11A}" presName="txSpace" presStyleCnt="0"/>
      <dgm:spPr/>
    </dgm:pt>
    <dgm:pt modelId="{FCCAF1A9-DE65-442A-A2AC-9DBD52B1EC10}" type="pres">
      <dgm:prSet presAssocID="{6BA88685-85E5-40D3-8540-EFF95C28B11A}" presName="desTx" presStyleLbl="revTx" presStyleIdx="5" presStyleCnt="6">
        <dgm:presLayoutVars/>
      </dgm:prSet>
      <dgm:spPr/>
    </dgm:pt>
  </dgm:ptLst>
  <dgm:cxnLst>
    <dgm:cxn modelId="{82B43E25-885A-4DA4-9B15-2553D2241BA4}" type="presOf" srcId="{18F3FEE1-EEDC-46A4-8CFC-2BD3E9832142}" destId="{FCCAF1A9-DE65-442A-A2AC-9DBD52B1EC10}" srcOrd="0" destOrd="0" presId="urn:microsoft.com/office/officeart/2018/5/layout/CenteredIconLabelDescriptionList"/>
    <dgm:cxn modelId="{5FCE1226-7FA8-44B0-9F69-7E64B2AA13FB}" type="presOf" srcId="{CFF5DA45-4719-47FB-80EB-6EE58486ADD5}" destId="{E07AED7C-7D3F-4A39-BE8B-25F9F9013CFD}" srcOrd="0" destOrd="0" presId="urn:microsoft.com/office/officeart/2018/5/layout/CenteredIconLabelDescriptionList"/>
    <dgm:cxn modelId="{1766E426-8052-4864-A559-0A0E506DA253}" srcId="{9CCC6A7B-26DD-4CAB-9A3E-4999A7D04741}" destId="{6BA88685-85E5-40D3-8540-EFF95C28B11A}" srcOrd="2" destOrd="0" parTransId="{41E82FA2-27B1-447D-8158-73867DC317C9}" sibTransId="{696A3FD1-D319-4E32-9C06-180331964718}"/>
    <dgm:cxn modelId="{9ECD8E2E-20FE-4491-9B4C-E253DD0C3683}" type="presOf" srcId="{72B4AF0F-E448-446A-B6FF-DFCB04AB31E3}" destId="{904B5229-0092-4C8A-AE37-5B7A352E4435}" srcOrd="0" destOrd="0" presId="urn:microsoft.com/office/officeart/2018/5/layout/CenteredIconLabelDescriptionList"/>
    <dgm:cxn modelId="{721E803F-FBCD-492A-8394-D91734652281}" srcId="{CBA187A4-247B-4382-8F97-8E7E99B658AD}" destId="{CFF5DA45-4719-47FB-80EB-6EE58486ADD5}" srcOrd="0" destOrd="0" parTransId="{EE8A47E4-7CD1-4A2C-9B98-B7E40EFB5FDB}" sibTransId="{242F51EE-CD17-42DA-894A-68684D1A3A49}"/>
    <dgm:cxn modelId="{BCC9696F-1375-486C-B61B-C0104244D731}" srcId="{374E48E8-854E-4640-B099-632459F6D82E}" destId="{72B4AF0F-E448-446A-B6FF-DFCB04AB31E3}" srcOrd="0" destOrd="0" parTransId="{6550E0CE-842C-4DED-85D6-EAE179FE9833}" sibTransId="{07A4BFEA-0463-403B-9AB8-D9D14036AC31}"/>
    <dgm:cxn modelId="{59076073-640E-44B4-9488-04D760002BBE}" srcId="{9CCC6A7B-26DD-4CAB-9A3E-4999A7D04741}" destId="{CBA187A4-247B-4382-8F97-8E7E99B658AD}" srcOrd="0" destOrd="0" parTransId="{22D18985-00B4-4307-978C-A40BC7A42DCC}" sibTransId="{8B8AD4C8-71E3-4A76-9ADD-8541C9ECE586}"/>
    <dgm:cxn modelId="{33CDD353-D63D-41A2-AF58-E71F27DFC6AF}" type="presOf" srcId="{CBA187A4-247B-4382-8F97-8E7E99B658AD}" destId="{194170C6-E040-4151-A3CD-BC9DB10CE38C}" srcOrd="0" destOrd="0" presId="urn:microsoft.com/office/officeart/2018/5/layout/CenteredIconLabelDescriptionList"/>
    <dgm:cxn modelId="{2BC570A5-B942-4AE3-BBD6-CE96F0CE6A53}" srcId="{9CCC6A7B-26DD-4CAB-9A3E-4999A7D04741}" destId="{374E48E8-854E-4640-B099-632459F6D82E}" srcOrd="1" destOrd="0" parTransId="{DB003CA9-1CF4-4093-937A-FE3F7073D50F}" sibTransId="{30A8B577-3357-4F42-B0F8-224474D8BABB}"/>
    <dgm:cxn modelId="{4059F2A9-6CA7-45E7-9105-D2229CEC627D}" srcId="{6BA88685-85E5-40D3-8540-EFF95C28B11A}" destId="{18F3FEE1-EEDC-46A4-8CFC-2BD3E9832142}" srcOrd="0" destOrd="0" parTransId="{05090EB6-8647-49F6-8387-86679DD84C3C}" sibTransId="{F862FDC0-C052-4604-A086-A4BBDEAA3C12}"/>
    <dgm:cxn modelId="{DC09E0B5-086A-47F9-9D0F-ABB548F921DD}" type="presOf" srcId="{6BA88685-85E5-40D3-8540-EFF95C28B11A}" destId="{74136609-025F-4AD8-A67E-5D07E8C3D5F2}" srcOrd="0" destOrd="0" presId="urn:microsoft.com/office/officeart/2018/5/layout/CenteredIconLabelDescriptionList"/>
    <dgm:cxn modelId="{727A0ECD-7064-425B-BD8B-84265B0550D0}" type="presOf" srcId="{9CCC6A7B-26DD-4CAB-9A3E-4999A7D04741}" destId="{7C31C654-C8F3-4ABA-B94C-C5D22A1397C1}" srcOrd="0" destOrd="0" presId="urn:microsoft.com/office/officeart/2018/5/layout/CenteredIconLabelDescriptionList"/>
    <dgm:cxn modelId="{C03AD2D6-21FC-4441-8F56-30F6CB8497BE}" srcId="{6BA88685-85E5-40D3-8540-EFF95C28B11A}" destId="{800DC11D-53AA-43D5-B3F4-EAC8D36EB598}" srcOrd="1" destOrd="0" parTransId="{DB89C75C-83F8-49A5-B2C9-464A1FA88823}" sibTransId="{499B152C-A891-4791-B797-201870EDBF25}"/>
    <dgm:cxn modelId="{2BDC49E5-8D58-4C69-9A95-2273EBCAC0F7}" type="presOf" srcId="{800DC11D-53AA-43D5-B3F4-EAC8D36EB598}" destId="{FCCAF1A9-DE65-442A-A2AC-9DBD52B1EC10}" srcOrd="0" destOrd="1" presId="urn:microsoft.com/office/officeart/2018/5/layout/CenteredIconLabelDescriptionList"/>
    <dgm:cxn modelId="{26EF2FF0-5C35-4FC6-AE1E-463A301FF587}" type="presOf" srcId="{374E48E8-854E-4640-B099-632459F6D82E}" destId="{397D80C5-056F-4F03-8D36-8DA488C9D70F}" srcOrd="0" destOrd="0" presId="urn:microsoft.com/office/officeart/2018/5/layout/CenteredIconLabelDescriptionList"/>
    <dgm:cxn modelId="{07707083-8D25-4352-A840-3BEF5146517F}" type="presParOf" srcId="{7C31C654-C8F3-4ABA-B94C-C5D22A1397C1}" destId="{A08DA6D8-8678-4420-9779-94F15ECD4042}" srcOrd="0" destOrd="0" presId="urn:microsoft.com/office/officeart/2018/5/layout/CenteredIconLabelDescriptionList"/>
    <dgm:cxn modelId="{A8388451-33C6-4DE0-85CA-FD9419CD497B}" type="presParOf" srcId="{A08DA6D8-8678-4420-9779-94F15ECD4042}" destId="{858DEA16-5EC9-426F-B69A-C2541B46763B}" srcOrd="0" destOrd="0" presId="urn:microsoft.com/office/officeart/2018/5/layout/CenteredIconLabelDescriptionList"/>
    <dgm:cxn modelId="{862AB979-871B-47F7-9CDB-C6FFB5EC494E}" type="presParOf" srcId="{A08DA6D8-8678-4420-9779-94F15ECD4042}" destId="{C6A3259C-1819-4666-99FC-8D05A90E7A82}" srcOrd="1" destOrd="0" presId="urn:microsoft.com/office/officeart/2018/5/layout/CenteredIconLabelDescriptionList"/>
    <dgm:cxn modelId="{3FB6CBAA-8B12-475B-BEC9-80A7B09E5124}" type="presParOf" srcId="{A08DA6D8-8678-4420-9779-94F15ECD4042}" destId="{194170C6-E040-4151-A3CD-BC9DB10CE38C}" srcOrd="2" destOrd="0" presId="urn:microsoft.com/office/officeart/2018/5/layout/CenteredIconLabelDescriptionList"/>
    <dgm:cxn modelId="{EF8D2615-0F83-432D-A010-D058BE25EE64}" type="presParOf" srcId="{A08DA6D8-8678-4420-9779-94F15ECD4042}" destId="{850156E5-0810-42BC-ACFE-75D60F64EDA7}" srcOrd="3" destOrd="0" presId="urn:microsoft.com/office/officeart/2018/5/layout/CenteredIconLabelDescriptionList"/>
    <dgm:cxn modelId="{E7C9D424-2506-447D-98CF-766691FCB7A1}" type="presParOf" srcId="{A08DA6D8-8678-4420-9779-94F15ECD4042}" destId="{E07AED7C-7D3F-4A39-BE8B-25F9F9013CFD}" srcOrd="4" destOrd="0" presId="urn:microsoft.com/office/officeart/2018/5/layout/CenteredIconLabelDescriptionList"/>
    <dgm:cxn modelId="{ABD8C93A-E1C1-483D-86C5-AE16B8759EE4}" type="presParOf" srcId="{7C31C654-C8F3-4ABA-B94C-C5D22A1397C1}" destId="{911186AF-5547-4FA1-B63C-DC1123BA289D}" srcOrd="1" destOrd="0" presId="urn:microsoft.com/office/officeart/2018/5/layout/CenteredIconLabelDescriptionList"/>
    <dgm:cxn modelId="{A3A58B30-BD91-46D8-9227-DD4EDE33CD4E}" type="presParOf" srcId="{7C31C654-C8F3-4ABA-B94C-C5D22A1397C1}" destId="{E867D06E-0653-40F3-A985-2F689DB759D2}" srcOrd="2" destOrd="0" presId="urn:microsoft.com/office/officeart/2018/5/layout/CenteredIconLabelDescriptionList"/>
    <dgm:cxn modelId="{C5278F83-6616-44C2-A82C-CAFA79589FE2}" type="presParOf" srcId="{E867D06E-0653-40F3-A985-2F689DB759D2}" destId="{8D4AB56B-0D04-4A45-ABF9-4C9B7E3558C5}" srcOrd="0" destOrd="0" presId="urn:microsoft.com/office/officeart/2018/5/layout/CenteredIconLabelDescriptionList"/>
    <dgm:cxn modelId="{EDF98870-618F-47BA-9448-F9F1C15E5762}" type="presParOf" srcId="{E867D06E-0653-40F3-A985-2F689DB759D2}" destId="{8C26985B-C47E-4701-B160-51397EE1574F}" srcOrd="1" destOrd="0" presId="urn:microsoft.com/office/officeart/2018/5/layout/CenteredIconLabelDescriptionList"/>
    <dgm:cxn modelId="{78097775-96C9-4443-A680-7721FB85E5F3}" type="presParOf" srcId="{E867D06E-0653-40F3-A985-2F689DB759D2}" destId="{397D80C5-056F-4F03-8D36-8DA488C9D70F}" srcOrd="2" destOrd="0" presId="urn:microsoft.com/office/officeart/2018/5/layout/CenteredIconLabelDescriptionList"/>
    <dgm:cxn modelId="{D0A68231-8654-4EE3-A9E9-145172476018}" type="presParOf" srcId="{E867D06E-0653-40F3-A985-2F689DB759D2}" destId="{2D00C94F-EE31-42CB-8C56-BD5ACC2D339B}" srcOrd="3" destOrd="0" presId="urn:microsoft.com/office/officeart/2018/5/layout/CenteredIconLabelDescriptionList"/>
    <dgm:cxn modelId="{B64520E8-FD4F-416F-8B2A-06DF22F7A9E5}" type="presParOf" srcId="{E867D06E-0653-40F3-A985-2F689DB759D2}" destId="{904B5229-0092-4C8A-AE37-5B7A352E4435}" srcOrd="4" destOrd="0" presId="urn:microsoft.com/office/officeart/2018/5/layout/CenteredIconLabelDescriptionList"/>
    <dgm:cxn modelId="{C06CB8E4-ED86-4E36-93F1-E088E315FF62}" type="presParOf" srcId="{7C31C654-C8F3-4ABA-B94C-C5D22A1397C1}" destId="{85FA1049-CCC3-4DAF-B8C6-06A2BB50696F}" srcOrd="3" destOrd="0" presId="urn:microsoft.com/office/officeart/2018/5/layout/CenteredIconLabelDescriptionList"/>
    <dgm:cxn modelId="{05CFAB27-B0C9-4350-A3AA-116DD5F3F68C}" type="presParOf" srcId="{7C31C654-C8F3-4ABA-B94C-C5D22A1397C1}" destId="{0E251163-2DFB-49DE-829A-F0B531CDC097}" srcOrd="4" destOrd="0" presId="urn:microsoft.com/office/officeart/2018/5/layout/CenteredIconLabelDescriptionList"/>
    <dgm:cxn modelId="{3B5E716D-B6D4-446F-9067-F2C611504C18}" type="presParOf" srcId="{0E251163-2DFB-49DE-829A-F0B531CDC097}" destId="{4AF972FB-1588-469B-A2C7-38051D74F8FD}" srcOrd="0" destOrd="0" presId="urn:microsoft.com/office/officeart/2018/5/layout/CenteredIconLabelDescriptionList"/>
    <dgm:cxn modelId="{F25978AD-9DE8-423F-A100-0A319E42212D}" type="presParOf" srcId="{0E251163-2DFB-49DE-829A-F0B531CDC097}" destId="{968EB26D-F31D-47BF-9F69-8FC15F68E122}" srcOrd="1" destOrd="0" presId="urn:microsoft.com/office/officeart/2018/5/layout/CenteredIconLabelDescriptionList"/>
    <dgm:cxn modelId="{BD7E42E5-5E07-40E3-BB3D-086FE72FE95F}" type="presParOf" srcId="{0E251163-2DFB-49DE-829A-F0B531CDC097}" destId="{74136609-025F-4AD8-A67E-5D07E8C3D5F2}" srcOrd="2" destOrd="0" presId="urn:microsoft.com/office/officeart/2018/5/layout/CenteredIconLabelDescriptionList"/>
    <dgm:cxn modelId="{C03877D4-C3CB-4A88-8691-548251AFE52A}" type="presParOf" srcId="{0E251163-2DFB-49DE-829A-F0B531CDC097}" destId="{55A6C656-BAB1-40E0-9659-AF30428EF4B2}" srcOrd="3" destOrd="0" presId="urn:microsoft.com/office/officeart/2018/5/layout/CenteredIconLabelDescriptionList"/>
    <dgm:cxn modelId="{99527FA5-0258-4DCA-AEB6-76CC3151858E}" type="presParOf" srcId="{0E251163-2DFB-49DE-829A-F0B531CDC097}" destId="{FCCAF1A9-DE65-442A-A2AC-9DBD52B1EC10}"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4B61A23-A939-4FD1-BBF3-7D7D4B0D68CE}"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4052CAAF-349C-47B2-B67F-8C67D77567FE}">
      <dgm:prSet phldr="0"/>
      <dgm:spPr/>
      <dgm:t>
        <a:bodyPr/>
        <a:lstStyle/>
        <a:p>
          <a:pPr rtl="0"/>
          <a:r>
            <a:rPr lang="en-US" b="0">
              <a:latin typeface="Source Sans Pro"/>
              <a:ea typeface="Source Sans Pro"/>
              <a:cs typeface="Calibri"/>
            </a:rPr>
            <a:t> Extraction of data from SEC website</a:t>
          </a:r>
        </a:p>
      </dgm:t>
    </dgm:pt>
    <dgm:pt modelId="{823A9E09-02C8-44D0-AD7D-F40C6037CAC2}" type="parTrans" cxnId="{98AE39D8-0E7E-42FA-A9C7-225232FC57C8}">
      <dgm:prSet/>
      <dgm:spPr/>
      <dgm:t>
        <a:bodyPr/>
        <a:lstStyle/>
        <a:p>
          <a:endParaRPr lang="en-US"/>
        </a:p>
      </dgm:t>
    </dgm:pt>
    <dgm:pt modelId="{AB897EB6-2F4B-45E5-81CF-9F485A14CDED}" type="sibTrans" cxnId="{98AE39D8-0E7E-42FA-A9C7-225232FC57C8}">
      <dgm:prSet/>
      <dgm:spPr/>
      <dgm:t>
        <a:bodyPr/>
        <a:lstStyle/>
        <a:p>
          <a:endParaRPr lang="en-US"/>
        </a:p>
      </dgm:t>
    </dgm:pt>
    <dgm:pt modelId="{DB070860-4DE4-41A7-8F00-121535024723}">
      <dgm:prSet phldr="0"/>
      <dgm:spPr/>
      <dgm:t>
        <a:bodyPr/>
        <a:lstStyle/>
        <a:p>
          <a:pPr rtl="0"/>
          <a:r>
            <a:rPr lang="en-US" b="1">
              <a:latin typeface="Calibri"/>
              <a:ea typeface="Source Sans Pro"/>
              <a:cs typeface="Calibri"/>
            </a:rPr>
            <a:t> </a:t>
          </a:r>
          <a:r>
            <a:rPr lang="en-US" b="0">
              <a:latin typeface="Calibri"/>
              <a:ea typeface="Source Sans Pro"/>
              <a:cs typeface="Calibri"/>
            </a:rPr>
            <a:t>Data cleaning</a:t>
          </a:r>
        </a:p>
      </dgm:t>
    </dgm:pt>
    <dgm:pt modelId="{85DDE236-115E-4E39-9D85-93F550223EB3}" type="parTrans" cxnId="{6DF1F464-7511-49F0-A389-DCFAED9A6699}">
      <dgm:prSet/>
      <dgm:spPr/>
      <dgm:t>
        <a:bodyPr/>
        <a:lstStyle/>
        <a:p>
          <a:endParaRPr lang="en-US"/>
        </a:p>
      </dgm:t>
    </dgm:pt>
    <dgm:pt modelId="{9AEF3001-281C-41AD-BD9D-16B312DDF104}" type="sibTrans" cxnId="{6DF1F464-7511-49F0-A389-DCFAED9A6699}">
      <dgm:prSet/>
      <dgm:spPr/>
      <dgm:t>
        <a:bodyPr/>
        <a:lstStyle/>
        <a:p>
          <a:endParaRPr lang="en-US"/>
        </a:p>
      </dgm:t>
    </dgm:pt>
    <dgm:pt modelId="{F6EFAEB1-DB68-4058-83E8-E1E183928A43}">
      <dgm:prSet phldr="0"/>
      <dgm:spPr/>
      <dgm:t>
        <a:bodyPr/>
        <a:lstStyle/>
        <a:p>
          <a:pPr rtl="0"/>
          <a:r>
            <a:rPr lang="en-US" b="0" i="0" baseline="0">
              <a:latin typeface="Source Sans Pro"/>
              <a:ea typeface="Source Sans Pro"/>
            </a:rPr>
            <a:t> Began to identify redundant tags in SEC reports</a:t>
          </a:r>
        </a:p>
      </dgm:t>
    </dgm:pt>
    <dgm:pt modelId="{5266F622-8B1E-4569-B28F-BBA069F891A3}" type="parTrans" cxnId="{0491616F-13AC-479E-B84C-13A7ABA9A30C}">
      <dgm:prSet/>
      <dgm:spPr/>
    </dgm:pt>
    <dgm:pt modelId="{426208F9-83E7-4F1B-BB0A-5D752F8FAFB7}" type="sibTrans" cxnId="{0491616F-13AC-479E-B84C-13A7ABA9A30C}">
      <dgm:prSet/>
      <dgm:spPr/>
    </dgm:pt>
    <dgm:pt modelId="{A2649971-B517-4784-A06E-29855659D48F}">
      <dgm:prSet phldr="0"/>
      <dgm:spPr/>
      <dgm:t>
        <a:bodyPr/>
        <a:lstStyle/>
        <a:p>
          <a:pPr rtl="0"/>
          <a:r>
            <a:rPr lang="en-US" b="1" i="0" baseline="0">
              <a:latin typeface="Source Sans Pro"/>
              <a:ea typeface="Source Sans Pro"/>
            </a:rPr>
            <a:t> </a:t>
          </a:r>
          <a:r>
            <a:rPr lang="en-US" b="0" i="0" baseline="0">
              <a:latin typeface="Calibri"/>
              <a:ea typeface="Source Sans Pro"/>
              <a:cs typeface="Calibri"/>
            </a:rPr>
            <a:t>Data acquisition</a:t>
          </a:r>
        </a:p>
      </dgm:t>
    </dgm:pt>
    <dgm:pt modelId="{CD02E3CA-60E8-4951-960B-7D0FEB81A0E5}" type="parTrans" cxnId="{C886ECC0-E7EE-42D9-B808-7F121DD7160C}">
      <dgm:prSet/>
      <dgm:spPr/>
    </dgm:pt>
    <dgm:pt modelId="{41C38276-97CC-479C-A425-7235A69595D1}" type="sibTrans" cxnId="{C886ECC0-E7EE-42D9-B808-7F121DD7160C}">
      <dgm:prSet/>
      <dgm:spPr/>
    </dgm:pt>
    <dgm:pt modelId="{05EFC545-7DCF-4500-9501-60336864DA53}">
      <dgm:prSet phldr="0"/>
      <dgm:spPr/>
      <dgm:t>
        <a:bodyPr/>
        <a:lstStyle/>
        <a:p>
          <a:pPr rtl="0"/>
          <a:r>
            <a:rPr lang="en-US" b="0">
              <a:latin typeface="Source Sans Pro"/>
              <a:ea typeface="Source Sans Pro"/>
            </a:rPr>
            <a:t> Aggregated by company</a:t>
          </a:r>
        </a:p>
      </dgm:t>
    </dgm:pt>
    <dgm:pt modelId="{186F72DC-8ACC-48BF-8E1B-9CC29C9841EA}" type="parTrans" cxnId="{50887F1F-D4B6-4775-98AD-2DF6D3F3449E}">
      <dgm:prSet/>
      <dgm:spPr/>
    </dgm:pt>
    <dgm:pt modelId="{7D25326F-893B-4A82-A487-638A98435217}" type="sibTrans" cxnId="{50887F1F-D4B6-4775-98AD-2DF6D3F3449E}">
      <dgm:prSet/>
      <dgm:spPr/>
    </dgm:pt>
    <dgm:pt modelId="{EF6C79E8-C5DB-4834-A279-58042743975B}">
      <dgm:prSet phldr="0"/>
      <dgm:spPr/>
      <dgm:t>
        <a:bodyPr/>
        <a:lstStyle/>
        <a:p>
          <a:pPr rtl="0"/>
          <a:r>
            <a:rPr lang="en-US" b="0">
              <a:latin typeface="Source Sans Pro"/>
              <a:ea typeface="Source Sans Pro"/>
            </a:rPr>
            <a:t> </a:t>
          </a:r>
          <a:r>
            <a:rPr lang="en-US" b="0">
              <a:latin typeface="Source Sans Pro"/>
              <a:ea typeface="Source Sans Pro"/>
              <a:cs typeface="Calibri"/>
            </a:rPr>
            <a:t>D</a:t>
          </a:r>
          <a:r>
            <a:rPr lang="en-US" b="0">
              <a:latin typeface="Calibri"/>
              <a:ea typeface="Source Sans Pro"/>
              <a:cs typeface="Calibri"/>
            </a:rPr>
            <a:t>ata integration</a:t>
          </a:r>
        </a:p>
      </dgm:t>
    </dgm:pt>
    <dgm:pt modelId="{A4CF8F92-47F0-4B58-8E46-8D4029D0E88C}" type="parTrans" cxnId="{9A7DFCE7-B3A4-4CA0-8384-3103F7F096F0}">
      <dgm:prSet/>
      <dgm:spPr/>
    </dgm:pt>
    <dgm:pt modelId="{A66522A3-547F-46EA-86FD-EEDF64A89012}" type="sibTrans" cxnId="{9A7DFCE7-B3A4-4CA0-8384-3103F7F096F0}">
      <dgm:prSet/>
      <dgm:spPr/>
    </dgm:pt>
    <dgm:pt modelId="{A2DF1392-3729-47B9-A542-7361840980D4}">
      <dgm:prSet phldr="0"/>
      <dgm:spPr/>
      <dgm:t>
        <a:bodyPr/>
        <a:lstStyle/>
        <a:p>
          <a:pPr rtl="0"/>
          <a:r>
            <a:rPr lang="en-US" b="0">
              <a:latin typeface="Source Sans Pro"/>
              <a:ea typeface="Source Sans Pro"/>
              <a:cs typeface="Calibri"/>
            </a:rPr>
            <a:t> Extraction of daily historical pricing</a:t>
          </a:r>
        </a:p>
      </dgm:t>
    </dgm:pt>
    <dgm:pt modelId="{BA2C8779-E52B-4A47-A846-545241959337}" type="parTrans" cxnId="{E07037D2-598F-4CB6-9B65-0717F2AB454B}">
      <dgm:prSet/>
      <dgm:spPr/>
    </dgm:pt>
    <dgm:pt modelId="{75AB1A6F-4099-4EE7-998F-4D38E7954CC8}" type="sibTrans" cxnId="{E07037D2-598F-4CB6-9B65-0717F2AB454B}">
      <dgm:prSet/>
      <dgm:spPr/>
    </dgm:pt>
    <dgm:pt modelId="{D7CE3818-DE33-42FD-879C-0B03CFB76B7B}" type="pres">
      <dgm:prSet presAssocID="{14B61A23-A939-4FD1-BBF3-7D7D4B0D68CE}" presName="Name0" presStyleCnt="0">
        <dgm:presLayoutVars>
          <dgm:dir/>
          <dgm:animLvl val="lvl"/>
          <dgm:resizeHandles val="exact"/>
        </dgm:presLayoutVars>
      </dgm:prSet>
      <dgm:spPr/>
    </dgm:pt>
    <dgm:pt modelId="{37743EE3-E61C-493B-B603-7BE6D4FA1543}" type="pres">
      <dgm:prSet presAssocID="{A2649971-B517-4784-A06E-29855659D48F}" presName="linNode" presStyleCnt="0"/>
      <dgm:spPr/>
    </dgm:pt>
    <dgm:pt modelId="{68A6AFC3-BA6A-414D-B4C0-A226BD08AD15}" type="pres">
      <dgm:prSet presAssocID="{A2649971-B517-4784-A06E-29855659D48F}" presName="parentText" presStyleLbl="node1" presStyleIdx="0" presStyleCnt="3">
        <dgm:presLayoutVars>
          <dgm:chMax val="1"/>
          <dgm:bulletEnabled val="1"/>
        </dgm:presLayoutVars>
      </dgm:prSet>
      <dgm:spPr/>
    </dgm:pt>
    <dgm:pt modelId="{16AB3425-D8D6-4329-8540-232AF56DAB49}" type="pres">
      <dgm:prSet presAssocID="{A2649971-B517-4784-A06E-29855659D48F}" presName="descendantText" presStyleLbl="alignAccFollowNode1" presStyleIdx="0" presStyleCnt="3">
        <dgm:presLayoutVars>
          <dgm:bulletEnabled val="1"/>
        </dgm:presLayoutVars>
      </dgm:prSet>
      <dgm:spPr/>
    </dgm:pt>
    <dgm:pt modelId="{A7599F83-F9AD-4703-891D-4CFB10C79929}" type="pres">
      <dgm:prSet presAssocID="{41C38276-97CC-479C-A425-7235A69595D1}" presName="sp" presStyleCnt="0"/>
      <dgm:spPr/>
    </dgm:pt>
    <dgm:pt modelId="{1C4CB4B1-E8D0-4E3E-8D82-15CB25CCF3D4}" type="pres">
      <dgm:prSet presAssocID="{DB070860-4DE4-41A7-8F00-121535024723}" presName="linNode" presStyleCnt="0"/>
      <dgm:spPr/>
    </dgm:pt>
    <dgm:pt modelId="{FB869873-C225-4099-899D-BA4E5677BCA2}" type="pres">
      <dgm:prSet presAssocID="{DB070860-4DE4-41A7-8F00-121535024723}" presName="parentText" presStyleLbl="node1" presStyleIdx="1" presStyleCnt="3">
        <dgm:presLayoutVars>
          <dgm:chMax val="1"/>
          <dgm:bulletEnabled val="1"/>
        </dgm:presLayoutVars>
      </dgm:prSet>
      <dgm:spPr/>
    </dgm:pt>
    <dgm:pt modelId="{34242332-3C73-4A8D-B939-145B9689E373}" type="pres">
      <dgm:prSet presAssocID="{DB070860-4DE4-41A7-8F00-121535024723}" presName="descendantText" presStyleLbl="alignAccFollowNode1" presStyleIdx="1" presStyleCnt="3">
        <dgm:presLayoutVars>
          <dgm:bulletEnabled val="1"/>
        </dgm:presLayoutVars>
      </dgm:prSet>
      <dgm:spPr/>
    </dgm:pt>
    <dgm:pt modelId="{061749F5-5C2D-4E2F-9607-8346AB9742C4}" type="pres">
      <dgm:prSet presAssocID="{9AEF3001-281C-41AD-BD9D-16B312DDF104}" presName="sp" presStyleCnt="0"/>
      <dgm:spPr/>
    </dgm:pt>
    <dgm:pt modelId="{7A644053-FC50-4446-A861-2F4767EC847B}" type="pres">
      <dgm:prSet presAssocID="{EF6C79E8-C5DB-4834-A279-58042743975B}" presName="linNode" presStyleCnt="0"/>
      <dgm:spPr/>
    </dgm:pt>
    <dgm:pt modelId="{55F6FC07-DBA2-4DA2-8E72-745CABF3BCB3}" type="pres">
      <dgm:prSet presAssocID="{EF6C79E8-C5DB-4834-A279-58042743975B}" presName="parentText" presStyleLbl="node1" presStyleIdx="2" presStyleCnt="3">
        <dgm:presLayoutVars>
          <dgm:chMax val="1"/>
          <dgm:bulletEnabled val="1"/>
        </dgm:presLayoutVars>
      </dgm:prSet>
      <dgm:spPr/>
    </dgm:pt>
    <dgm:pt modelId="{9CB97473-7650-4D70-9723-2DCD6E95EE8D}" type="pres">
      <dgm:prSet presAssocID="{EF6C79E8-C5DB-4834-A279-58042743975B}" presName="descendantText" presStyleLbl="alignAccFollowNode1" presStyleIdx="2" presStyleCnt="3">
        <dgm:presLayoutVars>
          <dgm:bulletEnabled val="1"/>
        </dgm:presLayoutVars>
      </dgm:prSet>
      <dgm:spPr/>
    </dgm:pt>
  </dgm:ptLst>
  <dgm:cxnLst>
    <dgm:cxn modelId="{ECF4980C-E25A-422F-891D-9D423CAAEC5F}" type="presOf" srcId="{4052CAAF-349C-47B2-B67F-8C67D77567FE}" destId="{16AB3425-D8D6-4329-8540-232AF56DAB49}" srcOrd="0" destOrd="0" presId="urn:microsoft.com/office/officeart/2005/8/layout/vList5"/>
    <dgm:cxn modelId="{50887F1F-D4B6-4775-98AD-2DF6D3F3449E}" srcId="{EF6C79E8-C5DB-4834-A279-58042743975B}" destId="{05EFC545-7DCF-4500-9501-60336864DA53}" srcOrd="0" destOrd="0" parTransId="{186F72DC-8ACC-48BF-8E1B-9CC29C9841EA}" sibTransId="{7D25326F-893B-4A82-A487-638A98435217}"/>
    <dgm:cxn modelId="{A1D1582D-7232-4B33-8AE2-775DA4E2698A}" type="presOf" srcId="{DB070860-4DE4-41A7-8F00-121535024723}" destId="{FB869873-C225-4099-899D-BA4E5677BCA2}" srcOrd="0" destOrd="0" presId="urn:microsoft.com/office/officeart/2005/8/layout/vList5"/>
    <dgm:cxn modelId="{A934E52D-9000-4594-85C9-E1C3A534B75A}" type="presOf" srcId="{A2DF1392-3729-47B9-A542-7361840980D4}" destId="{16AB3425-D8D6-4329-8540-232AF56DAB49}" srcOrd="0" destOrd="1" presId="urn:microsoft.com/office/officeart/2005/8/layout/vList5"/>
    <dgm:cxn modelId="{05EE5935-15FA-4030-AF07-F35B56FD1EE5}" type="presOf" srcId="{F6EFAEB1-DB68-4058-83E8-E1E183928A43}" destId="{34242332-3C73-4A8D-B939-145B9689E373}" srcOrd="0" destOrd="0" presId="urn:microsoft.com/office/officeart/2005/8/layout/vList5"/>
    <dgm:cxn modelId="{15E51164-EE5C-4F36-B5B7-406DE66AEDA3}" type="presOf" srcId="{A2649971-B517-4784-A06E-29855659D48F}" destId="{68A6AFC3-BA6A-414D-B4C0-A226BD08AD15}" srcOrd="0" destOrd="0" presId="urn:microsoft.com/office/officeart/2005/8/layout/vList5"/>
    <dgm:cxn modelId="{6DF1F464-7511-49F0-A389-DCFAED9A6699}" srcId="{14B61A23-A939-4FD1-BBF3-7D7D4B0D68CE}" destId="{DB070860-4DE4-41A7-8F00-121535024723}" srcOrd="1" destOrd="0" parTransId="{85DDE236-115E-4E39-9D85-93F550223EB3}" sibTransId="{9AEF3001-281C-41AD-BD9D-16B312DDF104}"/>
    <dgm:cxn modelId="{FCC44A65-3CD5-4E14-BF54-E74287EC05E4}" type="presOf" srcId="{EF6C79E8-C5DB-4834-A279-58042743975B}" destId="{55F6FC07-DBA2-4DA2-8E72-745CABF3BCB3}" srcOrd="0" destOrd="0" presId="urn:microsoft.com/office/officeart/2005/8/layout/vList5"/>
    <dgm:cxn modelId="{0491616F-13AC-479E-B84C-13A7ABA9A30C}" srcId="{DB070860-4DE4-41A7-8F00-121535024723}" destId="{F6EFAEB1-DB68-4058-83E8-E1E183928A43}" srcOrd="0" destOrd="0" parTransId="{5266F622-8B1E-4569-B28F-BBA069F891A3}" sibTransId="{426208F9-83E7-4F1B-BB0A-5D752F8FAFB7}"/>
    <dgm:cxn modelId="{C886ECC0-E7EE-42D9-B808-7F121DD7160C}" srcId="{14B61A23-A939-4FD1-BBF3-7D7D4B0D68CE}" destId="{A2649971-B517-4784-A06E-29855659D48F}" srcOrd="0" destOrd="0" parTransId="{CD02E3CA-60E8-4951-960B-7D0FEB81A0E5}" sibTransId="{41C38276-97CC-479C-A425-7235A69595D1}"/>
    <dgm:cxn modelId="{B4AD06C5-FCC6-478B-9D24-199B9C2931F9}" type="presOf" srcId="{14B61A23-A939-4FD1-BBF3-7D7D4B0D68CE}" destId="{D7CE3818-DE33-42FD-879C-0B03CFB76B7B}" srcOrd="0" destOrd="0" presId="urn:microsoft.com/office/officeart/2005/8/layout/vList5"/>
    <dgm:cxn modelId="{E07037D2-598F-4CB6-9B65-0717F2AB454B}" srcId="{A2649971-B517-4784-A06E-29855659D48F}" destId="{A2DF1392-3729-47B9-A542-7361840980D4}" srcOrd="1" destOrd="0" parTransId="{BA2C8779-E52B-4A47-A846-545241959337}" sibTransId="{75AB1A6F-4099-4EE7-998F-4D38E7954CC8}"/>
    <dgm:cxn modelId="{98AE39D8-0E7E-42FA-A9C7-225232FC57C8}" srcId="{A2649971-B517-4784-A06E-29855659D48F}" destId="{4052CAAF-349C-47B2-B67F-8C67D77567FE}" srcOrd="0" destOrd="0" parTransId="{823A9E09-02C8-44D0-AD7D-F40C6037CAC2}" sibTransId="{AB897EB6-2F4B-45E5-81CF-9F485A14CDED}"/>
    <dgm:cxn modelId="{9A7DFCE7-B3A4-4CA0-8384-3103F7F096F0}" srcId="{14B61A23-A939-4FD1-BBF3-7D7D4B0D68CE}" destId="{EF6C79E8-C5DB-4834-A279-58042743975B}" srcOrd="2" destOrd="0" parTransId="{A4CF8F92-47F0-4B58-8E46-8D4029D0E88C}" sibTransId="{A66522A3-547F-46EA-86FD-EEDF64A89012}"/>
    <dgm:cxn modelId="{D999F2F9-611C-45F6-B7B4-66F4C80D45F1}" type="presOf" srcId="{05EFC545-7DCF-4500-9501-60336864DA53}" destId="{9CB97473-7650-4D70-9723-2DCD6E95EE8D}" srcOrd="0" destOrd="0" presId="urn:microsoft.com/office/officeart/2005/8/layout/vList5"/>
    <dgm:cxn modelId="{835F2C72-A947-4AF1-93C4-8E7580D62A5E}" type="presParOf" srcId="{D7CE3818-DE33-42FD-879C-0B03CFB76B7B}" destId="{37743EE3-E61C-493B-B603-7BE6D4FA1543}" srcOrd="0" destOrd="0" presId="urn:microsoft.com/office/officeart/2005/8/layout/vList5"/>
    <dgm:cxn modelId="{4D070798-A0BC-4E13-9ABF-BF252F56D456}" type="presParOf" srcId="{37743EE3-E61C-493B-B603-7BE6D4FA1543}" destId="{68A6AFC3-BA6A-414D-B4C0-A226BD08AD15}" srcOrd="0" destOrd="0" presId="urn:microsoft.com/office/officeart/2005/8/layout/vList5"/>
    <dgm:cxn modelId="{3EF792F9-FE8E-4626-A5C0-F9E2232C88E2}" type="presParOf" srcId="{37743EE3-E61C-493B-B603-7BE6D4FA1543}" destId="{16AB3425-D8D6-4329-8540-232AF56DAB49}" srcOrd="1" destOrd="0" presId="urn:microsoft.com/office/officeart/2005/8/layout/vList5"/>
    <dgm:cxn modelId="{E095D51E-FF92-4935-B821-84D3605B5D54}" type="presParOf" srcId="{D7CE3818-DE33-42FD-879C-0B03CFB76B7B}" destId="{A7599F83-F9AD-4703-891D-4CFB10C79929}" srcOrd="1" destOrd="0" presId="urn:microsoft.com/office/officeart/2005/8/layout/vList5"/>
    <dgm:cxn modelId="{7B23175D-F56B-4770-A93B-C016EE52E192}" type="presParOf" srcId="{D7CE3818-DE33-42FD-879C-0B03CFB76B7B}" destId="{1C4CB4B1-E8D0-4E3E-8D82-15CB25CCF3D4}" srcOrd="2" destOrd="0" presId="urn:microsoft.com/office/officeart/2005/8/layout/vList5"/>
    <dgm:cxn modelId="{B751B374-9C17-4F12-99D1-EF2B1EECAA2F}" type="presParOf" srcId="{1C4CB4B1-E8D0-4E3E-8D82-15CB25CCF3D4}" destId="{FB869873-C225-4099-899D-BA4E5677BCA2}" srcOrd="0" destOrd="0" presId="urn:microsoft.com/office/officeart/2005/8/layout/vList5"/>
    <dgm:cxn modelId="{40B456D0-C588-4739-8C83-BA5EF34291EA}" type="presParOf" srcId="{1C4CB4B1-E8D0-4E3E-8D82-15CB25CCF3D4}" destId="{34242332-3C73-4A8D-B939-145B9689E373}" srcOrd="1" destOrd="0" presId="urn:microsoft.com/office/officeart/2005/8/layout/vList5"/>
    <dgm:cxn modelId="{27B61DFC-C324-4E57-8A5A-991DCC3E47DA}" type="presParOf" srcId="{D7CE3818-DE33-42FD-879C-0B03CFB76B7B}" destId="{061749F5-5C2D-4E2F-9607-8346AB9742C4}" srcOrd="3" destOrd="0" presId="urn:microsoft.com/office/officeart/2005/8/layout/vList5"/>
    <dgm:cxn modelId="{091A8663-A72A-43C4-82CB-BEC1FB6292F4}" type="presParOf" srcId="{D7CE3818-DE33-42FD-879C-0B03CFB76B7B}" destId="{7A644053-FC50-4446-A861-2F4767EC847B}" srcOrd="4" destOrd="0" presId="urn:microsoft.com/office/officeart/2005/8/layout/vList5"/>
    <dgm:cxn modelId="{253CF88F-4269-4C94-BE60-DF6AB01DD863}" type="presParOf" srcId="{7A644053-FC50-4446-A861-2F4767EC847B}" destId="{55F6FC07-DBA2-4DA2-8E72-745CABF3BCB3}" srcOrd="0" destOrd="0" presId="urn:microsoft.com/office/officeart/2005/8/layout/vList5"/>
    <dgm:cxn modelId="{3BE45F3A-6FFB-4237-8F71-F81E7B246192}" type="presParOf" srcId="{7A644053-FC50-4446-A861-2F4767EC847B}" destId="{9CB97473-7650-4D70-9723-2DCD6E95EE8D}"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4B61A23-A939-4FD1-BBF3-7D7D4B0D68CE}" type="doc">
      <dgm:prSet loTypeId="urn:microsoft.com/office/officeart/2018/2/layout/IconLabelDescriptionList" loCatId="icon" qsTypeId="urn:microsoft.com/office/officeart/2005/8/quickstyle/simple1" qsCatId="simple" csTypeId="urn:microsoft.com/office/officeart/2018/5/colors/Iconchunking_neutralbg_colorful2" csCatId="colorful" phldr="1"/>
      <dgm:spPr/>
      <dgm:t>
        <a:bodyPr/>
        <a:lstStyle/>
        <a:p>
          <a:endParaRPr lang="en-US"/>
        </a:p>
      </dgm:t>
    </dgm:pt>
    <dgm:pt modelId="{4052CAAF-349C-47B2-B67F-8C67D77567FE}">
      <dgm:prSet/>
      <dgm:spPr/>
      <dgm:t>
        <a:bodyPr/>
        <a:lstStyle/>
        <a:p>
          <a:pPr>
            <a:lnSpc>
              <a:spcPct val="100000"/>
            </a:lnSpc>
            <a:defRPr b="1"/>
          </a:pPr>
          <a:r>
            <a:rPr lang="en-US" b="1" i="0" baseline="0"/>
            <a:t>Data Gathering</a:t>
          </a:r>
          <a:endParaRPr lang="en-US"/>
        </a:p>
      </dgm:t>
    </dgm:pt>
    <dgm:pt modelId="{823A9E09-02C8-44D0-AD7D-F40C6037CAC2}" type="parTrans" cxnId="{98AE39D8-0E7E-42FA-A9C7-225232FC57C8}">
      <dgm:prSet/>
      <dgm:spPr/>
      <dgm:t>
        <a:bodyPr/>
        <a:lstStyle/>
        <a:p>
          <a:endParaRPr lang="en-US"/>
        </a:p>
      </dgm:t>
    </dgm:pt>
    <dgm:pt modelId="{AB897EB6-2F4B-45E5-81CF-9F485A14CDED}" type="sibTrans" cxnId="{98AE39D8-0E7E-42FA-A9C7-225232FC57C8}">
      <dgm:prSet/>
      <dgm:spPr/>
      <dgm:t>
        <a:bodyPr/>
        <a:lstStyle/>
        <a:p>
          <a:endParaRPr lang="en-US"/>
        </a:p>
      </dgm:t>
    </dgm:pt>
    <dgm:pt modelId="{75957D71-5B53-47CE-A683-CB7946EA9695}">
      <dgm:prSet/>
      <dgm:spPr/>
      <dgm:t>
        <a:bodyPr/>
        <a:lstStyle/>
        <a:p>
          <a:pPr>
            <a:lnSpc>
              <a:spcPct val="100000"/>
            </a:lnSpc>
          </a:pPr>
          <a:r>
            <a:rPr lang="en-US" b="0" i="0" baseline="0">
              <a:latin typeface="Sitka Heading"/>
            </a:rPr>
            <a:t>Collect</a:t>
          </a:r>
          <a:r>
            <a:rPr lang="en-US" b="0" i="0" baseline="0"/>
            <a:t> company earnings reports and</a:t>
          </a:r>
          <a:r>
            <a:rPr lang="en-US">
              <a:latin typeface="Sitka Heading"/>
            </a:rPr>
            <a:t> time-series stock data</a:t>
          </a:r>
          <a:endParaRPr lang="en-US"/>
        </a:p>
      </dgm:t>
    </dgm:pt>
    <dgm:pt modelId="{7C40D107-5A2C-49C4-B540-774629F47209}" type="parTrans" cxnId="{D2A92CBF-4B04-48B4-AF85-0E8728A4DA3C}">
      <dgm:prSet/>
      <dgm:spPr/>
      <dgm:t>
        <a:bodyPr/>
        <a:lstStyle/>
        <a:p>
          <a:endParaRPr lang="en-US"/>
        </a:p>
      </dgm:t>
    </dgm:pt>
    <dgm:pt modelId="{A3DCC5D4-9C1D-4495-B58E-C93BF24E76B9}" type="sibTrans" cxnId="{D2A92CBF-4B04-48B4-AF85-0E8728A4DA3C}">
      <dgm:prSet/>
      <dgm:spPr/>
      <dgm:t>
        <a:bodyPr/>
        <a:lstStyle/>
        <a:p>
          <a:endParaRPr lang="en-US"/>
        </a:p>
      </dgm:t>
    </dgm:pt>
    <dgm:pt modelId="{0329E81C-D82C-4C8A-9094-0A29BE9210A1}">
      <dgm:prSet/>
      <dgm:spPr/>
      <dgm:t>
        <a:bodyPr/>
        <a:lstStyle/>
        <a:p>
          <a:pPr rtl="0">
            <a:lnSpc>
              <a:spcPct val="100000"/>
            </a:lnSpc>
          </a:pPr>
          <a:r>
            <a:rPr lang="en-US" b="1" i="0" baseline="0">
              <a:latin typeface="Sitka Heading"/>
            </a:rPr>
            <a:t>[Moved to reach] Expand</a:t>
          </a:r>
          <a:r>
            <a:rPr lang="en-US" b="1" i="0" baseline="0"/>
            <a:t> data to include industry benchmarks and market factors</a:t>
          </a:r>
          <a:endParaRPr lang="en-US" b="1" i="0" baseline="0">
            <a:latin typeface="Sitka Heading"/>
          </a:endParaRPr>
        </a:p>
      </dgm:t>
    </dgm:pt>
    <dgm:pt modelId="{A2BD0DF3-6D61-473B-955C-18547676E9A5}" type="parTrans" cxnId="{D9CE8CF9-9A3F-4404-84D9-CCACA4FF287F}">
      <dgm:prSet/>
      <dgm:spPr/>
      <dgm:t>
        <a:bodyPr/>
        <a:lstStyle/>
        <a:p>
          <a:endParaRPr lang="en-US"/>
        </a:p>
      </dgm:t>
    </dgm:pt>
    <dgm:pt modelId="{0EED371D-2FF2-45D8-9654-40CF49F0A382}" type="sibTrans" cxnId="{D9CE8CF9-9A3F-4404-84D9-CCACA4FF287F}">
      <dgm:prSet/>
      <dgm:spPr/>
      <dgm:t>
        <a:bodyPr/>
        <a:lstStyle/>
        <a:p>
          <a:endParaRPr lang="en-US"/>
        </a:p>
      </dgm:t>
    </dgm:pt>
    <dgm:pt modelId="{DB070860-4DE4-41A7-8F00-121535024723}">
      <dgm:prSet/>
      <dgm:spPr/>
      <dgm:t>
        <a:bodyPr/>
        <a:lstStyle/>
        <a:p>
          <a:pPr>
            <a:lnSpc>
              <a:spcPct val="100000"/>
            </a:lnSpc>
            <a:defRPr b="1"/>
          </a:pPr>
          <a:r>
            <a:rPr lang="en-US" b="1" i="0" baseline="0"/>
            <a:t>NLP Analysis</a:t>
          </a:r>
          <a:endParaRPr lang="en-US"/>
        </a:p>
      </dgm:t>
    </dgm:pt>
    <dgm:pt modelId="{85DDE236-115E-4E39-9D85-93F550223EB3}" type="parTrans" cxnId="{6DF1F464-7511-49F0-A389-DCFAED9A6699}">
      <dgm:prSet/>
      <dgm:spPr/>
      <dgm:t>
        <a:bodyPr/>
        <a:lstStyle/>
        <a:p>
          <a:endParaRPr lang="en-US"/>
        </a:p>
      </dgm:t>
    </dgm:pt>
    <dgm:pt modelId="{9AEF3001-281C-41AD-BD9D-16B312DDF104}" type="sibTrans" cxnId="{6DF1F464-7511-49F0-A389-DCFAED9A6699}">
      <dgm:prSet/>
      <dgm:spPr/>
      <dgm:t>
        <a:bodyPr/>
        <a:lstStyle/>
        <a:p>
          <a:endParaRPr lang="en-US"/>
        </a:p>
      </dgm:t>
    </dgm:pt>
    <dgm:pt modelId="{C88D1830-0CF1-4099-8F35-021023ABC81C}">
      <dgm:prSet/>
      <dgm:spPr/>
      <dgm:t>
        <a:bodyPr/>
        <a:lstStyle/>
        <a:p>
          <a:pPr>
            <a:lnSpc>
              <a:spcPct val="100000"/>
            </a:lnSpc>
          </a:pPr>
          <a:r>
            <a:rPr lang="en-US" b="0" i="0" baseline="0">
              <a:latin typeface="Sitka Heading"/>
            </a:rPr>
            <a:t>Extract insights</a:t>
          </a:r>
          <a:r>
            <a:rPr lang="en-US" b="0" i="0" baseline="0"/>
            <a:t> from earnings reports</a:t>
          </a:r>
          <a:endParaRPr lang="en-US"/>
        </a:p>
      </dgm:t>
    </dgm:pt>
    <dgm:pt modelId="{07483BC4-D834-4A9D-8465-414D4F41B7EC}" type="parTrans" cxnId="{0964A071-ACC7-4F06-9CDC-DB391407D968}">
      <dgm:prSet/>
      <dgm:spPr/>
      <dgm:t>
        <a:bodyPr/>
        <a:lstStyle/>
        <a:p>
          <a:endParaRPr lang="en-US"/>
        </a:p>
      </dgm:t>
    </dgm:pt>
    <dgm:pt modelId="{2C66D594-AA01-44F1-BF00-D71B7DDAB0D8}" type="sibTrans" cxnId="{0964A071-ACC7-4F06-9CDC-DB391407D968}">
      <dgm:prSet/>
      <dgm:spPr/>
      <dgm:t>
        <a:bodyPr/>
        <a:lstStyle/>
        <a:p>
          <a:endParaRPr lang="en-US"/>
        </a:p>
      </dgm:t>
    </dgm:pt>
    <dgm:pt modelId="{E63A1EC9-54C7-43F2-A840-402A81AA882C}">
      <dgm:prSet/>
      <dgm:spPr/>
      <dgm:t>
        <a:bodyPr/>
        <a:lstStyle/>
        <a:p>
          <a:pPr>
            <a:lnSpc>
              <a:spcPct val="100000"/>
            </a:lnSpc>
          </a:pPr>
          <a:r>
            <a:rPr lang="en-US" b="0" i="0" baseline="0">
              <a:latin typeface="Sitka Heading"/>
            </a:rPr>
            <a:t>Run</a:t>
          </a:r>
          <a:r>
            <a:rPr lang="en-US" b="0" i="0" baseline="0"/>
            <a:t> sentiment analysis to gauge company outlook</a:t>
          </a:r>
          <a:endParaRPr lang="en-US"/>
        </a:p>
      </dgm:t>
    </dgm:pt>
    <dgm:pt modelId="{C6E5D6AD-29E5-49DB-BD7C-0AC2959E8585}" type="parTrans" cxnId="{FF5CDD31-3BAE-44C9-99DB-86909FBC51EB}">
      <dgm:prSet/>
      <dgm:spPr/>
      <dgm:t>
        <a:bodyPr/>
        <a:lstStyle/>
        <a:p>
          <a:endParaRPr lang="en-US"/>
        </a:p>
      </dgm:t>
    </dgm:pt>
    <dgm:pt modelId="{A630C556-8798-4691-A232-B3D9FC45045C}" type="sibTrans" cxnId="{FF5CDD31-3BAE-44C9-99DB-86909FBC51EB}">
      <dgm:prSet/>
      <dgm:spPr/>
      <dgm:t>
        <a:bodyPr/>
        <a:lstStyle/>
        <a:p>
          <a:endParaRPr lang="en-US"/>
        </a:p>
      </dgm:t>
    </dgm:pt>
    <dgm:pt modelId="{7CAB58BA-3082-4B2A-9F94-8959F582FB2E}">
      <dgm:prSet/>
      <dgm:spPr/>
      <dgm:t>
        <a:bodyPr/>
        <a:lstStyle/>
        <a:p>
          <a:pPr>
            <a:lnSpc>
              <a:spcPct val="100000"/>
            </a:lnSpc>
            <a:defRPr b="1"/>
          </a:pPr>
          <a:r>
            <a:rPr lang="en-US" b="1" i="0" baseline="0"/>
            <a:t>Correlation Analysis</a:t>
          </a:r>
          <a:endParaRPr lang="en-US"/>
        </a:p>
      </dgm:t>
    </dgm:pt>
    <dgm:pt modelId="{4C06E658-5698-49ED-9FC5-79AA2619AD72}" type="parTrans" cxnId="{4E130D3C-0E1D-4515-818E-C55BBEDD14CF}">
      <dgm:prSet/>
      <dgm:spPr/>
      <dgm:t>
        <a:bodyPr/>
        <a:lstStyle/>
        <a:p>
          <a:endParaRPr lang="en-US"/>
        </a:p>
      </dgm:t>
    </dgm:pt>
    <dgm:pt modelId="{D6FF6A06-C311-419F-A599-97C9E97FFA06}" type="sibTrans" cxnId="{4E130D3C-0E1D-4515-818E-C55BBEDD14CF}">
      <dgm:prSet/>
      <dgm:spPr/>
      <dgm:t>
        <a:bodyPr/>
        <a:lstStyle/>
        <a:p>
          <a:endParaRPr lang="en-US"/>
        </a:p>
      </dgm:t>
    </dgm:pt>
    <dgm:pt modelId="{D70029D3-3965-4D7B-8932-83FA8881CFFE}">
      <dgm:prSet/>
      <dgm:spPr/>
      <dgm:t>
        <a:bodyPr/>
        <a:lstStyle/>
        <a:p>
          <a:pPr>
            <a:lnSpc>
              <a:spcPct val="100000"/>
            </a:lnSpc>
          </a:pPr>
          <a:r>
            <a:rPr lang="en-US" b="0" i="0" baseline="0">
              <a:latin typeface="Sitka Heading"/>
            </a:rPr>
            <a:t>Investigate</a:t>
          </a:r>
          <a:r>
            <a:rPr lang="en-US" b="0" i="0" baseline="0"/>
            <a:t> unusual correlations between companies</a:t>
          </a:r>
          <a:endParaRPr lang="en-US"/>
        </a:p>
      </dgm:t>
    </dgm:pt>
    <dgm:pt modelId="{FE26C1DA-7E40-4FAD-955D-E6E48B9C3D2A}" type="parTrans" cxnId="{3AF14E0E-9792-4F0A-9EF6-835382FA49FD}">
      <dgm:prSet/>
      <dgm:spPr/>
      <dgm:t>
        <a:bodyPr/>
        <a:lstStyle/>
        <a:p>
          <a:endParaRPr lang="en-US"/>
        </a:p>
      </dgm:t>
    </dgm:pt>
    <dgm:pt modelId="{BFA51E05-E07E-4C19-A059-C9E3A58436B5}" type="sibTrans" cxnId="{3AF14E0E-9792-4F0A-9EF6-835382FA49FD}">
      <dgm:prSet/>
      <dgm:spPr/>
      <dgm:t>
        <a:bodyPr/>
        <a:lstStyle/>
        <a:p>
          <a:endParaRPr lang="en-US"/>
        </a:p>
      </dgm:t>
    </dgm:pt>
    <dgm:pt modelId="{199DE58E-FD88-48E1-9019-0E7C1814F448}">
      <dgm:prSet/>
      <dgm:spPr/>
      <dgm:t>
        <a:bodyPr/>
        <a:lstStyle/>
        <a:p>
          <a:pPr rtl="0">
            <a:lnSpc>
              <a:spcPct val="100000"/>
            </a:lnSpc>
          </a:pPr>
          <a:r>
            <a:rPr lang="en-US" b="1" i="0" baseline="0">
              <a:latin typeface="Sitka Heading"/>
            </a:rPr>
            <a:t>[Moved to reach] Control</a:t>
          </a:r>
          <a:r>
            <a:rPr lang="en-US" b="1" i="0" baseline="0"/>
            <a:t> for industry and sub-industry factors</a:t>
          </a:r>
          <a:endParaRPr lang="en-US" b="1"/>
        </a:p>
      </dgm:t>
    </dgm:pt>
    <dgm:pt modelId="{DCB483B5-2912-4AFE-B32F-1B5992E3583B}" type="parTrans" cxnId="{D35F3F92-DEA1-48A1-9345-0343A85F61A0}">
      <dgm:prSet/>
      <dgm:spPr/>
      <dgm:t>
        <a:bodyPr/>
        <a:lstStyle/>
        <a:p>
          <a:endParaRPr lang="en-US"/>
        </a:p>
      </dgm:t>
    </dgm:pt>
    <dgm:pt modelId="{6330B7AE-3A87-4C1E-8268-B6665C17AF35}" type="sibTrans" cxnId="{D35F3F92-DEA1-48A1-9345-0343A85F61A0}">
      <dgm:prSet/>
      <dgm:spPr/>
      <dgm:t>
        <a:bodyPr/>
        <a:lstStyle/>
        <a:p>
          <a:endParaRPr lang="en-US"/>
        </a:p>
      </dgm:t>
    </dgm:pt>
    <dgm:pt modelId="{47E9623E-C76C-4120-9999-8FE3ED2662C3}" type="pres">
      <dgm:prSet presAssocID="{14B61A23-A939-4FD1-BBF3-7D7D4B0D68CE}" presName="root" presStyleCnt="0">
        <dgm:presLayoutVars>
          <dgm:dir/>
          <dgm:resizeHandles val="exact"/>
        </dgm:presLayoutVars>
      </dgm:prSet>
      <dgm:spPr/>
    </dgm:pt>
    <dgm:pt modelId="{DD1D8C90-F800-4F92-8064-D60178156ABD}" type="pres">
      <dgm:prSet presAssocID="{4052CAAF-349C-47B2-B67F-8C67D77567FE}" presName="compNode" presStyleCnt="0"/>
      <dgm:spPr/>
    </dgm:pt>
    <dgm:pt modelId="{32F85C88-05B8-4721-8BC8-082D1AA4047A}" type="pres">
      <dgm:prSet presAssocID="{4052CAAF-349C-47B2-B67F-8C67D77567F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A1BF2436-FE73-418B-B900-0B6E4B04D248}" type="pres">
      <dgm:prSet presAssocID="{4052CAAF-349C-47B2-B67F-8C67D77567FE}" presName="iconSpace" presStyleCnt="0"/>
      <dgm:spPr/>
    </dgm:pt>
    <dgm:pt modelId="{36A67F70-54B1-4C35-B2AB-CB8E968486F8}" type="pres">
      <dgm:prSet presAssocID="{4052CAAF-349C-47B2-B67F-8C67D77567FE}" presName="parTx" presStyleLbl="revTx" presStyleIdx="0" presStyleCnt="6">
        <dgm:presLayoutVars>
          <dgm:chMax val="0"/>
          <dgm:chPref val="0"/>
        </dgm:presLayoutVars>
      </dgm:prSet>
      <dgm:spPr/>
    </dgm:pt>
    <dgm:pt modelId="{7CD5EF03-A8CF-40D5-AAAA-B8146EB5EBF9}" type="pres">
      <dgm:prSet presAssocID="{4052CAAF-349C-47B2-B67F-8C67D77567FE}" presName="txSpace" presStyleCnt="0"/>
      <dgm:spPr/>
    </dgm:pt>
    <dgm:pt modelId="{D8C6BC1E-B61C-41E2-AEF3-3415F396C0FF}" type="pres">
      <dgm:prSet presAssocID="{4052CAAF-349C-47B2-B67F-8C67D77567FE}" presName="desTx" presStyleLbl="revTx" presStyleIdx="1" presStyleCnt="6">
        <dgm:presLayoutVars/>
      </dgm:prSet>
      <dgm:spPr/>
    </dgm:pt>
    <dgm:pt modelId="{F33807CA-1D6F-4733-9B39-EA5890537CD7}" type="pres">
      <dgm:prSet presAssocID="{AB897EB6-2F4B-45E5-81CF-9F485A14CDED}" presName="sibTrans" presStyleCnt="0"/>
      <dgm:spPr/>
    </dgm:pt>
    <dgm:pt modelId="{F4E16EA7-85AD-4828-BC9C-D1359FF806CA}" type="pres">
      <dgm:prSet presAssocID="{DB070860-4DE4-41A7-8F00-121535024723}" presName="compNode" presStyleCnt="0"/>
      <dgm:spPr/>
    </dgm:pt>
    <dgm:pt modelId="{DBA27CCC-81F7-402B-9F34-C419BAEFB6A1}" type="pres">
      <dgm:prSet presAssocID="{DB070860-4DE4-41A7-8F00-12153502472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32192294-75DF-42F2-B9E4-2A2AF60C3BCD}" type="pres">
      <dgm:prSet presAssocID="{DB070860-4DE4-41A7-8F00-121535024723}" presName="iconSpace" presStyleCnt="0"/>
      <dgm:spPr/>
    </dgm:pt>
    <dgm:pt modelId="{A1E577D0-6FA1-4C5E-B153-ED503E6C928B}" type="pres">
      <dgm:prSet presAssocID="{DB070860-4DE4-41A7-8F00-121535024723}" presName="parTx" presStyleLbl="revTx" presStyleIdx="2" presStyleCnt="6">
        <dgm:presLayoutVars>
          <dgm:chMax val="0"/>
          <dgm:chPref val="0"/>
        </dgm:presLayoutVars>
      </dgm:prSet>
      <dgm:spPr/>
    </dgm:pt>
    <dgm:pt modelId="{B40028F6-7DF6-476E-9623-23AA11EEC547}" type="pres">
      <dgm:prSet presAssocID="{DB070860-4DE4-41A7-8F00-121535024723}" presName="txSpace" presStyleCnt="0"/>
      <dgm:spPr/>
    </dgm:pt>
    <dgm:pt modelId="{4DDBDED7-9C70-490E-855F-5ED97B884CD7}" type="pres">
      <dgm:prSet presAssocID="{DB070860-4DE4-41A7-8F00-121535024723}" presName="desTx" presStyleLbl="revTx" presStyleIdx="3" presStyleCnt="6">
        <dgm:presLayoutVars/>
      </dgm:prSet>
      <dgm:spPr/>
    </dgm:pt>
    <dgm:pt modelId="{1DFAEBA7-D85D-4AA2-91CD-92D9A28D8D2B}" type="pres">
      <dgm:prSet presAssocID="{9AEF3001-281C-41AD-BD9D-16B312DDF104}" presName="sibTrans" presStyleCnt="0"/>
      <dgm:spPr/>
    </dgm:pt>
    <dgm:pt modelId="{C3D5BF43-DCE8-417F-BDB1-E237ECA7924F}" type="pres">
      <dgm:prSet presAssocID="{7CAB58BA-3082-4B2A-9F94-8959F582FB2E}" presName="compNode" presStyleCnt="0"/>
      <dgm:spPr/>
    </dgm:pt>
    <dgm:pt modelId="{4974689C-B3A9-4F47-9307-940A2EB4679D}" type="pres">
      <dgm:prSet presAssocID="{7CAB58BA-3082-4B2A-9F94-8959F582FB2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gnifying glass"/>
        </a:ext>
      </dgm:extLst>
    </dgm:pt>
    <dgm:pt modelId="{427F2C4E-4295-4BDD-BDBF-817122370592}" type="pres">
      <dgm:prSet presAssocID="{7CAB58BA-3082-4B2A-9F94-8959F582FB2E}" presName="iconSpace" presStyleCnt="0"/>
      <dgm:spPr/>
    </dgm:pt>
    <dgm:pt modelId="{88F0EC5B-CC78-4B48-97F4-A7B582498A35}" type="pres">
      <dgm:prSet presAssocID="{7CAB58BA-3082-4B2A-9F94-8959F582FB2E}" presName="parTx" presStyleLbl="revTx" presStyleIdx="4" presStyleCnt="6">
        <dgm:presLayoutVars>
          <dgm:chMax val="0"/>
          <dgm:chPref val="0"/>
        </dgm:presLayoutVars>
      </dgm:prSet>
      <dgm:spPr/>
    </dgm:pt>
    <dgm:pt modelId="{8F1579B0-1C84-47EC-A996-BC1B4433793C}" type="pres">
      <dgm:prSet presAssocID="{7CAB58BA-3082-4B2A-9F94-8959F582FB2E}" presName="txSpace" presStyleCnt="0"/>
      <dgm:spPr/>
    </dgm:pt>
    <dgm:pt modelId="{7696415F-F558-4229-A6B2-0A8AC5704CAC}" type="pres">
      <dgm:prSet presAssocID="{7CAB58BA-3082-4B2A-9F94-8959F582FB2E}" presName="desTx" presStyleLbl="revTx" presStyleIdx="5" presStyleCnt="6">
        <dgm:presLayoutVars/>
      </dgm:prSet>
      <dgm:spPr/>
    </dgm:pt>
  </dgm:ptLst>
  <dgm:cxnLst>
    <dgm:cxn modelId="{40D2AF02-EBC1-4C82-B25F-7CFD2B15F1C2}" type="presOf" srcId="{75957D71-5B53-47CE-A683-CB7946EA9695}" destId="{D8C6BC1E-B61C-41E2-AEF3-3415F396C0FF}" srcOrd="0" destOrd="0" presId="urn:microsoft.com/office/officeart/2018/2/layout/IconLabelDescriptionList"/>
    <dgm:cxn modelId="{3AF14E0E-9792-4F0A-9EF6-835382FA49FD}" srcId="{7CAB58BA-3082-4B2A-9F94-8959F582FB2E}" destId="{D70029D3-3965-4D7B-8932-83FA8881CFFE}" srcOrd="0" destOrd="0" parTransId="{FE26C1DA-7E40-4FAD-955D-E6E48B9C3D2A}" sibTransId="{BFA51E05-E07E-4C19-A059-C9E3A58436B5}"/>
    <dgm:cxn modelId="{46206A19-724D-40EF-A245-93A3F003796B}" type="presOf" srcId="{4052CAAF-349C-47B2-B67F-8C67D77567FE}" destId="{36A67F70-54B1-4C35-B2AB-CB8E968486F8}" srcOrd="0" destOrd="0" presId="urn:microsoft.com/office/officeart/2018/2/layout/IconLabelDescriptionList"/>
    <dgm:cxn modelId="{FF5CDD31-3BAE-44C9-99DB-86909FBC51EB}" srcId="{DB070860-4DE4-41A7-8F00-121535024723}" destId="{E63A1EC9-54C7-43F2-A840-402A81AA882C}" srcOrd="1" destOrd="0" parTransId="{C6E5D6AD-29E5-49DB-BD7C-0AC2959E8585}" sibTransId="{A630C556-8798-4691-A232-B3D9FC45045C}"/>
    <dgm:cxn modelId="{4E130D3C-0E1D-4515-818E-C55BBEDD14CF}" srcId="{14B61A23-A939-4FD1-BBF3-7D7D4B0D68CE}" destId="{7CAB58BA-3082-4B2A-9F94-8959F582FB2E}" srcOrd="2" destOrd="0" parTransId="{4C06E658-5698-49ED-9FC5-79AA2619AD72}" sibTransId="{D6FF6A06-C311-419F-A599-97C9E97FFA06}"/>
    <dgm:cxn modelId="{6DF1F464-7511-49F0-A389-DCFAED9A6699}" srcId="{14B61A23-A939-4FD1-BBF3-7D7D4B0D68CE}" destId="{DB070860-4DE4-41A7-8F00-121535024723}" srcOrd="1" destOrd="0" parTransId="{85DDE236-115E-4E39-9D85-93F550223EB3}" sibTransId="{9AEF3001-281C-41AD-BD9D-16B312DDF104}"/>
    <dgm:cxn modelId="{B49F6B49-098B-4CD0-AFC0-46BE58D9DDFA}" type="presOf" srcId="{0329E81C-D82C-4C8A-9094-0A29BE9210A1}" destId="{D8C6BC1E-B61C-41E2-AEF3-3415F396C0FF}" srcOrd="0" destOrd="1" presId="urn:microsoft.com/office/officeart/2018/2/layout/IconLabelDescriptionList"/>
    <dgm:cxn modelId="{0964A071-ACC7-4F06-9CDC-DB391407D968}" srcId="{DB070860-4DE4-41A7-8F00-121535024723}" destId="{C88D1830-0CF1-4099-8F35-021023ABC81C}" srcOrd="0" destOrd="0" parTransId="{07483BC4-D834-4A9D-8465-414D4F41B7EC}" sibTransId="{2C66D594-AA01-44F1-BF00-D71B7DDAB0D8}"/>
    <dgm:cxn modelId="{D504FA77-5648-47AD-8433-94E85F92684C}" type="presOf" srcId="{D70029D3-3965-4D7B-8932-83FA8881CFFE}" destId="{7696415F-F558-4229-A6B2-0A8AC5704CAC}" srcOrd="0" destOrd="0" presId="urn:microsoft.com/office/officeart/2018/2/layout/IconLabelDescriptionList"/>
    <dgm:cxn modelId="{89CE2E78-C9D6-4387-9BD0-D20A53A070DE}" type="presOf" srcId="{199DE58E-FD88-48E1-9019-0E7C1814F448}" destId="{7696415F-F558-4229-A6B2-0A8AC5704CAC}" srcOrd="0" destOrd="1" presId="urn:microsoft.com/office/officeart/2018/2/layout/IconLabelDescriptionList"/>
    <dgm:cxn modelId="{D35F3F92-DEA1-48A1-9345-0343A85F61A0}" srcId="{7CAB58BA-3082-4B2A-9F94-8959F582FB2E}" destId="{199DE58E-FD88-48E1-9019-0E7C1814F448}" srcOrd="1" destOrd="0" parTransId="{DCB483B5-2912-4AFE-B32F-1B5992E3583B}" sibTransId="{6330B7AE-3A87-4C1E-8268-B6665C17AF35}"/>
    <dgm:cxn modelId="{D04627B3-B34B-4D42-9019-2A0DCC04C3A6}" type="presOf" srcId="{DB070860-4DE4-41A7-8F00-121535024723}" destId="{A1E577D0-6FA1-4C5E-B153-ED503E6C928B}" srcOrd="0" destOrd="0" presId="urn:microsoft.com/office/officeart/2018/2/layout/IconLabelDescriptionList"/>
    <dgm:cxn modelId="{EC2F0AB4-3A59-4927-A759-AD28129D0829}" type="presOf" srcId="{14B61A23-A939-4FD1-BBF3-7D7D4B0D68CE}" destId="{47E9623E-C76C-4120-9999-8FE3ED2662C3}" srcOrd="0" destOrd="0" presId="urn:microsoft.com/office/officeart/2018/2/layout/IconLabelDescriptionList"/>
    <dgm:cxn modelId="{D2A92CBF-4B04-48B4-AF85-0E8728A4DA3C}" srcId="{4052CAAF-349C-47B2-B67F-8C67D77567FE}" destId="{75957D71-5B53-47CE-A683-CB7946EA9695}" srcOrd="0" destOrd="0" parTransId="{7C40D107-5A2C-49C4-B540-774629F47209}" sibTransId="{A3DCC5D4-9C1D-4495-B58E-C93BF24E76B9}"/>
    <dgm:cxn modelId="{FBC710C6-8B90-40C9-9848-83E85A7B353A}" type="presOf" srcId="{7CAB58BA-3082-4B2A-9F94-8959F582FB2E}" destId="{88F0EC5B-CC78-4B48-97F4-A7B582498A35}" srcOrd="0" destOrd="0" presId="urn:microsoft.com/office/officeart/2018/2/layout/IconLabelDescriptionList"/>
    <dgm:cxn modelId="{9E6245D2-0124-4255-95C6-2EFEE5DB06B1}" type="presOf" srcId="{E63A1EC9-54C7-43F2-A840-402A81AA882C}" destId="{4DDBDED7-9C70-490E-855F-5ED97B884CD7}" srcOrd="0" destOrd="1" presId="urn:microsoft.com/office/officeart/2018/2/layout/IconLabelDescriptionList"/>
    <dgm:cxn modelId="{98AE39D8-0E7E-42FA-A9C7-225232FC57C8}" srcId="{14B61A23-A939-4FD1-BBF3-7D7D4B0D68CE}" destId="{4052CAAF-349C-47B2-B67F-8C67D77567FE}" srcOrd="0" destOrd="0" parTransId="{823A9E09-02C8-44D0-AD7D-F40C6037CAC2}" sibTransId="{AB897EB6-2F4B-45E5-81CF-9F485A14CDED}"/>
    <dgm:cxn modelId="{D9CE8CF9-9A3F-4404-84D9-CCACA4FF287F}" srcId="{4052CAAF-349C-47B2-B67F-8C67D77567FE}" destId="{0329E81C-D82C-4C8A-9094-0A29BE9210A1}" srcOrd="1" destOrd="0" parTransId="{A2BD0DF3-6D61-473B-955C-18547676E9A5}" sibTransId="{0EED371D-2FF2-45D8-9654-40CF49F0A382}"/>
    <dgm:cxn modelId="{99A7ACFF-ED66-4B24-9971-A3A3B0B788BA}" type="presOf" srcId="{C88D1830-0CF1-4099-8F35-021023ABC81C}" destId="{4DDBDED7-9C70-490E-855F-5ED97B884CD7}" srcOrd="0" destOrd="0" presId="urn:microsoft.com/office/officeart/2018/2/layout/IconLabelDescriptionList"/>
    <dgm:cxn modelId="{59210578-58AC-4273-9F21-6B4B78304FA5}" type="presParOf" srcId="{47E9623E-C76C-4120-9999-8FE3ED2662C3}" destId="{DD1D8C90-F800-4F92-8064-D60178156ABD}" srcOrd="0" destOrd="0" presId="urn:microsoft.com/office/officeart/2018/2/layout/IconLabelDescriptionList"/>
    <dgm:cxn modelId="{71B5AA65-B2ED-4785-AAEF-22E6380C15A0}" type="presParOf" srcId="{DD1D8C90-F800-4F92-8064-D60178156ABD}" destId="{32F85C88-05B8-4721-8BC8-082D1AA4047A}" srcOrd="0" destOrd="0" presId="urn:microsoft.com/office/officeart/2018/2/layout/IconLabelDescriptionList"/>
    <dgm:cxn modelId="{814C152F-6E10-4E94-92BD-1E359FEA7E8A}" type="presParOf" srcId="{DD1D8C90-F800-4F92-8064-D60178156ABD}" destId="{A1BF2436-FE73-418B-B900-0B6E4B04D248}" srcOrd="1" destOrd="0" presId="urn:microsoft.com/office/officeart/2018/2/layout/IconLabelDescriptionList"/>
    <dgm:cxn modelId="{C5532FF2-03E5-4ECB-9D55-018AFD36E6A0}" type="presParOf" srcId="{DD1D8C90-F800-4F92-8064-D60178156ABD}" destId="{36A67F70-54B1-4C35-B2AB-CB8E968486F8}" srcOrd="2" destOrd="0" presId="urn:microsoft.com/office/officeart/2018/2/layout/IconLabelDescriptionList"/>
    <dgm:cxn modelId="{B15B7CC0-714D-40AA-89CB-76E1C6E3F1FB}" type="presParOf" srcId="{DD1D8C90-F800-4F92-8064-D60178156ABD}" destId="{7CD5EF03-A8CF-40D5-AAAA-B8146EB5EBF9}" srcOrd="3" destOrd="0" presId="urn:microsoft.com/office/officeart/2018/2/layout/IconLabelDescriptionList"/>
    <dgm:cxn modelId="{F4E55D97-5482-4D58-ADD2-DE0C2A8374C7}" type="presParOf" srcId="{DD1D8C90-F800-4F92-8064-D60178156ABD}" destId="{D8C6BC1E-B61C-41E2-AEF3-3415F396C0FF}" srcOrd="4" destOrd="0" presId="urn:microsoft.com/office/officeart/2018/2/layout/IconLabelDescriptionList"/>
    <dgm:cxn modelId="{01C46FC6-E62A-479B-A1D7-7A15A41F6B9C}" type="presParOf" srcId="{47E9623E-C76C-4120-9999-8FE3ED2662C3}" destId="{F33807CA-1D6F-4733-9B39-EA5890537CD7}" srcOrd="1" destOrd="0" presId="urn:microsoft.com/office/officeart/2018/2/layout/IconLabelDescriptionList"/>
    <dgm:cxn modelId="{FEB02E7B-990C-4CF6-89AF-0ED1F6E6A2CA}" type="presParOf" srcId="{47E9623E-C76C-4120-9999-8FE3ED2662C3}" destId="{F4E16EA7-85AD-4828-BC9C-D1359FF806CA}" srcOrd="2" destOrd="0" presId="urn:microsoft.com/office/officeart/2018/2/layout/IconLabelDescriptionList"/>
    <dgm:cxn modelId="{5E3F2D26-737D-42BB-8BC5-EE43B6DF812D}" type="presParOf" srcId="{F4E16EA7-85AD-4828-BC9C-D1359FF806CA}" destId="{DBA27CCC-81F7-402B-9F34-C419BAEFB6A1}" srcOrd="0" destOrd="0" presId="urn:microsoft.com/office/officeart/2018/2/layout/IconLabelDescriptionList"/>
    <dgm:cxn modelId="{A5FB00BD-EDB3-4446-ACBC-55416B07AE65}" type="presParOf" srcId="{F4E16EA7-85AD-4828-BC9C-D1359FF806CA}" destId="{32192294-75DF-42F2-B9E4-2A2AF60C3BCD}" srcOrd="1" destOrd="0" presId="urn:microsoft.com/office/officeart/2018/2/layout/IconLabelDescriptionList"/>
    <dgm:cxn modelId="{80DC67FF-311B-4DE1-85FF-102F44742D3A}" type="presParOf" srcId="{F4E16EA7-85AD-4828-BC9C-D1359FF806CA}" destId="{A1E577D0-6FA1-4C5E-B153-ED503E6C928B}" srcOrd="2" destOrd="0" presId="urn:microsoft.com/office/officeart/2018/2/layout/IconLabelDescriptionList"/>
    <dgm:cxn modelId="{1511BF24-A1C7-40D4-A6F9-168A95195AAB}" type="presParOf" srcId="{F4E16EA7-85AD-4828-BC9C-D1359FF806CA}" destId="{B40028F6-7DF6-476E-9623-23AA11EEC547}" srcOrd="3" destOrd="0" presId="urn:microsoft.com/office/officeart/2018/2/layout/IconLabelDescriptionList"/>
    <dgm:cxn modelId="{36CEFB64-20C9-4465-ABCF-63BC2182848E}" type="presParOf" srcId="{F4E16EA7-85AD-4828-BC9C-D1359FF806CA}" destId="{4DDBDED7-9C70-490E-855F-5ED97B884CD7}" srcOrd="4" destOrd="0" presId="urn:microsoft.com/office/officeart/2018/2/layout/IconLabelDescriptionList"/>
    <dgm:cxn modelId="{7548B747-E478-4BFA-8795-3BA446789A39}" type="presParOf" srcId="{47E9623E-C76C-4120-9999-8FE3ED2662C3}" destId="{1DFAEBA7-D85D-4AA2-91CD-92D9A28D8D2B}" srcOrd="3" destOrd="0" presId="urn:microsoft.com/office/officeart/2018/2/layout/IconLabelDescriptionList"/>
    <dgm:cxn modelId="{47B59EC5-11A6-4FEE-B226-5ED68005A964}" type="presParOf" srcId="{47E9623E-C76C-4120-9999-8FE3ED2662C3}" destId="{C3D5BF43-DCE8-417F-BDB1-E237ECA7924F}" srcOrd="4" destOrd="0" presId="urn:microsoft.com/office/officeart/2018/2/layout/IconLabelDescriptionList"/>
    <dgm:cxn modelId="{3BF84398-F74E-4903-AE4D-0FF17425399F}" type="presParOf" srcId="{C3D5BF43-DCE8-417F-BDB1-E237ECA7924F}" destId="{4974689C-B3A9-4F47-9307-940A2EB4679D}" srcOrd="0" destOrd="0" presId="urn:microsoft.com/office/officeart/2018/2/layout/IconLabelDescriptionList"/>
    <dgm:cxn modelId="{B22DEF41-1327-4ADA-A573-DB2796B61979}" type="presParOf" srcId="{C3D5BF43-DCE8-417F-BDB1-E237ECA7924F}" destId="{427F2C4E-4295-4BDD-BDBF-817122370592}" srcOrd="1" destOrd="0" presId="urn:microsoft.com/office/officeart/2018/2/layout/IconLabelDescriptionList"/>
    <dgm:cxn modelId="{B0F64B5F-D02E-42CB-A6BD-BE406BFF61E7}" type="presParOf" srcId="{C3D5BF43-DCE8-417F-BDB1-E237ECA7924F}" destId="{88F0EC5B-CC78-4B48-97F4-A7B582498A35}" srcOrd="2" destOrd="0" presId="urn:microsoft.com/office/officeart/2018/2/layout/IconLabelDescriptionList"/>
    <dgm:cxn modelId="{8B754D28-9588-4B59-8991-2BB37AE84B09}" type="presParOf" srcId="{C3D5BF43-DCE8-417F-BDB1-E237ECA7924F}" destId="{8F1579B0-1C84-47EC-A996-BC1B4433793C}" srcOrd="3" destOrd="0" presId="urn:microsoft.com/office/officeart/2018/2/layout/IconLabelDescriptionList"/>
    <dgm:cxn modelId="{F3C66B67-BCC2-40B0-A08B-7C0A5FF0B1B1}" type="presParOf" srcId="{C3D5BF43-DCE8-417F-BDB1-E237ECA7924F}" destId="{7696415F-F558-4229-A6B2-0A8AC5704CAC}"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4B61A23-A939-4FD1-BBF3-7D7D4B0D68CE}"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4052CAAF-349C-47B2-B67F-8C67D77567FE}">
      <dgm:prSet custT="1"/>
      <dgm:spPr/>
      <dgm:t>
        <a:bodyPr/>
        <a:lstStyle/>
        <a:p>
          <a:pPr rtl="0"/>
          <a:r>
            <a:rPr lang="en-US" sz="3100" b="1" i="0" baseline="0">
              <a:latin typeface="Source Sans Pro"/>
              <a:ea typeface="Source Sans Pro"/>
            </a:rPr>
            <a:t> </a:t>
          </a:r>
          <a:r>
            <a:rPr lang="en-US" sz="2000" b="0" i="0" baseline="0">
              <a:latin typeface="Source Sans Pro"/>
              <a:ea typeface="Source Sans Pro"/>
            </a:rPr>
            <a:t>Extract meaningful insights from text DB</a:t>
          </a:r>
          <a:endParaRPr lang="en-US" sz="3100" b="0">
            <a:latin typeface="Source Sans Pro"/>
            <a:ea typeface="Source Sans Pro"/>
            <a:cs typeface="Calibri"/>
          </a:endParaRPr>
        </a:p>
      </dgm:t>
    </dgm:pt>
    <dgm:pt modelId="{823A9E09-02C8-44D0-AD7D-F40C6037CAC2}" type="parTrans" cxnId="{98AE39D8-0E7E-42FA-A9C7-225232FC57C8}">
      <dgm:prSet/>
      <dgm:spPr/>
      <dgm:t>
        <a:bodyPr/>
        <a:lstStyle/>
        <a:p>
          <a:endParaRPr lang="en-US"/>
        </a:p>
      </dgm:t>
    </dgm:pt>
    <dgm:pt modelId="{AB897EB6-2F4B-45E5-81CF-9F485A14CDED}" type="sibTrans" cxnId="{98AE39D8-0E7E-42FA-A9C7-225232FC57C8}">
      <dgm:prSet/>
      <dgm:spPr/>
      <dgm:t>
        <a:bodyPr/>
        <a:lstStyle/>
        <a:p>
          <a:endParaRPr lang="en-US"/>
        </a:p>
      </dgm:t>
    </dgm:pt>
    <dgm:pt modelId="{DB070860-4DE4-41A7-8F00-121535024723}">
      <dgm:prSet phldr="0"/>
      <dgm:spPr/>
      <dgm:t>
        <a:bodyPr/>
        <a:lstStyle/>
        <a:p>
          <a:pPr rtl="0"/>
          <a:r>
            <a:rPr lang="en-US" b="1">
              <a:latin typeface="Calibri"/>
              <a:ea typeface="Source Sans Pro"/>
              <a:cs typeface="Calibri"/>
            </a:rPr>
            <a:t> Modeling</a:t>
          </a:r>
        </a:p>
      </dgm:t>
    </dgm:pt>
    <dgm:pt modelId="{85DDE236-115E-4E39-9D85-93F550223EB3}" type="parTrans" cxnId="{6DF1F464-7511-49F0-A389-DCFAED9A6699}">
      <dgm:prSet/>
      <dgm:spPr/>
      <dgm:t>
        <a:bodyPr/>
        <a:lstStyle/>
        <a:p>
          <a:endParaRPr lang="en-US"/>
        </a:p>
      </dgm:t>
    </dgm:pt>
    <dgm:pt modelId="{9AEF3001-281C-41AD-BD9D-16B312DDF104}" type="sibTrans" cxnId="{6DF1F464-7511-49F0-A389-DCFAED9A6699}">
      <dgm:prSet/>
      <dgm:spPr/>
      <dgm:t>
        <a:bodyPr/>
        <a:lstStyle/>
        <a:p>
          <a:endParaRPr lang="en-US"/>
        </a:p>
      </dgm:t>
    </dgm:pt>
    <dgm:pt modelId="{A2649971-B517-4784-A06E-29855659D48F}">
      <dgm:prSet phldr="0"/>
      <dgm:spPr/>
      <dgm:t>
        <a:bodyPr/>
        <a:lstStyle/>
        <a:p>
          <a:pPr rtl="0"/>
          <a:r>
            <a:rPr lang="en-US" b="1" i="0" baseline="0">
              <a:latin typeface="Source Sans Pro"/>
              <a:ea typeface="Source Sans Pro"/>
            </a:rPr>
            <a:t> Analysis</a:t>
          </a:r>
        </a:p>
      </dgm:t>
    </dgm:pt>
    <dgm:pt modelId="{CD02E3CA-60E8-4951-960B-7D0FEB81A0E5}" type="parTrans" cxnId="{C886ECC0-E7EE-42D9-B808-7F121DD7160C}">
      <dgm:prSet/>
      <dgm:spPr/>
      <dgm:t>
        <a:bodyPr/>
        <a:lstStyle/>
        <a:p>
          <a:endParaRPr lang="en-US"/>
        </a:p>
      </dgm:t>
    </dgm:pt>
    <dgm:pt modelId="{41C38276-97CC-479C-A425-7235A69595D1}" type="sibTrans" cxnId="{C886ECC0-E7EE-42D9-B808-7F121DD7160C}">
      <dgm:prSet/>
      <dgm:spPr/>
      <dgm:t>
        <a:bodyPr/>
        <a:lstStyle/>
        <a:p>
          <a:endParaRPr lang="en-US"/>
        </a:p>
      </dgm:t>
    </dgm:pt>
    <dgm:pt modelId="{05EFC545-7DCF-4500-9501-60336864DA53}">
      <dgm:prSet phldr="0" custT="1"/>
      <dgm:spPr/>
      <dgm:t>
        <a:bodyPr/>
        <a:lstStyle/>
        <a:p>
          <a:pPr rtl="0"/>
          <a:r>
            <a:rPr lang="en-US" sz="2000" b="0">
              <a:latin typeface="Source Sans Pro"/>
              <a:ea typeface="Source Sans Pro"/>
            </a:rPr>
            <a:t>Test the first batch of companies and find some relation</a:t>
          </a:r>
          <a:endParaRPr lang="en-US" sz="2000" b="0">
            <a:solidFill>
              <a:srgbClr val="CCCCCC"/>
            </a:solidFill>
            <a:latin typeface="Consolas"/>
            <a:ea typeface="Source Sans Pro"/>
          </a:endParaRPr>
        </a:p>
      </dgm:t>
    </dgm:pt>
    <dgm:pt modelId="{186F72DC-8ACC-48BF-8E1B-9CC29C9841EA}" type="parTrans" cxnId="{50887F1F-D4B6-4775-98AD-2DF6D3F3449E}">
      <dgm:prSet/>
      <dgm:spPr/>
      <dgm:t>
        <a:bodyPr/>
        <a:lstStyle/>
        <a:p>
          <a:endParaRPr lang="en-US"/>
        </a:p>
      </dgm:t>
    </dgm:pt>
    <dgm:pt modelId="{7D25326F-893B-4A82-A487-638A98435217}" type="sibTrans" cxnId="{50887F1F-D4B6-4775-98AD-2DF6D3F3449E}">
      <dgm:prSet/>
      <dgm:spPr/>
      <dgm:t>
        <a:bodyPr/>
        <a:lstStyle/>
        <a:p>
          <a:endParaRPr lang="en-US"/>
        </a:p>
      </dgm:t>
    </dgm:pt>
    <dgm:pt modelId="{EF6C79E8-C5DB-4834-A279-58042743975B}">
      <dgm:prSet phldr="0"/>
      <dgm:spPr/>
      <dgm:t>
        <a:bodyPr/>
        <a:lstStyle/>
        <a:p>
          <a:pPr rtl="0"/>
          <a:r>
            <a:rPr lang="en-US" b="1">
              <a:latin typeface="Source Sans Pro"/>
              <a:ea typeface="Source Sans Pro"/>
            </a:rPr>
            <a:t> Testing</a:t>
          </a:r>
        </a:p>
      </dgm:t>
    </dgm:pt>
    <dgm:pt modelId="{A4CF8F92-47F0-4B58-8E46-8D4029D0E88C}" type="parTrans" cxnId="{9A7DFCE7-B3A4-4CA0-8384-3103F7F096F0}">
      <dgm:prSet/>
      <dgm:spPr/>
      <dgm:t>
        <a:bodyPr/>
        <a:lstStyle/>
        <a:p>
          <a:endParaRPr lang="en-US"/>
        </a:p>
      </dgm:t>
    </dgm:pt>
    <dgm:pt modelId="{A66522A3-547F-46EA-86FD-EEDF64A89012}" type="sibTrans" cxnId="{9A7DFCE7-B3A4-4CA0-8384-3103F7F096F0}">
      <dgm:prSet/>
      <dgm:spPr/>
      <dgm:t>
        <a:bodyPr/>
        <a:lstStyle/>
        <a:p>
          <a:endParaRPr lang="en-US"/>
        </a:p>
      </dgm:t>
    </dgm:pt>
    <dgm:pt modelId="{191B41A9-5287-4055-8D69-6AC487028558}">
      <dgm:prSet phldr="0" custT="1"/>
      <dgm:spPr/>
      <dgm:t>
        <a:bodyPr/>
        <a:lstStyle/>
        <a:p>
          <a:pPr rtl="0"/>
          <a:r>
            <a:rPr lang="en-US" sz="2000" b="0" i="0" baseline="0">
              <a:latin typeface="Source Sans Pro"/>
              <a:ea typeface="Source Sans Pro"/>
            </a:rPr>
            <a:t>Build model for small batch (at least 3 companies)</a:t>
          </a:r>
        </a:p>
      </dgm:t>
    </dgm:pt>
    <dgm:pt modelId="{855164EF-F1A5-4F58-BDB3-12A7A187A770}" type="parTrans" cxnId="{5F710C22-B3D3-4CBF-8A63-288965B7A567}">
      <dgm:prSet/>
      <dgm:spPr/>
      <dgm:t>
        <a:bodyPr/>
        <a:lstStyle/>
        <a:p>
          <a:endParaRPr lang="en-US"/>
        </a:p>
      </dgm:t>
    </dgm:pt>
    <dgm:pt modelId="{86928063-3C13-42EC-9044-C87384050F72}" type="sibTrans" cxnId="{5F710C22-B3D3-4CBF-8A63-288965B7A567}">
      <dgm:prSet/>
      <dgm:spPr/>
      <dgm:t>
        <a:bodyPr/>
        <a:lstStyle/>
        <a:p>
          <a:endParaRPr lang="en-US"/>
        </a:p>
      </dgm:t>
    </dgm:pt>
    <dgm:pt modelId="{D9197C89-8D95-491F-A52A-CCFBCCFA3E41}">
      <dgm:prSet phldr="0"/>
      <dgm:spPr/>
      <dgm:t>
        <a:bodyPr/>
        <a:lstStyle/>
        <a:p>
          <a:pPr rtl="0"/>
          <a:r>
            <a:rPr lang="en-US" b="1">
              <a:latin typeface="Source Sans Pro"/>
              <a:ea typeface="Source Sans Pro"/>
            </a:rPr>
            <a:t>Scaling</a:t>
          </a:r>
        </a:p>
      </dgm:t>
    </dgm:pt>
    <dgm:pt modelId="{8EB482DD-2BCD-45A7-92EB-5A20B26656C5}" type="parTrans" cxnId="{BE7F4CC9-84FF-4EB6-B18C-729E88DF16EE}">
      <dgm:prSet/>
      <dgm:spPr/>
    </dgm:pt>
    <dgm:pt modelId="{40ACA39C-2E52-439A-BF23-DF9D17773500}" type="sibTrans" cxnId="{BE7F4CC9-84FF-4EB6-B18C-729E88DF16EE}">
      <dgm:prSet/>
      <dgm:spPr/>
    </dgm:pt>
    <dgm:pt modelId="{9BCA94AF-75D8-43B7-A9A6-82FE12B05577}">
      <dgm:prSet phldr="0"/>
      <dgm:spPr/>
      <dgm:t>
        <a:bodyPr/>
        <a:lstStyle/>
        <a:p>
          <a:pPr rtl="0"/>
          <a:r>
            <a:rPr lang="en-US" b="0">
              <a:latin typeface="Source Sans Pro"/>
              <a:ea typeface="Source Sans Pro"/>
            </a:rPr>
            <a:t>Apply the models for a larger set of companies</a:t>
          </a:r>
        </a:p>
      </dgm:t>
    </dgm:pt>
    <dgm:pt modelId="{4C972E69-BF0D-4C34-8327-C9154C66FB72}" type="parTrans" cxnId="{E3BA2188-5614-4C54-B567-A4CD88BEAB7C}">
      <dgm:prSet/>
      <dgm:spPr/>
    </dgm:pt>
    <dgm:pt modelId="{71501F74-861D-496D-96D9-21CE275C059D}" type="sibTrans" cxnId="{E3BA2188-5614-4C54-B567-A4CD88BEAB7C}">
      <dgm:prSet/>
      <dgm:spPr/>
    </dgm:pt>
    <dgm:pt modelId="{D7CE3818-DE33-42FD-879C-0B03CFB76B7B}" type="pres">
      <dgm:prSet presAssocID="{14B61A23-A939-4FD1-BBF3-7D7D4B0D68CE}" presName="Name0" presStyleCnt="0">
        <dgm:presLayoutVars>
          <dgm:dir/>
          <dgm:animLvl val="lvl"/>
          <dgm:resizeHandles val="exact"/>
        </dgm:presLayoutVars>
      </dgm:prSet>
      <dgm:spPr/>
    </dgm:pt>
    <dgm:pt modelId="{37743EE3-E61C-493B-B603-7BE6D4FA1543}" type="pres">
      <dgm:prSet presAssocID="{A2649971-B517-4784-A06E-29855659D48F}" presName="linNode" presStyleCnt="0"/>
      <dgm:spPr/>
    </dgm:pt>
    <dgm:pt modelId="{68A6AFC3-BA6A-414D-B4C0-A226BD08AD15}" type="pres">
      <dgm:prSet presAssocID="{A2649971-B517-4784-A06E-29855659D48F}" presName="parentText" presStyleLbl="node1" presStyleIdx="0" presStyleCnt="4">
        <dgm:presLayoutVars>
          <dgm:chMax val="1"/>
          <dgm:bulletEnabled val="1"/>
        </dgm:presLayoutVars>
      </dgm:prSet>
      <dgm:spPr/>
    </dgm:pt>
    <dgm:pt modelId="{16AB3425-D8D6-4329-8540-232AF56DAB49}" type="pres">
      <dgm:prSet presAssocID="{A2649971-B517-4784-A06E-29855659D48F}" presName="descendantText" presStyleLbl="alignAccFollowNode1" presStyleIdx="0" presStyleCnt="4">
        <dgm:presLayoutVars>
          <dgm:bulletEnabled val="1"/>
        </dgm:presLayoutVars>
      </dgm:prSet>
      <dgm:spPr/>
    </dgm:pt>
    <dgm:pt modelId="{A7599F83-F9AD-4703-891D-4CFB10C79929}" type="pres">
      <dgm:prSet presAssocID="{41C38276-97CC-479C-A425-7235A69595D1}" presName="sp" presStyleCnt="0"/>
      <dgm:spPr/>
    </dgm:pt>
    <dgm:pt modelId="{1C4CB4B1-E8D0-4E3E-8D82-15CB25CCF3D4}" type="pres">
      <dgm:prSet presAssocID="{DB070860-4DE4-41A7-8F00-121535024723}" presName="linNode" presStyleCnt="0"/>
      <dgm:spPr/>
    </dgm:pt>
    <dgm:pt modelId="{FB869873-C225-4099-899D-BA4E5677BCA2}" type="pres">
      <dgm:prSet presAssocID="{DB070860-4DE4-41A7-8F00-121535024723}" presName="parentText" presStyleLbl="node1" presStyleIdx="1" presStyleCnt="4">
        <dgm:presLayoutVars>
          <dgm:chMax val="1"/>
          <dgm:bulletEnabled val="1"/>
        </dgm:presLayoutVars>
      </dgm:prSet>
      <dgm:spPr/>
    </dgm:pt>
    <dgm:pt modelId="{BEEC3407-A0EA-4CDB-97D1-E83A078DB778}" type="pres">
      <dgm:prSet presAssocID="{DB070860-4DE4-41A7-8F00-121535024723}" presName="descendantText" presStyleLbl="alignAccFollowNode1" presStyleIdx="1" presStyleCnt="4">
        <dgm:presLayoutVars>
          <dgm:bulletEnabled val="1"/>
        </dgm:presLayoutVars>
      </dgm:prSet>
      <dgm:spPr/>
    </dgm:pt>
    <dgm:pt modelId="{061749F5-5C2D-4E2F-9607-8346AB9742C4}" type="pres">
      <dgm:prSet presAssocID="{9AEF3001-281C-41AD-BD9D-16B312DDF104}" presName="sp" presStyleCnt="0"/>
      <dgm:spPr/>
    </dgm:pt>
    <dgm:pt modelId="{7A644053-FC50-4446-A861-2F4767EC847B}" type="pres">
      <dgm:prSet presAssocID="{EF6C79E8-C5DB-4834-A279-58042743975B}" presName="linNode" presStyleCnt="0"/>
      <dgm:spPr/>
    </dgm:pt>
    <dgm:pt modelId="{55F6FC07-DBA2-4DA2-8E72-745CABF3BCB3}" type="pres">
      <dgm:prSet presAssocID="{EF6C79E8-C5DB-4834-A279-58042743975B}" presName="parentText" presStyleLbl="node1" presStyleIdx="2" presStyleCnt="4">
        <dgm:presLayoutVars>
          <dgm:chMax val="1"/>
          <dgm:bulletEnabled val="1"/>
        </dgm:presLayoutVars>
      </dgm:prSet>
      <dgm:spPr/>
    </dgm:pt>
    <dgm:pt modelId="{9CB97473-7650-4D70-9723-2DCD6E95EE8D}" type="pres">
      <dgm:prSet presAssocID="{EF6C79E8-C5DB-4834-A279-58042743975B}" presName="descendantText" presStyleLbl="alignAccFollowNode1" presStyleIdx="2" presStyleCnt="4">
        <dgm:presLayoutVars>
          <dgm:bulletEnabled val="1"/>
        </dgm:presLayoutVars>
      </dgm:prSet>
      <dgm:spPr/>
    </dgm:pt>
    <dgm:pt modelId="{1C27BC2F-EEFD-4EE2-974F-6D55DDE805CA}" type="pres">
      <dgm:prSet presAssocID="{A66522A3-547F-46EA-86FD-EEDF64A89012}" presName="sp" presStyleCnt="0"/>
      <dgm:spPr/>
    </dgm:pt>
    <dgm:pt modelId="{E442B91C-481D-4772-BC21-403CAD60D624}" type="pres">
      <dgm:prSet presAssocID="{D9197C89-8D95-491F-A52A-CCFBCCFA3E41}" presName="linNode" presStyleCnt="0"/>
      <dgm:spPr/>
    </dgm:pt>
    <dgm:pt modelId="{BB13DF6B-71C5-4DA1-8996-EF168215F6F4}" type="pres">
      <dgm:prSet presAssocID="{D9197C89-8D95-491F-A52A-CCFBCCFA3E41}" presName="parentText" presStyleLbl="node1" presStyleIdx="3" presStyleCnt="4">
        <dgm:presLayoutVars>
          <dgm:chMax val="1"/>
          <dgm:bulletEnabled val="1"/>
        </dgm:presLayoutVars>
      </dgm:prSet>
      <dgm:spPr/>
    </dgm:pt>
    <dgm:pt modelId="{B1EDC6A0-54DD-46C5-9BA6-83C4855CFDF2}" type="pres">
      <dgm:prSet presAssocID="{D9197C89-8D95-491F-A52A-CCFBCCFA3E41}" presName="descendantText" presStyleLbl="alignAccFollowNode1" presStyleIdx="3" presStyleCnt="4">
        <dgm:presLayoutVars>
          <dgm:bulletEnabled val="1"/>
        </dgm:presLayoutVars>
      </dgm:prSet>
      <dgm:spPr/>
    </dgm:pt>
  </dgm:ptLst>
  <dgm:cxnLst>
    <dgm:cxn modelId="{50887F1F-D4B6-4775-98AD-2DF6D3F3449E}" srcId="{EF6C79E8-C5DB-4834-A279-58042743975B}" destId="{05EFC545-7DCF-4500-9501-60336864DA53}" srcOrd="0" destOrd="0" parTransId="{186F72DC-8ACC-48BF-8E1B-9CC29C9841EA}" sibTransId="{7D25326F-893B-4A82-A487-638A98435217}"/>
    <dgm:cxn modelId="{5F710C22-B3D3-4CBF-8A63-288965B7A567}" srcId="{DB070860-4DE4-41A7-8F00-121535024723}" destId="{191B41A9-5287-4055-8D69-6AC487028558}" srcOrd="0" destOrd="0" parTransId="{855164EF-F1A5-4F58-BDB3-12A7A187A770}" sibTransId="{86928063-3C13-42EC-9044-C87384050F72}"/>
    <dgm:cxn modelId="{47F83830-D4FE-4C53-AA00-F49BA748B655}" type="presOf" srcId="{EF6C79E8-C5DB-4834-A279-58042743975B}" destId="{55F6FC07-DBA2-4DA2-8E72-745CABF3BCB3}" srcOrd="0" destOrd="0" presId="urn:microsoft.com/office/officeart/2005/8/layout/vList5"/>
    <dgm:cxn modelId="{4EB91A37-85FC-475B-A163-0D0906E41629}" type="presOf" srcId="{191B41A9-5287-4055-8D69-6AC487028558}" destId="{BEEC3407-A0EA-4CDB-97D1-E83A078DB778}" srcOrd="0" destOrd="0" presId="urn:microsoft.com/office/officeart/2005/8/layout/vList5"/>
    <dgm:cxn modelId="{6DF1F464-7511-49F0-A389-DCFAED9A6699}" srcId="{14B61A23-A939-4FD1-BBF3-7D7D4B0D68CE}" destId="{DB070860-4DE4-41A7-8F00-121535024723}" srcOrd="1" destOrd="0" parTransId="{85DDE236-115E-4E39-9D85-93F550223EB3}" sibTransId="{9AEF3001-281C-41AD-BD9D-16B312DDF104}"/>
    <dgm:cxn modelId="{B40E2249-9AE1-4381-BF7F-FFFA7D2ACE93}" type="presOf" srcId="{D9197C89-8D95-491F-A52A-CCFBCCFA3E41}" destId="{BB13DF6B-71C5-4DA1-8996-EF168215F6F4}" srcOrd="0" destOrd="0" presId="urn:microsoft.com/office/officeart/2005/8/layout/vList5"/>
    <dgm:cxn modelId="{C5512678-DA9A-4100-933F-70B61C095A19}" type="presOf" srcId="{A2649971-B517-4784-A06E-29855659D48F}" destId="{68A6AFC3-BA6A-414D-B4C0-A226BD08AD15}" srcOrd="0" destOrd="0" presId="urn:microsoft.com/office/officeart/2005/8/layout/vList5"/>
    <dgm:cxn modelId="{E3BA2188-5614-4C54-B567-A4CD88BEAB7C}" srcId="{D9197C89-8D95-491F-A52A-CCFBCCFA3E41}" destId="{9BCA94AF-75D8-43B7-A9A6-82FE12B05577}" srcOrd="0" destOrd="0" parTransId="{4C972E69-BF0D-4C34-8327-C9154C66FB72}" sibTransId="{71501F74-861D-496D-96D9-21CE275C059D}"/>
    <dgm:cxn modelId="{885D3F8B-31D8-4366-9539-A55BCFF82A5F}" type="presOf" srcId="{DB070860-4DE4-41A7-8F00-121535024723}" destId="{FB869873-C225-4099-899D-BA4E5677BCA2}" srcOrd="0" destOrd="0" presId="urn:microsoft.com/office/officeart/2005/8/layout/vList5"/>
    <dgm:cxn modelId="{C886ECC0-E7EE-42D9-B808-7F121DD7160C}" srcId="{14B61A23-A939-4FD1-BBF3-7D7D4B0D68CE}" destId="{A2649971-B517-4784-A06E-29855659D48F}" srcOrd="0" destOrd="0" parTransId="{CD02E3CA-60E8-4951-960B-7D0FEB81A0E5}" sibTransId="{41C38276-97CC-479C-A425-7235A69595D1}"/>
    <dgm:cxn modelId="{B4AD06C5-FCC6-478B-9D24-199B9C2931F9}" type="presOf" srcId="{14B61A23-A939-4FD1-BBF3-7D7D4B0D68CE}" destId="{D7CE3818-DE33-42FD-879C-0B03CFB76B7B}" srcOrd="0" destOrd="0" presId="urn:microsoft.com/office/officeart/2005/8/layout/vList5"/>
    <dgm:cxn modelId="{BE7F4CC9-84FF-4EB6-B18C-729E88DF16EE}" srcId="{14B61A23-A939-4FD1-BBF3-7D7D4B0D68CE}" destId="{D9197C89-8D95-491F-A52A-CCFBCCFA3E41}" srcOrd="3" destOrd="0" parTransId="{8EB482DD-2BCD-45A7-92EB-5A20B26656C5}" sibTransId="{40ACA39C-2E52-439A-BF23-DF9D17773500}"/>
    <dgm:cxn modelId="{98AE39D8-0E7E-42FA-A9C7-225232FC57C8}" srcId="{A2649971-B517-4784-A06E-29855659D48F}" destId="{4052CAAF-349C-47B2-B67F-8C67D77567FE}" srcOrd="0" destOrd="0" parTransId="{823A9E09-02C8-44D0-AD7D-F40C6037CAC2}" sibTransId="{AB897EB6-2F4B-45E5-81CF-9F485A14CDED}"/>
    <dgm:cxn modelId="{70AA5CE5-C35B-4D74-86A0-5E2E546062D4}" type="presOf" srcId="{4052CAAF-349C-47B2-B67F-8C67D77567FE}" destId="{16AB3425-D8D6-4329-8540-232AF56DAB49}" srcOrd="0" destOrd="0" presId="urn:microsoft.com/office/officeart/2005/8/layout/vList5"/>
    <dgm:cxn modelId="{6721B1E5-55CB-4DBB-855F-2420D2CF140F}" type="presOf" srcId="{05EFC545-7DCF-4500-9501-60336864DA53}" destId="{9CB97473-7650-4D70-9723-2DCD6E95EE8D}" srcOrd="0" destOrd="0" presId="urn:microsoft.com/office/officeart/2005/8/layout/vList5"/>
    <dgm:cxn modelId="{9A7DFCE7-B3A4-4CA0-8384-3103F7F096F0}" srcId="{14B61A23-A939-4FD1-BBF3-7D7D4B0D68CE}" destId="{EF6C79E8-C5DB-4834-A279-58042743975B}" srcOrd="2" destOrd="0" parTransId="{A4CF8F92-47F0-4B58-8E46-8D4029D0E88C}" sibTransId="{A66522A3-547F-46EA-86FD-EEDF64A89012}"/>
    <dgm:cxn modelId="{9796BFF5-641F-4E59-A23D-5D40969F22F5}" type="presOf" srcId="{9BCA94AF-75D8-43B7-A9A6-82FE12B05577}" destId="{B1EDC6A0-54DD-46C5-9BA6-83C4855CFDF2}" srcOrd="0" destOrd="0" presId="urn:microsoft.com/office/officeart/2005/8/layout/vList5"/>
    <dgm:cxn modelId="{4098C286-2ABA-4FB5-9762-037D37CC4E27}" type="presParOf" srcId="{D7CE3818-DE33-42FD-879C-0B03CFB76B7B}" destId="{37743EE3-E61C-493B-B603-7BE6D4FA1543}" srcOrd="0" destOrd="0" presId="urn:microsoft.com/office/officeart/2005/8/layout/vList5"/>
    <dgm:cxn modelId="{149FC798-B9E4-400C-9858-A49A9C6F1EB4}" type="presParOf" srcId="{37743EE3-E61C-493B-B603-7BE6D4FA1543}" destId="{68A6AFC3-BA6A-414D-B4C0-A226BD08AD15}" srcOrd="0" destOrd="0" presId="urn:microsoft.com/office/officeart/2005/8/layout/vList5"/>
    <dgm:cxn modelId="{00FB9DCA-0D94-4D9C-8F29-1271C715D1C1}" type="presParOf" srcId="{37743EE3-E61C-493B-B603-7BE6D4FA1543}" destId="{16AB3425-D8D6-4329-8540-232AF56DAB49}" srcOrd="1" destOrd="0" presId="urn:microsoft.com/office/officeart/2005/8/layout/vList5"/>
    <dgm:cxn modelId="{5448E499-E8EF-4E9D-B733-3335D6B53A19}" type="presParOf" srcId="{D7CE3818-DE33-42FD-879C-0B03CFB76B7B}" destId="{A7599F83-F9AD-4703-891D-4CFB10C79929}" srcOrd="1" destOrd="0" presId="urn:microsoft.com/office/officeart/2005/8/layout/vList5"/>
    <dgm:cxn modelId="{D583769B-ABBD-47BC-96AD-2ADEF8F9995A}" type="presParOf" srcId="{D7CE3818-DE33-42FD-879C-0B03CFB76B7B}" destId="{1C4CB4B1-E8D0-4E3E-8D82-15CB25CCF3D4}" srcOrd="2" destOrd="0" presId="urn:microsoft.com/office/officeart/2005/8/layout/vList5"/>
    <dgm:cxn modelId="{E61980E6-9889-43CC-95C8-0599312A4629}" type="presParOf" srcId="{1C4CB4B1-E8D0-4E3E-8D82-15CB25CCF3D4}" destId="{FB869873-C225-4099-899D-BA4E5677BCA2}" srcOrd="0" destOrd="0" presId="urn:microsoft.com/office/officeart/2005/8/layout/vList5"/>
    <dgm:cxn modelId="{C3A0DF88-91B4-47E8-8C03-3E7B4069543B}" type="presParOf" srcId="{1C4CB4B1-E8D0-4E3E-8D82-15CB25CCF3D4}" destId="{BEEC3407-A0EA-4CDB-97D1-E83A078DB778}" srcOrd="1" destOrd="0" presId="urn:microsoft.com/office/officeart/2005/8/layout/vList5"/>
    <dgm:cxn modelId="{0CFB2C6E-CEC0-47B1-BFB7-515CE6507A06}" type="presParOf" srcId="{D7CE3818-DE33-42FD-879C-0B03CFB76B7B}" destId="{061749F5-5C2D-4E2F-9607-8346AB9742C4}" srcOrd="3" destOrd="0" presId="urn:microsoft.com/office/officeart/2005/8/layout/vList5"/>
    <dgm:cxn modelId="{520CC407-4460-4247-8C31-46E63247262E}" type="presParOf" srcId="{D7CE3818-DE33-42FD-879C-0B03CFB76B7B}" destId="{7A644053-FC50-4446-A861-2F4767EC847B}" srcOrd="4" destOrd="0" presId="urn:microsoft.com/office/officeart/2005/8/layout/vList5"/>
    <dgm:cxn modelId="{8D263DA3-3DFD-4B17-A05C-D86A0B8F6893}" type="presParOf" srcId="{7A644053-FC50-4446-A861-2F4767EC847B}" destId="{55F6FC07-DBA2-4DA2-8E72-745CABF3BCB3}" srcOrd="0" destOrd="0" presId="urn:microsoft.com/office/officeart/2005/8/layout/vList5"/>
    <dgm:cxn modelId="{32D25D44-7D07-409A-9A07-86907D2C8E94}" type="presParOf" srcId="{7A644053-FC50-4446-A861-2F4767EC847B}" destId="{9CB97473-7650-4D70-9723-2DCD6E95EE8D}" srcOrd="1" destOrd="0" presId="urn:microsoft.com/office/officeart/2005/8/layout/vList5"/>
    <dgm:cxn modelId="{B8FC9A83-06CD-458A-92A7-ECE5324237A3}" type="presParOf" srcId="{D7CE3818-DE33-42FD-879C-0B03CFB76B7B}" destId="{1C27BC2F-EEFD-4EE2-974F-6D55DDE805CA}" srcOrd="5" destOrd="0" presId="urn:microsoft.com/office/officeart/2005/8/layout/vList5"/>
    <dgm:cxn modelId="{ADDC8FAB-AE43-4815-9C49-907A89E0F4DB}" type="presParOf" srcId="{D7CE3818-DE33-42FD-879C-0B03CFB76B7B}" destId="{E442B91C-481D-4772-BC21-403CAD60D624}" srcOrd="6" destOrd="0" presId="urn:microsoft.com/office/officeart/2005/8/layout/vList5"/>
    <dgm:cxn modelId="{27E1D4CA-257B-403D-90B4-9CA117D58B05}" type="presParOf" srcId="{E442B91C-481D-4772-BC21-403CAD60D624}" destId="{BB13DF6B-71C5-4DA1-8996-EF168215F6F4}" srcOrd="0" destOrd="0" presId="urn:microsoft.com/office/officeart/2005/8/layout/vList5"/>
    <dgm:cxn modelId="{8D6B2BEC-DBD3-4ACD-AB4E-E44E950FFD39}" type="presParOf" srcId="{E442B91C-481D-4772-BC21-403CAD60D624}" destId="{B1EDC6A0-54DD-46C5-9BA6-83C4855CFDF2}"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8BDE800-0C75-4C21-9A12-D305DA4F439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CD1F97D-22DB-40E6-B0E9-C0DCD8D76C87}">
      <dgm:prSet/>
      <dgm:spPr/>
      <dgm:t>
        <a:bodyPr/>
        <a:lstStyle/>
        <a:p>
          <a:pPr>
            <a:lnSpc>
              <a:spcPct val="100000"/>
            </a:lnSpc>
          </a:pPr>
          <a:r>
            <a:rPr lang="en-US" b="1" i="0" baseline="0"/>
            <a:t>Dataset Limitations</a:t>
          </a:r>
          <a:endParaRPr lang="en-US"/>
        </a:p>
      </dgm:t>
    </dgm:pt>
    <dgm:pt modelId="{A9FB6B4A-C278-4C25-9C6C-E3E405B46222}" type="parTrans" cxnId="{629F7A03-1F35-453D-A71C-47287CEB0B05}">
      <dgm:prSet/>
      <dgm:spPr/>
      <dgm:t>
        <a:bodyPr/>
        <a:lstStyle/>
        <a:p>
          <a:endParaRPr lang="en-US"/>
        </a:p>
      </dgm:t>
    </dgm:pt>
    <dgm:pt modelId="{E9B667D7-B362-4290-B951-0854FC710DBA}" type="sibTrans" cxnId="{629F7A03-1F35-453D-A71C-47287CEB0B05}">
      <dgm:prSet/>
      <dgm:spPr/>
      <dgm:t>
        <a:bodyPr/>
        <a:lstStyle/>
        <a:p>
          <a:endParaRPr lang="en-US"/>
        </a:p>
      </dgm:t>
    </dgm:pt>
    <dgm:pt modelId="{B2291AE1-E56E-4883-A683-12F5D7C72F60}">
      <dgm:prSet/>
      <dgm:spPr/>
      <dgm:t>
        <a:bodyPr/>
        <a:lstStyle/>
        <a:p>
          <a:pPr>
            <a:lnSpc>
              <a:spcPct val="100000"/>
            </a:lnSpc>
          </a:pPr>
          <a:r>
            <a:rPr lang="en-US" b="0" i="0" baseline="0"/>
            <a:t>Difficulty in confirming existing partnerships</a:t>
          </a:r>
        </a:p>
        <a:p>
          <a:pPr>
            <a:lnSpc>
              <a:spcPct val="100000"/>
            </a:lnSpc>
          </a:pPr>
          <a:endParaRPr lang="en-US"/>
        </a:p>
      </dgm:t>
    </dgm:pt>
    <dgm:pt modelId="{81C20892-2B6C-4585-9C87-177630BB00F3}" type="parTrans" cxnId="{5D2D0E19-E654-4480-B583-4C0177C1802F}">
      <dgm:prSet/>
      <dgm:spPr/>
      <dgm:t>
        <a:bodyPr/>
        <a:lstStyle/>
        <a:p>
          <a:endParaRPr lang="en-US"/>
        </a:p>
      </dgm:t>
    </dgm:pt>
    <dgm:pt modelId="{FE12ADBB-7A2A-4335-8D08-345BDB50796F}" type="sibTrans" cxnId="{5D2D0E19-E654-4480-B583-4C0177C1802F}">
      <dgm:prSet/>
      <dgm:spPr/>
      <dgm:t>
        <a:bodyPr/>
        <a:lstStyle/>
        <a:p>
          <a:endParaRPr lang="en-US"/>
        </a:p>
      </dgm:t>
    </dgm:pt>
    <dgm:pt modelId="{2916FE5A-5452-4E56-B0BD-B1740354FD69}">
      <dgm:prSet/>
      <dgm:spPr/>
      <dgm:t>
        <a:bodyPr/>
        <a:lstStyle/>
        <a:p>
          <a:pPr>
            <a:lnSpc>
              <a:spcPct val="100000"/>
            </a:lnSpc>
          </a:pPr>
          <a:r>
            <a:rPr lang="en-US" b="0" i="0" baseline="0"/>
            <a:t>Limited data for certain companies or industries</a:t>
          </a:r>
          <a:endParaRPr lang="en-US"/>
        </a:p>
      </dgm:t>
    </dgm:pt>
    <dgm:pt modelId="{6A35E681-EE07-40D5-A9BF-F7ECB832FB04}" type="parTrans" cxnId="{38BF364C-501C-4CAA-B20F-56541D28D023}">
      <dgm:prSet/>
      <dgm:spPr/>
      <dgm:t>
        <a:bodyPr/>
        <a:lstStyle/>
        <a:p>
          <a:endParaRPr lang="en-US"/>
        </a:p>
      </dgm:t>
    </dgm:pt>
    <dgm:pt modelId="{418559CC-B997-4D84-9F27-3849BA707BCC}" type="sibTrans" cxnId="{38BF364C-501C-4CAA-B20F-56541D28D023}">
      <dgm:prSet/>
      <dgm:spPr/>
      <dgm:t>
        <a:bodyPr/>
        <a:lstStyle/>
        <a:p>
          <a:endParaRPr lang="en-US"/>
        </a:p>
      </dgm:t>
    </dgm:pt>
    <dgm:pt modelId="{0210F482-B9B7-4C9C-924D-44E66FF495CB}">
      <dgm:prSet/>
      <dgm:spPr/>
      <dgm:t>
        <a:bodyPr/>
        <a:lstStyle/>
        <a:p>
          <a:pPr>
            <a:lnSpc>
              <a:spcPct val="100000"/>
            </a:lnSpc>
          </a:pPr>
          <a:r>
            <a:rPr lang="en-US" b="1" i="0" baseline="0"/>
            <a:t>Accuracy in Correlations</a:t>
          </a:r>
          <a:endParaRPr lang="en-US"/>
        </a:p>
      </dgm:t>
    </dgm:pt>
    <dgm:pt modelId="{D850AEC8-C754-4B55-AB32-6FC911EA953B}" type="parTrans" cxnId="{43D71521-7B60-4EB9-B684-9EA3D94D6E91}">
      <dgm:prSet/>
      <dgm:spPr/>
      <dgm:t>
        <a:bodyPr/>
        <a:lstStyle/>
        <a:p>
          <a:endParaRPr lang="en-US"/>
        </a:p>
      </dgm:t>
    </dgm:pt>
    <dgm:pt modelId="{CD2C67FB-9003-4EF6-9596-25210DCB43CF}" type="sibTrans" cxnId="{43D71521-7B60-4EB9-B684-9EA3D94D6E91}">
      <dgm:prSet/>
      <dgm:spPr/>
      <dgm:t>
        <a:bodyPr/>
        <a:lstStyle/>
        <a:p>
          <a:endParaRPr lang="en-US"/>
        </a:p>
      </dgm:t>
    </dgm:pt>
    <dgm:pt modelId="{A3510C07-A48D-4EE5-B4B5-602BA3392894}">
      <dgm:prSet/>
      <dgm:spPr/>
      <dgm:t>
        <a:bodyPr/>
        <a:lstStyle/>
        <a:p>
          <a:pPr>
            <a:lnSpc>
              <a:spcPct val="100000"/>
            </a:lnSpc>
          </a:pPr>
          <a:r>
            <a:rPr lang="en-US" b="0" i="0" baseline="0">
              <a:latin typeface="Sitka Heading"/>
            </a:rPr>
            <a:t>Distinguish</a:t>
          </a:r>
          <a:r>
            <a:rPr lang="en-US" b="0" i="0" baseline="0"/>
            <a:t> correlation from causation</a:t>
          </a:r>
        </a:p>
        <a:p>
          <a:pPr>
            <a:lnSpc>
              <a:spcPct val="100000"/>
            </a:lnSpc>
          </a:pPr>
          <a:endParaRPr lang="en-US"/>
        </a:p>
      </dgm:t>
    </dgm:pt>
    <dgm:pt modelId="{6134C9B0-5358-4E43-BB44-EF35D7AD48B0}" type="parTrans" cxnId="{2BBFDAE1-6FFA-4DF2-9CD0-E13AA7770BCB}">
      <dgm:prSet/>
      <dgm:spPr/>
      <dgm:t>
        <a:bodyPr/>
        <a:lstStyle/>
        <a:p>
          <a:endParaRPr lang="en-US"/>
        </a:p>
      </dgm:t>
    </dgm:pt>
    <dgm:pt modelId="{3E13F9A8-9BDF-4C73-BFD8-CB8D4D7F3EF6}" type="sibTrans" cxnId="{2BBFDAE1-6FFA-4DF2-9CD0-E13AA7770BCB}">
      <dgm:prSet/>
      <dgm:spPr/>
      <dgm:t>
        <a:bodyPr/>
        <a:lstStyle/>
        <a:p>
          <a:endParaRPr lang="en-US"/>
        </a:p>
      </dgm:t>
    </dgm:pt>
    <dgm:pt modelId="{758DB241-B3FF-41E0-B6D7-ECBA92ED1C87}">
      <dgm:prSet/>
      <dgm:spPr/>
      <dgm:t>
        <a:bodyPr/>
        <a:lstStyle/>
        <a:p>
          <a:pPr>
            <a:lnSpc>
              <a:spcPct val="100000"/>
            </a:lnSpc>
          </a:pPr>
          <a:r>
            <a:rPr lang="en-US" b="0" i="0" baseline="0">
              <a:latin typeface="Sitka Heading"/>
            </a:rPr>
            <a:t>Handle</a:t>
          </a:r>
          <a:r>
            <a:rPr lang="en-US" b="0" i="0" baseline="0"/>
            <a:t> industry-specific trends that may skew results</a:t>
          </a:r>
          <a:endParaRPr lang="en-US"/>
        </a:p>
      </dgm:t>
    </dgm:pt>
    <dgm:pt modelId="{E47B29A8-B519-4CB4-898B-B2D504BA566C}" type="parTrans" cxnId="{DC73E69E-F090-42F4-B03E-3F08F3B7EDC4}">
      <dgm:prSet/>
      <dgm:spPr/>
      <dgm:t>
        <a:bodyPr/>
        <a:lstStyle/>
        <a:p>
          <a:endParaRPr lang="en-US"/>
        </a:p>
      </dgm:t>
    </dgm:pt>
    <dgm:pt modelId="{22A3EC22-5259-45C5-81C9-1EEBE95702C7}" type="sibTrans" cxnId="{DC73E69E-F090-42F4-B03E-3F08F3B7EDC4}">
      <dgm:prSet/>
      <dgm:spPr/>
      <dgm:t>
        <a:bodyPr/>
        <a:lstStyle/>
        <a:p>
          <a:endParaRPr lang="en-US"/>
        </a:p>
      </dgm:t>
    </dgm:pt>
    <dgm:pt modelId="{1018A56B-8C48-41F6-AD51-A9EA0F6DF569}">
      <dgm:prSet/>
      <dgm:spPr/>
      <dgm:t>
        <a:bodyPr/>
        <a:lstStyle/>
        <a:p>
          <a:pPr>
            <a:lnSpc>
              <a:spcPct val="100000"/>
            </a:lnSpc>
          </a:pPr>
          <a:r>
            <a:rPr lang="en-US" b="0" i="0" baseline="0"/>
            <a:t>Change of </a:t>
          </a:r>
          <a:r>
            <a:rPr lang="en-US" b="0" i="0" baseline="0">
              <a:latin typeface="Sitka Heading"/>
            </a:rPr>
            <a:t>partnerships</a:t>
          </a:r>
          <a:endParaRPr lang="en-US"/>
        </a:p>
      </dgm:t>
    </dgm:pt>
    <dgm:pt modelId="{5D29FC41-4858-44DD-9CE6-E7B6972D10C5}" type="parTrans" cxnId="{5757FFC9-2206-4369-A2F1-E674561BFCF8}">
      <dgm:prSet/>
      <dgm:spPr/>
      <dgm:t>
        <a:bodyPr/>
        <a:lstStyle/>
        <a:p>
          <a:endParaRPr lang="en-US"/>
        </a:p>
      </dgm:t>
    </dgm:pt>
    <dgm:pt modelId="{3E4B0D1D-71F3-4CF8-B9A0-D704476CC447}" type="sibTrans" cxnId="{5757FFC9-2206-4369-A2F1-E674561BFCF8}">
      <dgm:prSet/>
      <dgm:spPr/>
      <dgm:t>
        <a:bodyPr/>
        <a:lstStyle/>
        <a:p>
          <a:endParaRPr lang="en-US"/>
        </a:p>
      </dgm:t>
    </dgm:pt>
    <dgm:pt modelId="{AA54D7DE-D0E7-47CA-A566-EDD61307064D}">
      <dgm:prSet phldr="0"/>
      <dgm:spPr/>
      <dgm:t>
        <a:bodyPr/>
        <a:lstStyle/>
        <a:p>
          <a:pPr rtl="0">
            <a:lnSpc>
              <a:spcPct val="100000"/>
            </a:lnSpc>
          </a:pPr>
          <a:r>
            <a:rPr lang="en-US">
              <a:latin typeface="Sitka Heading"/>
            </a:rPr>
            <a:t>Partnerships between companies may not last very </a:t>
          </a:r>
          <a:r>
            <a:rPr lang="en-US">
              <a:latin typeface="Calibri"/>
              <a:ea typeface="Calibri"/>
              <a:cs typeface="Calibri"/>
            </a:rPr>
            <a:t>long and may change</a:t>
          </a:r>
        </a:p>
      </dgm:t>
    </dgm:pt>
    <dgm:pt modelId="{693C109C-2386-4C42-9A22-FC3BCBF05060}" type="parTrans" cxnId="{489A7F65-6724-404B-AF01-3EBA428B034F}">
      <dgm:prSet/>
      <dgm:spPr/>
      <dgm:t>
        <a:bodyPr/>
        <a:lstStyle/>
        <a:p>
          <a:endParaRPr lang="en-US"/>
        </a:p>
      </dgm:t>
    </dgm:pt>
    <dgm:pt modelId="{53D47915-9F8E-4C00-8D5E-880BDE6D9249}" type="sibTrans" cxnId="{489A7F65-6724-404B-AF01-3EBA428B034F}">
      <dgm:prSet/>
      <dgm:spPr/>
      <dgm:t>
        <a:bodyPr/>
        <a:lstStyle/>
        <a:p>
          <a:endParaRPr lang="en-US"/>
        </a:p>
      </dgm:t>
    </dgm:pt>
    <dgm:pt modelId="{BF9206E1-A236-483B-B230-7E1149F8A8FC}" type="pres">
      <dgm:prSet presAssocID="{B8BDE800-0C75-4C21-9A12-D305DA4F4394}" presName="root" presStyleCnt="0">
        <dgm:presLayoutVars>
          <dgm:dir/>
          <dgm:resizeHandles val="exact"/>
        </dgm:presLayoutVars>
      </dgm:prSet>
      <dgm:spPr/>
    </dgm:pt>
    <dgm:pt modelId="{8EABBDB0-895A-4EF6-83FB-0AC54A443CAC}" type="pres">
      <dgm:prSet presAssocID="{7CD1F97D-22DB-40E6-B0E9-C0DCD8D76C87}" presName="compNode" presStyleCnt="0"/>
      <dgm:spPr/>
    </dgm:pt>
    <dgm:pt modelId="{677E08CA-4D38-415D-AA07-76574EEDA7CE}" type="pres">
      <dgm:prSet presAssocID="{7CD1F97D-22DB-40E6-B0E9-C0DCD8D76C87}" presName="bgRect" presStyleLbl="bgShp" presStyleIdx="0" presStyleCnt="3"/>
      <dgm:spPr/>
    </dgm:pt>
    <dgm:pt modelId="{A6184013-B1CA-4D26-A5FA-32FC13F91718}" type="pres">
      <dgm:prSet presAssocID="{7CD1F97D-22DB-40E6-B0E9-C0DCD8D76C8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3C87023B-D056-474B-B6D4-FA16A06C2FE6}" type="pres">
      <dgm:prSet presAssocID="{7CD1F97D-22DB-40E6-B0E9-C0DCD8D76C87}" presName="spaceRect" presStyleCnt="0"/>
      <dgm:spPr/>
    </dgm:pt>
    <dgm:pt modelId="{C966A6B0-89B3-44BB-B1A3-B471A35E97A7}" type="pres">
      <dgm:prSet presAssocID="{7CD1F97D-22DB-40E6-B0E9-C0DCD8D76C87}" presName="parTx" presStyleLbl="revTx" presStyleIdx="0" presStyleCnt="6">
        <dgm:presLayoutVars>
          <dgm:chMax val="0"/>
          <dgm:chPref val="0"/>
        </dgm:presLayoutVars>
      </dgm:prSet>
      <dgm:spPr/>
    </dgm:pt>
    <dgm:pt modelId="{DD1D573F-07FA-40EF-9071-FE3D80FAA265}" type="pres">
      <dgm:prSet presAssocID="{7CD1F97D-22DB-40E6-B0E9-C0DCD8D76C87}" presName="desTx" presStyleLbl="revTx" presStyleIdx="1" presStyleCnt="6">
        <dgm:presLayoutVars/>
      </dgm:prSet>
      <dgm:spPr/>
    </dgm:pt>
    <dgm:pt modelId="{2ECCAD17-A6ED-4E29-A77B-46659B7ECFA0}" type="pres">
      <dgm:prSet presAssocID="{E9B667D7-B362-4290-B951-0854FC710DBA}" presName="sibTrans" presStyleCnt="0"/>
      <dgm:spPr/>
    </dgm:pt>
    <dgm:pt modelId="{EB5ECB72-C3F0-4E29-982C-E1E641110265}" type="pres">
      <dgm:prSet presAssocID="{0210F482-B9B7-4C9C-924D-44E66FF495CB}" presName="compNode" presStyleCnt="0"/>
      <dgm:spPr/>
    </dgm:pt>
    <dgm:pt modelId="{0DCB66BC-223B-40F4-9008-9BAF08956712}" type="pres">
      <dgm:prSet presAssocID="{0210F482-B9B7-4C9C-924D-44E66FF495CB}" presName="bgRect" presStyleLbl="bgShp" presStyleIdx="1" presStyleCnt="3"/>
      <dgm:spPr/>
    </dgm:pt>
    <dgm:pt modelId="{81AD45FF-E5FC-4BFF-AE19-581DAEB55A57}" type="pres">
      <dgm:prSet presAssocID="{0210F482-B9B7-4C9C-924D-44E66FF495C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F76B2C1B-900D-4664-BA66-C5E89B910E8E}" type="pres">
      <dgm:prSet presAssocID="{0210F482-B9B7-4C9C-924D-44E66FF495CB}" presName="spaceRect" presStyleCnt="0"/>
      <dgm:spPr/>
    </dgm:pt>
    <dgm:pt modelId="{BCB8320A-B5DD-41FD-8421-B9B31B36296F}" type="pres">
      <dgm:prSet presAssocID="{0210F482-B9B7-4C9C-924D-44E66FF495CB}" presName="parTx" presStyleLbl="revTx" presStyleIdx="2" presStyleCnt="6">
        <dgm:presLayoutVars>
          <dgm:chMax val="0"/>
          <dgm:chPref val="0"/>
        </dgm:presLayoutVars>
      </dgm:prSet>
      <dgm:spPr/>
    </dgm:pt>
    <dgm:pt modelId="{32358C5B-6062-4C4E-98FF-F5F72EF9A6F0}" type="pres">
      <dgm:prSet presAssocID="{0210F482-B9B7-4C9C-924D-44E66FF495CB}" presName="desTx" presStyleLbl="revTx" presStyleIdx="3" presStyleCnt="6">
        <dgm:presLayoutVars/>
      </dgm:prSet>
      <dgm:spPr/>
    </dgm:pt>
    <dgm:pt modelId="{C82551E1-276A-42B1-8B49-4EFC09A2A349}" type="pres">
      <dgm:prSet presAssocID="{CD2C67FB-9003-4EF6-9596-25210DCB43CF}" presName="sibTrans" presStyleCnt="0"/>
      <dgm:spPr/>
    </dgm:pt>
    <dgm:pt modelId="{5CF444F4-0B9B-40EE-AAFB-CD37F7DDB283}" type="pres">
      <dgm:prSet presAssocID="{1018A56B-8C48-41F6-AD51-A9EA0F6DF569}" presName="compNode" presStyleCnt="0"/>
      <dgm:spPr/>
    </dgm:pt>
    <dgm:pt modelId="{008C02FD-FAE3-4E51-B927-67431493DE30}" type="pres">
      <dgm:prSet presAssocID="{1018A56B-8C48-41F6-AD51-A9EA0F6DF569}" presName="bgRect" presStyleLbl="bgShp" presStyleIdx="2" presStyleCnt="3"/>
      <dgm:spPr/>
    </dgm:pt>
    <dgm:pt modelId="{0CCD03EB-7FA6-4B20-8FCF-DFA0C5F5EC1C}" type="pres">
      <dgm:prSet presAssocID="{1018A56B-8C48-41F6-AD51-A9EA0F6DF56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actory"/>
        </a:ext>
      </dgm:extLst>
    </dgm:pt>
    <dgm:pt modelId="{7C132ABE-7D0A-48C1-B8EC-DE5E1AC8CAFE}" type="pres">
      <dgm:prSet presAssocID="{1018A56B-8C48-41F6-AD51-A9EA0F6DF569}" presName="spaceRect" presStyleCnt="0"/>
      <dgm:spPr/>
    </dgm:pt>
    <dgm:pt modelId="{D03AA52B-B906-4492-824D-DE367DFB3DD4}" type="pres">
      <dgm:prSet presAssocID="{1018A56B-8C48-41F6-AD51-A9EA0F6DF569}" presName="parTx" presStyleLbl="revTx" presStyleIdx="4" presStyleCnt="6">
        <dgm:presLayoutVars>
          <dgm:chMax val="0"/>
          <dgm:chPref val="0"/>
        </dgm:presLayoutVars>
      </dgm:prSet>
      <dgm:spPr/>
    </dgm:pt>
    <dgm:pt modelId="{934B3E31-64C7-460F-87A9-21ABDC9ABA01}" type="pres">
      <dgm:prSet presAssocID="{1018A56B-8C48-41F6-AD51-A9EA0F6DF569}" presName="desTx" presStyleLbl="revTx" presStyleIdx="5" presStyleCnt="6">
        <dgm:presLayoutVars/>
      </dgm:prSet>
      <dgm:spPr/>
    </dgm:pt>
  </dgm:ptLst>
  <dgm:cxnLst>
    <dgm:cxn modelId="{629F7A03-1F35-453D-A71C-47287CEB0B05}" srcId="{B8BDE800-0C75-4C21-9A12-D305DA4F4394}" destId="{7CD1F97D-22DB-40E6-B0E9-C0DCD8D76C87}" srcOrd="0" destOrd="0" parTransId="{A9FB6B4A-C278-4C25-9C6C-E3E405B46222}" sibTransId="{E9B667D7-B362-4290-B951-0854FC710DBA}"/>
    <dgm:cxn modelId="{5D2D0E19-E654-4480-B583-4C0177C1802F}" srcId="{7CD1F97D-22DB-40E6-B0E9-C0DCD8D76C87}" destId="{B2291AE1-E56E-4883-A683-12F5D7C72F60}" srcOrd="0" destOrd="0" parTransId="{81C20892-2B6C-4585-9C87-177630BB00F3}" sibTransId="{FE12ADBB-7A2A-4335-8D08-345BDB50796F}"/>
    <dgm:cxn modelId="{43D71521-7B60-4EB9-B684-9EA3D94D6E91}" srcId="{B8BDE800-0C75-4C21-9A12-D305DA4F4394}" destId="{0210F482-B9B7-4C9C-924D-44E66FF495CB}" srcOrd="1" destOrd="0" parTransId="{D850AEC8-C754-4B55-AB32-6FC911EA953B}" sibTransId="{CD2C67FB-9003-4EF6-9596-25210DCB43CF}"/>
    <dgm:cxn modelId="{05C8562A-298F-4776-921D-4CD782DB8F9A}" type="presOf" srcId="{758DB241-B3FF-41E0-B6D7-ECBA92ED1C87}" destId="{32358C5B-6062-4C4E-98FF-F5F72EF9A6F0}" srcOrd="0" destOrd="1" presId="urn:microsoft.com/office/officeart/2018/2/layout/IconVerticalSolidList"/>
    <dgm:cxn modelId="{2D757032-9350-48ED-A3BE-67613B930901}" type="presOf" srcId="{7CD1F97D-22DB-40E6-B0E9-C0DCD8D76C87}" destId="{C966A6B0-89B3-44BB-B1A3-B471A35E97A7}" srcOrd="0" destOrd="0" presId="urn:microsoft.com/office/officeart/2018/2/layout/IconVerticalSolidList"/>
    <dgm:cxn modelId="{4E52AC5C-1DEC-4587-8F23-108122CAB2BC}" type="presOf" srcId="{A3510C07-A48D-4EE5-B4B5-602BA3392894}" destId="{32358C5B-6062-4C4E-98FF-F5F72EF9A6F0}" srcOrd="0" destOrd="0" presId="urn:microsoft.com/office/officeart/2018/2/layout/IconVerticalSolidList"/>
    <dgm:cxn modelId="{489A7F65-6724-404B-AF01-3EBA428B034F}" srcId="{1018A56B-8C48-41F6-AD51-A9EA0F6DF569}" destId="{AA54D7DE-D0E7-47CA-A566-EDD61307064D}" srcOrd="0" destOrd="0" parTransId="{693C109C-2386-4C42-9A22-FC3BCBF05060}" sibTransId="{53D47915-9F8E-4C00-8D5E-880BDE6D9249}"/>
    <dgm:cxn modelId="{38BF364C-501C-4CAA-B20F-56541D28D023}" srcId="{7CD1F97D-22DB-40E6-B0E9-C0DCD8D76C87}" destId="{2916FE5A-5452-4E56-B0BD-B1740354FD69}" srcOrd="1" destOrd="0" parTransId="{6A35E681-EE07-40D5-A9BF-F7ECB832FB04}" sibTransId="{418559CC-B997-4D84-9F27-3849BA707BCC}"/>
    <dgm:cxn modelId="{87598D4D-4F7A-4447-99E2-568A81B36047}" type="presOf" srcId="{B8BDE800-0C75-4C21-9A12-D305DA4F4394}" destId="{BF9206E1-A236-483B-B230-7E1149F8A8FC}" srcOrd="0" destOrd="0" presId="urn:microsoft.com/office/officeart/2018/2/layout/IconVerticalSolidList"/>
    <dgm:cxn modelId="{DC73E69E-F090-42F4-B03E-3F08F3B7EDC4}" srcId="{0210F482-B9B7-4C9C-924D-44E66FF495CB}" destId="{758DB241-B3FF-41E0-B6D7-ECBA92ED1C87}" srcOrd="1" destOrd="0" parTransId="{E47B29A8-B519-4CB4-898B-B2D504BA566C}" sibTransId="{22A3EC22-5259-45C5-81C9-1EEBE95702C7}"/>
    <dgm:cxn modelId="{A8A105A7-9D3C-4A6D-AB15-C3F0A9DB6F89}" type="presOf" srcId="{1018A56B-8C48-41F6-AD51-A9EA0F6DF569}" destId="{D03AA52B-B906-4492-824D-DE367DFB3DD4}" srcOrd="0" destOrd="0" presId="urn:microsoft.com/office/officeart/2018/2/layout/IconVerticalSolidList"/>
    <dgm:cxn modelId="{7D2BE6BE-E691-4EA8-B07B-F5532E293B2A}" type="presOf" srcId="{B2291AE1-E56E-4883-A683-12F5D7C72F60}" destId="{DD1D573F-07FA-40EF-9071-FE3D80FAA265}" srcOrd="0" destOrd="0" presId="urn:microsoft.com/office/officeart/2018/2/layout/IconVerticalSolidList"/>
    <dgm:cxn modelId="{5757FFC9-2206-4369-A2F1-E674561BFCF8}" srcId="{B8BDE800-0C75-4C21-9A12-D305DA4F4394}" destId="{1018A56B-8C48-41F6-AD51-A9EA0F6DF569}" srcOrd="2" destOrd="0" parTransId="{5D29FC41-4858-44DD-9CE6-E7B6972D10C5}" sibTransId="{3E4B0D1D-71F3-4CF8-B9A0-D704476CC447}"/>
    <dgm:cxn modelId="{C37607CB-3EF3-44F5-A40F-E6E4D04F3DBC}" type="presOf" srcId="{0210F482-B9B7-4C9C-924D-44E66FF495CB}" destId="{BCB8320A-B5DD-41FD-8421-B9B31B36296F}" srcOrd="0" destOrd="0" presId="urn:microsoft.com/office/officeart/2018/2/layout/IconVerticalSolidList"/>
    <dgm:cxn modelId="{2BBFDAE1-6FFA-4DF2-9CD0-E13AA7770BCB}" srcId="{0210F482-B9B7-4C9C-924D-44E66FF495CB}" destId="{A3510C07-A48D-4EE5-B4B5-602BA3392894}" srcOrd="0" destOrd="0" parTransId="{6134C9B0-5358-4E43-BB44-EF35D7AD48B0}" sibTransId="{3E13F9A8-9BDF-4C73-BFD8-CB8D4D7F3EF6}"/>
    <dgm:cxn modelId="{E83F9DE4-E84C-4ADE-B439-EE782F2D959F}" type="presOf" srcId="{AA54D7DE-D0E7-47CA-A566-EDD61307064D}" destId="{934B3E31-64C7-460F-87A9-21ABDC9ABA01}" srcOrd="0" destOrd="0" presId="urn:microsoft.com/office/officeart/2018/2/layout/IconVerticalSolidList"/>
    <dgm:cxn modelId="{1B2401FF-2B7E-475F-B385-FA28832379F9}" type="presOf" srcId="{2916FE5A-5452-4E56-B0BD-B1740354FD69}" destId="{DD1D573F-07FA-40EF-9071-FE3D80FAA265}" srcOrd="0" destOrd="1" presId="urn:microsoft.com/office/officeart/2018/2/layout/IconVerticalSolidList"/>
    <dgm:cxn modelId="{9C7953C9-C1AC-4074-BD1B-3BF76D0ECA84}" type="presParOf" srcId="{BF9206E1-A236-483B-B230-7E1149F8A8FC}" destId="{8EABBDB0-895A-4EF6-83FB-0AC54A443CAC}" srcOrd="0" destOrd="0" presId="urn:microsoft.com/office/officeart/2018/2/layout/IconVerticalSolidList"/>
    <dgm:cxn modelId="{843683E1-1B52-4292-A430-DF53EE124410}" type="presParOf" srcId="{8EABBDB0-895A-4EF6-83FB-0AC54A443CAC}" destId="{677E08CA-4D38-415D-AA07-76574EEDA7CE}" srcOrd="0" destOrd="0" presId="urn:microsoft.com/office/officeart/2018/2/layout/IconVerticalSolidList"/>
    <dgm:cxn modelId="{496FBCB7-379A-462A-A3DC-37A8708EBA61}" type="presParOf" srcId="{8EABBDB0-895A-4EF6-83FB-0AC54A443CAC}" destId="{A6184013-B1CA-4D26-A5FA-32FC13F91718}" srcOrd="1" destOrd="0" presId="urn:microsoft.com/office/officeart/2018/2/layout/IconVerticalSolidList"/>
    <dgm:cxn modelId="{EA8B0A1B-21A3-4D5A-B618-688CF73CF13F}" type="presParOf" srcId="{8EABBDB0-895A-4EF6-83FB-0AC54A443CAC}" destId="{3C87023B-D056-474B-B6D4-FA16A06C2FE6}" srcOrd="2" destOrd="0" presId="urn:microsoft.com/office/officeart/2018/2/layout/IconVerticalSolidList"/>
    <dgm:cxn modelId="{9F675A57-2C24-42A6-8C21-C3413984DA6B}" type="presParOf" srcId="{8EABBDB0-895A-4EF6-83FB-0AC54A443CAC}" destId="{C966A6B0-89B3-44BB-B1A3-B471A35E97A7}" srcOrd="3" destOrd="0" presId="urn:microsoft.com/office/officeart/2018/2/layout/IconVerticalSolidList"/>
    <dgm:cxn modelId="{B9AB50E8-6236-40C1-8B6B-454046F85FCA}" type="presParOf" srcId="{8EABBDB0-895A-4EF6-83FB-0AC54A443CAC}" destId="{DD1D573F-07FA-40EF-9071-FE3D80FAA265}" srcOrd="4" destOrd="0" presId="urn:microsoft.com/office/officeart/2018/2/layout/IconVerticalSolidList"/>
    <dgm:cxn modelId="{51D7780A-DED8-4440-836D-48BDED37CE36}" type="presParOf" srcId="{BF9206E1-A236-483B-B230-7E1149F8A8FC}" destId="{2ECCAD17-A6ED-4E29-A77B-46659B7ECFA0}" srcOrd="1" destOrd="0" presId="urn:microsoft.com/office/officeart/2018/2/layout/IconVerticalSolidList"/>
    <dgm:cxn modelId="{A12E2F34-5C77-4204-ACCA-7361C3EF2BBD}" type="presParOf" srcId="{BF9206E1-A236-483B-B230-7E1149F8A8FC}" destId="{EB5ECB72-C3F0-4E29-982C-E1E641110265}" srcOrd="2" destOrd="0" presId="urn:microsoft.com/office/officeart/2018/2/layout/IconVerticalSolidList"/>
    <dgm:cxn modelId="{A1DC4B3C-6AF7-4CC6-8178-248A2A9BA907}" type="presParOf" srcId="{EB5ECB72-C3F0-4E29-982C-E1E641110265}" destId="{0DCB66BC-223B-40F4-9008-9BAF08956712}" srcOrd="0" destOrd="0" presId="urn:microsoft.com/office/officeart/2018/2/layout/IconVerticalSolidList"/>
    <dgm:cxn modelId="{BAEEBA06-46E7-4CA4-8CE2-D7F7414BC2E7}" type="presParOf" srcId="{EB5ECB72-C3F0-4E29-982C-E1E641110265}" destId="{81AD45FF-E5FC-4BFF-AE19-581DAEB55A57}" srcOrd="1" destOrd="0" presId="urn:microsoft.com/office/officeart/2018/2/layout/IconVerticalSolidList"/>
    <dgm:cxn modelId="{FCD59A20-C638-4966-9F91-9157818F9F85}" type="presParOf" srcId="{EB5ECB72-C3F0-4E29-982C-E1E641110265}" destId="{F76B2C1B-900D-4664-BA66-C5E89B910E8E}" srcOrd="2" destOrd="0" presId="urn:microsoft.com/office/officeart/2018/2/layout/IconVerticalSolidList"/>
    <dgm:cxn modelId="{EB6D1536-188A-4AA2-970C-58F9352F2720}" type="presParOf" srcId="{EB5ECB72-C3F0-4E29-982C-E1E641110265}" destId="{BCB8320A-B5DD-41FD-8421-B9B31B36296F}" srcOrd="3" destOrd="0" presId="urn:microsoft.com/office/officeart/2018/2/layout/IconVerticalSolidList"/>
    <dgm:cxn modelId="{C5E40913-B681-4403-B5C4-335B8582F40E}" type="presParOf" srcId="{EB5ECB72-C3F0-4E29-982C-E1E641110265}" destId="{32358C5B-6062-4C4E-98FF-F5F72EF9A6F0}" srcOrd="4" destOrd="0" presId="urn:microsoft.com/office/officeart/2018/2/layout/IconVerticalSolidList"/>
    <dgm:cxn modelId="{A09A8F81-F5D1-41A7-A9F1-397AB15A53CE}" type="presParOf" srcId="{BF9206E1-A236-483B-B230-7E1149F8A8FC}" destId="{C82551E1-276A-42B1-8B49-4EFC09A2A349}" srcOrd="3" destOrd="0" presId="urn:microsoft.com/office/officeart/2018/2/layout/IconVerticalSolidList"/>
    <dgm:cxn modelId="{7F9CF24F-D238-4C20-BC1C-251B92D56759}" type="presParOf" srcId="{BF9206E1-A236-483B-B230-7E1149F8A8FC}" destId="{5CF444F4-0B9B-40EE-AAFB-CD37F7DDB283}" srcOrd="4" destOrd="0" presId="urn:microsoft.com/office/officeart/2018/2/layout/IconVerticalSolidList"/>
    <dgm:cxn modelId="{E4AADDA7-0F15-4991-88BC-64E5F2B54A5F}" type="presParOf" srcId="{5CF444F4-0B9B-40EE-AAFB-CD37F7DDB283}" destId="{008C02FD-FAE3-4E51-B927-67431493DE30}" srcOrd="0" destOrd="0" presId="urn:microsoft.com/office/officeart/2018/2/layout/IconVerticalSolidList"/>
    <dgm:cxn modelId="{E667CB74-49A0-4B1B-B63A-C5F1D4ED9449}" type="presParOf" srcId="{5CF444F4-0B9B-40EE-AAFB-CD37F7DDB283}" destId="{0CCD03EB-7FA6-4B20-8FCF-DFA0C5F5EC1C}" srcOrd="1" destOrd="0" presId="urn:microsoft.com/office/officeart/2018/2/layout/IconVerticalSolidList"/>
    <dgm:cxn modelId="{D7404938-06B5-4342-8877-BBBBEB7F5FA7}" type="presParOf" srcId="{5CF444F4-0B9B-40EE-AAFB-CD37F7DDB283}" destId="{7C132ABE-7D0A-48C1-B8EC-DE5E1AC8CAFE}" srcOrd="2" destOrd="0" presId="urn:microsoft.com/office/officeart/2018/2/layout/IconVerticalSolidList"/>
    <dgm:cxn modelId="{CE9BE7CB-3618-4BA3-86E0-F75D2BBC66E9}" type="presParOf" srcId="{5CF444F4-0B9B-40EE-AAFB-CD37F7DDB283}" destId="{D03AA52B-B906-4492-824D-DE367DFB3DD4}" srcOrd="3" destOrd="0" presId="urn:microsoft.com/office/officeart/2018/2/layout/IconVerticalSolidList"/>
    <dgm:cxn modelId="{0431DC8C-8BA0-4B65-846A-D8C399CC6CC6}" type="presParOf" srcId="{5CF444F4-0B9B-40EE-AAFB-CD37F7DDB283}" destId="{934B3E31-64C7-460F-87A9-21ABDC9ABA01}"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4EBF393-CAAA-479D-87F3-60BBFF1337BA}" type="doc">
      <dgm:prSet loTypeId="urn:microsoft.com/office/officeart/2005/8/layout/gear1" loCatId="cycle" qsTypeId="urn:microsoft.com/office/officeart/2005/8/quickstyle/simple1" qsCatId="simple" csTypeId="urn:microsoft.com/office/officeart/2005/8/colors/accent2_2" csCatId="accent2"/>
      <dgm:spPr/>
      <dgm:t>
        <a:bodyPr/>
        <a:lstStyle/>
        <a:p>
          <a:endParaRPr lang="en-US"/>
        </a:p>
      </dgm:t>
    </dgm:pt>
    <dgm:pt modelId="{1DB422A1-1255-43A7-80AA-54646BE0361E}">
      <dgm:prSet/>
      <dgm:spPr/>
      <dgm:t>
        <a:bodyPr/>
        <a:lstStyle/>
        <a:p>
          <a:pPr>
            <a:lnSpc>
              <a:spcPct val="100000"/>
            </a:lnSpc>
          </a:pPr>
          <a:r>
            <a:rPr lang="en-US" b="0" i="0" baseline="0"/>
            <a:t>Clear identification of business decisions impacting stock performance</a:t>
          </a:r>
          <a:endParaRPr lang="en-US"/>
        </a:p>
      </dgm:t>
    </dgm:pt>
    <dgm:pt modelId="{83AE667F-BDAF-4378-BFC0-690E7FC2B70A}" type="parTrans" cxnId="{36C9370B-8C4F-41B9-8A6B-9662A24ABD43}">
      <dgm:prSet/>
      <dgm:spPr/>
      <dgm:t>
        <a:bodyPr/>
        <a:lstStyle/>
        <a:p>
          <a:endParaRPr lang="en-US"/>
        </a:p>
      </dgm:t>
    </dgm:pt>
    <dgm:pt modelId="{58F79AF3-EF8C-4BDA-9837-7DBDC5F8F9FA}" type="sibTrans" cxnId="{36C9370B-8C4F-41B9-8A6B-9662A24ABD43}">
      <dgm:prSet/>
      <dgm:spPr/>
      <dgm:t>
        <a:bodyPr/>
        <a:lstStyle/>
        <a:p>
          <a:endParaRPr lang="en-US"/>
        </a:p>
      </dgm:t>
    </dgm:pt>
    <dgm:pt modelId="{FFCB8789-8F5F-4B1E-BC00-BE90BF603F66}">
      <dgm:prSet/>
      <dgm:spPr/>
      <dgm:t>
        <a:bodyPr/>
        <a:lstStyle/>
        <a:p>
          <a:pPr>
            <a:lnSpc>
              <a:spcPct val="100000"/>
            </a:lnSpc>
          </a:pPr>
          <a:r>
            <a:rPr lang="en-US" b="0" i="0" baseline="0"/>
            <a:t>Potential indicators for undisclosed partnerships or alliances</a:t>
          </a:r>
          <a:endParaRPr lang="en-US"/>
        </a:p>
      </dgm:t>
    </dgm:pt>
    <dgm:pt modelId="{C4E02869-B705-478D-919A-B7B7D0432E4E}" type="parTrans" cxnId="{86DA537C-D471-4A39-98B7-7274F6380EA8}">
      <dgm:prSet/>
      <dgm:spPr/>
      <dgm:t>
        <a:bodyPr/>
        <a:lstStyle/>
        <a:p>
          <a:endParaRPr lang="en-US"/>
        </a:p>
      </dgm:t>
    </dgm:pt>
    <dgm:pt modelId="{C461D03D-AD16-4868-85FF-F1ED5A109125}" type="sibTrans" cxnId="{86DA537C-D471-4A39-98B7-7274F6380EA8}">
      <dgm:prSet/>
      <dgm:spPr/>
      <dgm:t>
        <a:bodyPr/>
        <a:lstStyle/>
        <a:p>
          <a:endParaRPr lang="en-US"/>
        </a:p>
      </dgm:t>
    </dgm:pt>
    <dgm:pt modelId="{E571A37B-F8E7-4BAA-8F9D-2AA5D79C5EC5}">
      <dgm:prSet/>
      <dgm:spPr/>
      <dgm:t>
        <a:bodyPr/>
        <a:lstStyle/>
        <a:p>
          <a:pPr>
            <a:lnSpc>
              <a:spcPct val="100000"/>
            </a:lnSpc>
          </a:pPr>
          <a:r>
            <a:rPr lang="en-US" b="0" i="0" baseline="0"/>
            <a:t>Enhanced predictive models for stock movement forecasting</a:t>
          </a:r>
          <a:endParaRPr lang="en-US"/>
        </a:p>
      </dgm:t>
    </dgm:pt>
    <dgm:pt modelId="{406E7093-6980-4C05-8F55-B106787B1713}" type="parTrans" cxnId="{F7AED726-76B8-4EAA-82CB-9D35F5BD31DB}">
      <dgm:prSet/>
      <dgm:spPr/>
      <dgm:t>
        <a:bodyPr/>
        <a:lstStyle/>
        <a:p>
          <a:endParaRPr lang="en-US"/>
        </a:p>
      </dgm:t>
    </dgm:pt>
    <dgm:pt modelId="{45577651-15DA-4FF2-BF3B-D8E5338D43CC}" type="sibTrans" cxnId="{F7AED726-76B8-4EAA-82CB-9D35F5BD31DB}">
      <dgm:prSet/>
      <dgm:spPr/>
      <dgm:t>
        <a:bodyPr/>
        <a:lstStyle/>
        <a:p>
          <a:endParaRPr lang="en-US"/>
        </a:p>
      </dgm:t>
    </dgm:pt>
    <dgm:pt modelId="{64A6A46A-1937-4CC3-AB52-8D381FC0EABE}">
      <dgm:prSet/>
      <dgm:spPr/>
      <dgm:t>
        <a:bodyPr/>
        <a:lstStyle/>
        <a:p>
          <a:endParaRPr lang="en-US"/>
        </a:p>
      </dgm:t>
    </dgm:pt>
    <dgm:pt modelId="{F699CADD-9495-47C3-8BC0-2991AA6EC8DF}" type="parTrans" cxnId="{CBD92C68-FE22-43C1-A548-62E1575F67CF}">
      <dgm:prSet/>
      <dgm:spPr/>
      <dgm:t>
        <a:bodyPr/>
        <a:lstStyle/>
        <a:p>
          <a:endParaRPr lang="en-US"/>
        </a:p>
      </dgm:t>
    </dgm:pt>
    <dgm:pt modelId="{6006AE65-FC68-4198-A812-4075EAE6976C}" type="sibTrans" cxnId="{CBD92C68-FE22-43C1-A548-62E1575F67CF}">
      <dgm:prSet/>
      <dgm:spPr/>
      <dgm:t>
        <a:bodyPr/>
        <a:lstStyle/>
        <a:p>
          <a:endParaRPr lang="en-US"/>
        </a:p>
      </dgm:t>
    </dgm:pt>
    <dgm:pt modelId="{6006742F-71AD-47C1-9D46-453BCAA63732}" type="pres">
      <dgm:prSet presAssocID="{E4EBF393-CAAA-479D-87F3-60BBFF1337BA}" presName="composite" presStyleCnt="0">
        <dgm:presLayoutVars>
          <dgm:chMax val="3"/>
          <dgm:animLvl val="lvl"/>
          <dgm:resizeHandles val="exact"/>
        </dgm:presLayoutVars>
      </dgm:prSet>
      <dgm:spPr/>
    </dgm:pt>
    <dgm:pt modelId="{01D125F1-8BD3-463C-A879-26CFC9DD8DAF}" type="pres">
      <dgm:prSet presAssocID="{1DB422A1-1255-43A7-80AA-54646BE0361E}" presName="gear1" presStyleLbl="node1" presStyleIdx="0" presStyleCnt="3">
        <dgm:presLayoutVars>
          <dgm:chMax val="1"/>
          <dgm:bulletEnabled val="1"/>
        </dgm:presLayoutVars>
      </dgm:prSet>
      <dgm:spPr/>
    </dgm:pt>
    <dgm:pt modelId="{F65A6CA6-7A54-4817-A9C3-2CE485FF4E59}" type="pres">
      <dgm:prSet presAssocID="{1DB422A1-1255-43A7-80AA-54646BE0361E}" presName="gear1srcNode" presStyleLbl="node1" presStyleIdx="0" presStyleCnt="3"/>
      <dgm:spPr/>
    </dgm:pt>
    <dgm:pt modelId="{513FEED5-680D-4693-B6CE-E6B8D2BDDE18}" type="pres">
      <dgm:prSet presAssocID="{1DB422A1-1255-43A7-80AA-54646BE0361E}" presName="gear1dstNode" presStyleLbl="node1" presStyleIdx="0" presStyleCnt="3"/>
      <dgm:spPr/>
    </dgm:pt>
    <dgm:pt modelId="{F9CB821C-00E9-4079-8C04-1ADF874CAB30}" type="pres">
      <dgm:prSet presAssocID="{FFCB8789-8F5F-4B1E-BC00-BE90BF603F66}" presName="gear2" presStyleLbl="node1" presStyleIdx="1" presStyleCnt="3">
        <dgm:presLayoutVars>
          <dgm:chMax val="1"/>
          <dgm:bulletEnabled val="1"/>
        </dgm:presLayoutVars>
      </dgm:prSet>
      <dgm:spPr/>
    </dgm:pt>
    <dgm:pt modelId="{8517B2BE-87B4-48E1-9F27-1C03D2079471}" type="pres">
      <dgm:prSet presAssocID="{FFCB8789-8F5F-4B1E-BC00-BE90BF603F66}" presName="gear2srcNode" presStyleLbl="node1" presStyleIdx="1" presStyleCnt="3"/>
      <dgm:spPr/>
    </dgm:pt>
    <dgm:pt modelId="{17EFA857-C0A0-456C-ACE9-705A4477A5F7}" type="pres">
      <dgm:prSet presAssocID="{FFCB8789-8F5F-4B1E-BC00-BE90BF603F66}" presName="gear2dstNode" presStyleLbl="node1" presStyleIdx="1" presStyleCnt="3"/>
      <dgm:spPr/>
    </dgm:pt>
    <dgm:pt modelId="{8C6B0261-3A89-4615-9DB6-2DD2D9B5A5C2}" type="pres">
      <dgm:prSet presAssocID="{E571A37B-F8E7-4BAA-8F9D-2AA5D79C5EC5}" presName="gear3" presStyleLbl="node1" presStyleIdx="2" presStyleCnt="3"/>
      <dgm:spPr/>
    </dgm:pt>
    <dgm:pt modelId="{2714F7CE-2F48-45F8-B052-F2FD78ACBC29}" type="pres">
      <dgm:prSet presAssocID="{E571A37B-F8E7-4BAA-8F9D-2AA5D79C5EC5}" presName="gear3tx" presStyleLbl="node1" presStyleIdx="2" presStyleCnt="3">
        <dgm:presLayoutVars>
          <dgm:chMax val="1"/>
          <dgm:bulletEnabled val="1"/>
        </dgm:presLayoutVars>
      </dgm:prSet>
      <dgm:spPr/>
    </dgm:pt>
    <dgm:pt modelId="{CD813CFB-EC93-40B5-9511-67EE9E7AA626}" type="pres">
      <dgm:prSet presAssocID="{E571A37B-F8E7-4BAA-8F9D-2AA5D79C5EC5}" presName="gear3srcNode" presStyleLbl="node1" presStyleIdx="2" presStyleCnt="3"/>
      <dgm:spPr/>
    </dgm:pt>
    <dgm:pt modelId="{8D987AF9-902A-4A61-BC18-F2046BA627DC}" type="pres">
      <dgm:prSet presAssocID="{E571A37B-F8E7-4BAA-8F9D-2AA5D79C5EC5}" presName="gear3dstNode" presStyleLbl="node1" presStyleIdx="2" presStyleCnt="3"/>
      <dgm:spPr/>
    </dgm:pt>
    <dgm:pt modelId="{13D94274-8AA7-493E-92A3-626F0BCF84AC}" type="pres">
      <dgm:prSet presAssocID="{58F79AF3-EF8C-4BDA-9837-7DBDC5F8F9FA}" presName="connector1" presStyleLbl="sibTrans2D1" presStyleIdx="0" presStyleCnt="3"/>
      <dgm:spPr/>
    </dgm:pt>
    <dgm:pt modelId="{846D236E-9A9E-4BF9-B2BF-647036627759}" type="pres">
      <dgm:prSet presAssocID="{C461D03D-AD16-4868-85FF-F1ED5A109125}" presName="connector2" presStyleLbl="sibTrans2D1" presStyleIdx="1" presStyleCnt="3"/>
      <dgm:spPr/>
    </dgm:pt>
    <dgm:pt modelId="{59819C6F-ECD9-46C4-ACC1-DE2373978C0C}" type="pres">
      <dgm:prSet presAssocID="{45577651-15DA-4FF2-BF3B-D8E5338D43CC}" presName="connector3" presStyleLbl="sibTrans2D1" presStyleIdx="2" presStyleCnt="3"/>
      <dgm:spPr/>
    </dgm:pt>
  </dgm:ptLst>
  <dgm:cxnLst>
    <dgm:cxn modelId="{BA2C6C04-ACBD-485D-99BD-2680F798EE03}" type="presOf" srcId="{1DB422A1-1255-43A7-80AA-54646BE0361E}" destId="{513FEED5-680D-4693-B6CE-E6B8D2BDDE18}" srcOrd="2" destOrd="0" presId="urn:microsoft.com/office/officeart/2005/8/layout/gear1"/>
    <dgm:cxn modelId="{36C9370B-8C4F-41B9-8A6B-9662A24ABD43}" srcId="{E4EBF393-CAAA-479D-87F3-60BBFF1337BA}" destId="{1DB422A1-1255-43A7-80AA-54646BE0361E}" srcOrd="0" destOrd="0" parTransId="{83AE667F-BDAF-4378-BFC0-690E7FC2B70A}" sibTransId="{58F79AF3-EF8C-4BDA-9837-7DBDC5F8F9FA}"/>
    <dgm:cxn modelId="{6D908D0D-9091-42DA-8A61-982C6F82A8C1}" type="presOf" srcId="{E4EBF393-CAAA-479D-87F3-60BBFF1337BA}" destId="{6006742F-71AD-47C1-9D46-453BCAA63732}" srcOrd="0" destOrd="0" presId="urn:microsoft.com/office/officeart/2005/8/layout/gear1"/>
    <dgm:cxn modelId="{C3C4C411-7726-4F6D-B291-E91AACFAFCF9}" type="presOf" srcId="{1DB422A1-1255-43A7-80AA-54646BE0361E}" destId="{F65A6CA6-7A54-4817-A9C3-2CE485FF4E59}" srcOrd="1" destOrd="0" presId="urn:microsoft.com/office/officeart/2005/8/layout/gear1"/>
    <dgm:cxn modelId="{C1731F1E-03D6-487F-B647-C49E03B85FDB}" type="presOf" srcId="{E571A37B-F8E7-4BAA-8F9D-2AA5D79C5EC5}" destId="{8C6B0261-3A89-4615-9DB6-2DD2D9B5A5C2}" srcOrd="0" destOrd="0" presId="urn:microsoft.com/office/officeart/2005/8/layout/gear1"/>
    <dgm:cxn modelId="{4C388526-F4A1-4DB6-98C5-9023ACAB42B7}" type="presOf" srcId="{FFCB8789-8F5F-4B1E-BC00-BE90BF603F66}" destId="{8517B2BE-87B4-48E1-9F27-1C03D2079471}" srcOrd="1" destOrd="0" presId="urn:microsoft.com/office/officeart/2005/8/layout/gear1"/>
    <dgm:cxn modelId="{F7AED726-76B8-4EAA-82CB-9D35F5BD31DB}" srcId="{E4EBF393-CAAA-479D-87F3-60BBFF1337BA}" destId="{E571A37B-F8E7-4BAA-8F9D-2AA5D79C5EC5}" srcOrd="2" destOrd="0" parTransId="{406E7093-6980-4C05-8F55-B106787B1713}" sibTransId="{45577651-15DA-4FF2-BF3B-D8E5338D43CC}"/>
    <dgm:cxn modelId="{F6F5AE31-D526-4A6A-A1BA-5FCD1B3E72A9}" type="presOf" srcId="{E571A37B-F8E7-4BAA-8F9D-2AA5D79C5EC5}" destId="{8D987AF9-902A-4A61-BC18-F2046BA627DC}" srcOrd="3" destOrd="0" presId="urn:microsoft.com/office/officeart/2005/8/layout/gear1"/>
    <dgm:cxn modelId="{B2F7CB41-CF9D-4681-BF0F-85F56E9E439D}" type="presOf" srcId="{FFCB8789-8F5F-4B1E-BC00-BE90BF603F66}" destId="{F9CB821C-00E9-4079-8C04-1ADF874CAB30}" srcOrd="0" destOrd="0" presId="urn:microsoft.com/office/officeart/2005/8/layout/gear1"/>
    <dgm:cxn modelId="{A6D9CC44-1DA2-4452-A821-A3080D87E461}" type="presOf" srcId="{C461D03D-AD16-4868-85FF-F1ED5A109125}" destId="{846D236E-9A9E-4BF9-B2BF-647036627759}" srcOrd="0" destOrd="0" presId="urn:microsoft.com/office/officeart/2005/8/layout/gear1"/>
    <dgm:cxn modelId="{CBD92C68-FE22-43C1-A548-62E1575F67CF}" srcId="{E4EBF393-CAAA-479D-87F3-60BBFF1337BA}" destId="{64A6A46A-1937-4CC3-AB52-8D381FC0EABE}" srcOrd="3" destOrd="0" parTransId="{F699CADD-9495-47C3-8BC0-2991AA6EC8DF}" sibTransId="{6006AE65-FC68-4198-A812-4075EAE6976C}"/>
    <dgm:cxn modelId="{55040B69-3FB6-4558-BCBE-4F5894895B65}" type="presOf" srcId="{FFCB8789-8F5F-4B1E-BC00-BE90BF603F66}" destId="{17EFA857-C0A0-456C-ACE9-705A4477A5F7}" srcOrd="2" destOrd="0" presId="urn:microsoft.com/office/officeart/2005/8/layout/gear1"/>
    <dgm:cxn modelId="{6AA00D4F-2D62-438B-96DD-EE89816998E8}" type="presOf" srcId="{58F79AF3-EF8C-4BDA-9837-7DBDC5F8F9FA}" destId="{13D94274-8AA7-493E-92A3-626F0BCF84AC}" srcOrd="0" destOrd="0" presId="urn:microsoft.com/office/officeart/2005/8/layout/gear1"/>
    <dgm:cxn modelId="{00542077-251F-43FC-8308-FE07F23FCAC4}" type="presOf" srcId="{45577651-15DA-4FF2-BF3B-D8E5338D43CC}" destId="{59819C6F-ECD9-46C4-ACC1-DE2373978C0C}" srcOrd="0" destOrd="0" presId="urn:microsoft.com/office/officeart/2005/8/layout/gear1"/>
    <dgm:cxn modelId="{86DA537C-D471-4A39-98B7-7274F6380EA8}" srcId="{E4EBF393-CAAA-479D-87F3-60BBFF1337BA}" destId="{FFCB8789-8F5F-4B1E-BC00-BE90BF603F66}" srcOrd="1" destOrd="0" parTransId="{C4E02869-B705-478D-919A-B7B7D0432E4E}" sibTransId="{C461D03D-AD16-4868-85FF-F1ED5A109125}"/>
    <dgm:cxn modelId="{9D3819C5-42EA-4C9E-993D-F8AC178AFE51}" type="presOf" srcId="{E571A37B-F8E7-4BAA-8F9D-2AA5D79C5EC5}" destId="{CD813CFB-EC93-40B5-9511-67EE9E7AA626}" srcOrd="2" destOrd="0" presId="urn:microsoft.com/office/officeart/2005/8/layout/gear1"/>
    <dgm:cxn modelId="{94195CE6-0C61-4FD7-84AF-2D935257E1B6}" type="presOf" srcId="{E571A37B-F8E7-4BAA-8F9D-2AA5D79C5EC5}" destId="{2714F7CE-2F48-45F8-B052-F2FD78ACBC29}" srcOrd="1" destOrd="0" presId="urn:microsoft.com/office/officeart/2005/8/layout/gear1"/>
    <dgm:cxn modelId="{EE2FDFF7-1E19-47A0-872F-462BD5A0183E}" type="presOf" srcId="{1DB422A1-1255-43A7-80AA-54646BE0361E}" destId="{01D125F1-8BD3-463C-A879-26CFC9DD8DAF}" srcOrd="0" destOrd="0" presId="urn:microsoft.com/office/officeart/2005/8/layout/gear1"/>
    <dgm:cxn modelId="{D62E147F-3F99-4ECC-80A6-2E7903334931}" type="presParOf" srcId="{6006742F-71AD-47C1-9D46-453BCAA63732}" destId="{01D125F1-8BD3-463C-A879-26CFC9DD8DAF}" srcOrd="0" destOrd="0" presId="urn:microsoft.com/office/officeart/2005/8/layout/gear1"/>
    <dgm:cxn modelId="{C6BAC17C-227C-4ACF-B160-AD5A5A98A583}" type="presParOf" srcId="{6006742F-71AD-47C1-9D46-453BCAA63732}" destId="{F65A6CA6-7A54-4817-A9C3-2CE485FF4E59}" srcOrd="1" destOrd="0" presId="urn:microsoft.com/office/officeart/2005/8/layout/gear1"/>
    <dgm:cxn modelId="{DD3A1747-50FA-4309-A137-D547CE47FF6E}" type="presParOf" srcId="{6006742F-71AD-47C1-9D46-453BCAA63732}" destId="{513FEED5-680D-4693-B6CE-E6B8D2BDDE18}" srcOrd="2" destOrd="0" presId="urn:microsoft.com/office/officeart/2005/8/layout/gear1"/>
    <dgm:cxn modelId="{0F4F16B4-6EA6-4C2F-93D2-5A51DE2D7313}" type="presParOf" srcId="{6006742F-71AD-47C1-9D46-453BCAA63732}" destId="{F9CB821C-00E9-4079-8C04-1ADF874CAB30}" srcOrd="3" destOrd="0" presId="urn:microsoft.com/office/officeart/2005/8/layout/gear1"/>
    <dgm:cxn modelId="{6D6365A2-7284-4845-801A-C58282D3C2EA}" type="presParOf" srcId="{6006742F-71AD-47C1-9D46-453BCAA63732}" destId="{8517B2BE-87B4-48E1-9F27-1C03D2079471}" srcOrd="4" destOrd="0" presId="urn:microsoft.com/office/officeart/2005/8/layout/gear1"/>
    <dgm:cxn modelId="{2FDD41F4-1C25-4D3D-AB0B-B9C84A1078B5}" type="presParOf" srcId="{6006742F-71AD-47C1-9D46-453BCAA63732}" destId="{17EFA857-C0A0-456C-ACE9-705A4477A5F7}" srcOrd="5" destOrd="0" presId="urn:microsoft.com/office/officeart/2005/8/layout/gear1"/>
    <dgm:cxn modelId="{BB1CC094-27E7-430F-B9A9-A0E83F3ECD54}" type="presParOf" srcId="{6006742F-71AD-47C1-9D46-453BCAA63732}" destId="{8C6B0261-3A89-4615-9DB6-2DD2D9B5A5C2}" srcOrd="6" destOrd="0" presId="urn:microsoft.com/office/officeart/2005/8/layout/gear1"/>
    <dgm:cxn modelId="{8660E704-BE4F-4F67-9D20-EB9899F421B1}" type="presParOf" srcId="{6006742F-71AD-47C1-9D46-453BCAA63732}" destId="{2714F7CE-2F48-45F8-B052-F2FD78ACBC29}" srcOrd="7" destOrd="0" presId="urn:microsoft.com/office/officeart/2005/8/layout/gear1"/>
    <dgm:cxn modelId="{2D458D86-B54F-46C4-B8E4-16347EC4285F}" type="presParOf" srcId="{6006742F-71AD-47C1-9D46-453BCAA63732}" destId="{CD813CFB-EC93-40B5-9511-67EE9E7AA626}" srcOrd="8" destOrd="0" presId="urn:microsoft.com/office/officeart/2005/8/layout/gear1"/>
    <dgm:cxn modelId="{CBE29BF7-86B0-4AE6-AAEA-7C910A4EFE2D}" type="presParOf" srcId="{6006742F-71AD-47C1-9D46-453BCAA63732}" destId="{8D987AF9-902A-4A61-BC18-F2046BA627DC}" srcOrd="9" destOrd="0" presId="urn:microsoft.com/office/officeart/2005/8/layout/gear1"/>
    <dgm:cxn modelId="{CA8CDDDF-168C-4953-8F33-FDA69FE631C4}" type="presParOf" srcId="{6006742F-71AD-47C1-9D46-453BCAA63732}" destId="{13D94274-8AA7-493E-92A3-626F0BCF84AC}" srcOrd="10" destOrd="0" presId="urn:microsoft.com/office/officeart/2005/8/layout/gear1"/>
    <dgm:cxn modelId="{E1C4B9D3-4497-4FDB-99A0-F0C9C87078B1}" type="presParOf" srcId="{6006742F-71AD-47C1-9D46-453BCAA63732}" destId="{846D236E-9A9E-4BF9-B2BF-647036627759}" srcOrd="11" destOrd="0" presId="urn:microsoft.com/office/officeart/2005/8/layout/gear1"/>
    <dgm:cxn modelId="{96D0CD4C-6CB6-4B06-BA6B-8DD758C6DA01}" type="presParOf" srcId="{6006742F-71AD-47C1-9D46-453BCAA63732}" destId="{59819C6F-ECD9-46C4-ACC1-DE2373978C0C}"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77E3BE8-F6F6-4E5B-8F66-6D8BBEDBB46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8409ABA-ACE3-4E82-8DF2-435EB6B217E8}">
      <dgm:prSet/>
      <dgm:spPr/>
      <dgm:t>
        <a:bodyPr/>
        <a:lstStyle/>
        <a:p>
          <a:r>
            <a:rPr lang="en-US"/>
            <a:t>Data collection</a:t>
          </a:r>
        </a:p>
      </dgm:t>
    </dgm:pt>
    <dgm:pt modelId="{83AE9A4C-E25E-4F14-AD54-7D1A00CE4AD4}" type="parTrans" cxnId="{13CFCA32-E036-4C84-9E54-9827CEF3FB15}">
      <dgm:prSet/>
      <dgm:spPr/>
      <dgm:t>
        <a:bodyPr/>
        <a:lstStyle/>
        <a:p>
          <a:endParaRPr lang="en-US"/>
        </a:p>
      </dgm:t>
    </dgm:pt>
    <dgm:pt modelId="{4F8EC271-4538-4EF6-80D1-EE41030E8BCB}" type="sibTrans" cxnId="{13CFCA32-E036-4C84-9E54-9827CEF3FB15}">
      <dgm:prSet/>
      <dgm:spPr/>
      <dgm:t>
        <a:bodyPr/>
        <a:lstStyle/>
        <a:p>
          <a:endParaRPr lang="en-US"/>
        </a:p>
      </dgm:t>
    </dgm:pt>
    <dgm:pt modelId="{2948B256-1930-49F6-B5AD-EC57EFF340EE}">
      <dgm:prSet/>
      <dgm:spPr/>
      <dgm:t>
        <a:bodyPr/>
        <a:lstStyle/>
        <a:p>
          <a:r>
            <a:rPr lang="en-US"/>
            <a:t>Stock price data</a:t>
          </a:r>
        </a:p>
      </dgm:t>
    </dgm:pt>
    <dgm:pt modelId="{13BCBFF3-1444-4533-8D51-0757E19774D7}" type="parTrans" cxnId="{9D77C029-65D3-42FB-A2C3-B17D318801B0}">
      <dgm:prSet/>
      <dgm:spPr/>
      <dgm:t>
        <a:bodyPr/>
        <a:lstStyle/>
        <a:p>
          <a:endParaRPr lang="en-US"/>
        </a:p>
      </dgm:t>
    </dgm:pt>
    <dgm:pt modelId="{9C83CD6C-0698-4943-B157-B97E8B675978}" type="sibTrans" cxnId="{9D77C029-65D3-42FB-A2C3-B17D318801B0}">
      <dgm:prSet/>
      <dgm:spPr/>
      <dgm:t>
        <a:bodyPr/>
        <a:lstStyle/>
        <a:p>
          <a:endParaRPr lang="en-US"/>
        </a:p>
      </dgm:t>
    </dgm:pt>
    <dgm:pt modelId="{F7DF4C68-C780-4A4A-B223-F6C014188935}">
      <dgm:prSet/>
      <dgm:spPr/>
      <dgm:t>
        <a:bodyPr/>
        <a:lstStyle/>
        <a:p>
          <a:r>
            <a:rPr lang="en-US"/>
            <a:t>Shareholder letters</a:t>
          </a:r>
        </a:p>
      </dgm:t>
    </dgm:pt>
    <dgm:pt modelId="{975D3E14-58D2-4A2E-8E89-C2F36D7D96AE}" type="parTrans" cxnId="{14EB7EE1-AB61-4F8A-A4FC-2DBF720E53D4}">
      <dgm:prSet/>
      <dgm:spPr/>
      <dgm:t>
        <a:bodyPr/>
        <a:lstStyle/>
        <a:p>
          <a:endParaRPr lang="en-US"/>
        </a:p>
      </dgm:t>
    </dgm:pt>
    <dgm:pt modelId="{1F2CE5B4-1CF5-42DB-86DF-48DD3A9D0055}" type="sibTrans" cxnId="{14EB7EE1-AB61-4F8A-A4FC-2DBF720E53D4}">
      <dgm:prSet/>
      <dgm:spPr/>
      <dgm:t>
        <a:bodyPr/>
        <a:lstStyle/>
        <a:p>
          <a:endParaRPr lang="en-US"/>
        </a:p>
      </dgm:t>
    </dgm:pt>
    <dgm:pt modelId="{EB53B993-C46F-4FB5-947C-F3CB0D611525}">
      <dgm:prSet/>
      <dgm:spPr/>
      <dgm:t>
        <a:bodyPr/>
        <a:lstStyle/>
        <a:p>
          <a:r>
            <a:rPr lang="en-US"/>
            <a:t>Data cleaning</a:t>
          </a:r>
        </a:p>
      </dgm:t>
    </dgm:pt>
    <dgm:pt modelId="{EF69EC2B-25D9-43CC-965C-F027430F7E3A}" type="parTrans" cxnId="{2E07D1F5-2B90-474C-AFF4-7E8F5D9F3898}">
      <dgm:prSet/>
      <dgm:spPr/>
      <dgm:t>
        <a:bodyPr/>
        <a:lstStyle/>
        <a:p>
          <a:endParaRPr lang="en-US"/>
        </a:p>
      </dgm:t>
    </dgm:pt>
    <dgm:pt modelId="{7AAF01FF-9AAD-49DF-B7DC-4DB27CD3670B}" type="sibTrans" cxnId="{2E07D1F5-2B90-474C-AFF4-7E8F5D9F3898}">
      <dgm:prSet/>
      <dgm:spPr/>
      <dgm:t>
        <a:bodyPr/>
        <a:lstStyle/>
        <a:p>
          <a:endParaRPr lang="en-US"/>
        </a:p>
      </dgm:t>
    </dgm:pt>
    <dgm:pt modelId="{CA1C9422-2014-4D1D-BB59-87F8149A6AD1}">
      <dgm:prSet/>
      <dgm:spPr/>
      <dgm:t>
        <a:bodyPr/>
        <a:lstStyle/>
        <a:p>
          <a:r>
            <a:rPr lang="en-US"/>
            <a:t>Identify missing information</a:t>
          </a:r>
        </a:p>
      </dgm:t>
    </dgm:pt>
    <dgm:pt modelId="{BDDE4917-3C87-4148-BA67-C36918CBC286}" type="parTrans" cxnId="{EFB26BA6-8A93-4EFA-98CF-9EAE455DE8C4}">
      <dgm:prSet/>
      <dgm:spPr/>
      <dgm:t>
        <a:bodyPr/>
        <a:lstStyle/>
        <a:p>
          <a:endParaRPr lang="en-US"/>
        </a:p>
      </dgm:t>
    </dgm:pt>
    <dgm:pt modelId="{CFF693F1-2A18-47B5-B6F8-5FEED71443C7}" type="sibTrans" cxnId="{EFB26BA6-8A93-4EFA-98CF-9EAE455DE8C4}">
      <dgm:prSet/>
      <dgm:spPr/>
      <dgm:t>
        <a:bodyPr/>
        <a:lstStyle/>
        <a:p>
          <a:endParaRPr lang="en-US"/>
        </a:p>
      </dgm:t>
    </dgm:pt>
    <dgm:pt modelId="{80685D8F-E271-4CFF-80D6-E664E603E36F}">
      <dgm:prSet/>
      <dgm:spPr/>
      <dgm:t>
        <a:bodyPr/>
        <a:lstStyle/>
        <a:p>
          <a:r>
            <a:rPr lang="en-US"/>
            <a:t>Data integration</a:t>
          </a:r>
        </a:p>
      </dgm:t>
    </dgm:pt>
    <dgm:pt modelId="{1C0D2134-6D64-4666-9A08-2C91C976268C}" type="parTrans" cxnId="{C1CD7D04-8A2C-4378-93B8-AF3C3E27CF74}">
      <dgm:prSet/>
      <dgm:spPr/>
      <dgm:t>
        <a:bodyPr/>
        <a:lstStyle/>
        <a:p>
          <a:endParaRPr lang="en-US"/>
        </a:p>
      </dgm:t>
    </dgm:pt>
    <dgm:pt modelId="{899CFE27-98C5-4B1A-B13E-436727D34C4C}" type="sibTrans" cxnId="{C1CD7D04-8A2C-4378-93B8-AF3C3E27CF74}">
      <dgm:prSet/>
      <dgm:spPr/>
      <dgm:t>
        <a:bodyPr/>
        <a:lstStyle/>
        <a:p>
          <a:endParaRPr lang="en-US"/>
        </a:p>
      </dgm:t>
    </dgm:pt>
    <dgm:pt modelId="{DCBAE689-B3F1-4D5E-98BC-E38B64D01A6F}">
      <dgm:prSet/>
      <dgm:spPr/>
      <dgm:t>
        <a:bodyPr/>
        <a:lstStyle/>
        <a:p>
          <a:r>
            <a:rPr lang="en-US"/>
            <a:t>Join data sets by company</a:t>
          </a:r>
        </a:p>
      </dgm:t>
    </dgm:pt>
    <dgm:pt modelId="{9E16955B-1BF5-44B6-983A-B72D49B602AA}" type="parTrans" cxnId="{C807FC2C-B2E6-49D3-A88C-5549DF0E0214}">
      <dgm:prSet/>
      <dgm:spPr/>
      <dgm:t>
        <a:bodyPr/>
        <a:lstStyle/>
        <a:p>
          <a:endParaRPr lang="en-US"/>
        </a:p>
      </dgm:t>
    </dgm:pt>
    <dgm:pt modelId="{48B2356D-B245-40B6-BBC5-FC0FC8B277C9}" type="sibTrans" cxnId="{C807FC2C-B2E6-49D3-A88C-5549DF0E0214}">
      <dgm:prSet/>
      <dgm:spPr/>
      <dgm:t>
        <a:bodyPr/>
        <a:lstStyle/>
        <a:p>
          <a:endParaRPr lang="en-US"/>
        </a:p>
      </dgm:t>
    </dgm:pt>
    <dgm:pt modelId="{148F646B-4FBB-41A3-B8F4-85F0C7AEFDEB}">
      <dgm:prSet/>
      <dgm:spPr/>
      <dgm:t>
        <a:bodyPr/>
        <a:lstStyle/>
        <a:p>
          <a:r>
            <a:rPr lang="en-US"/>
            <a:t>Small batch testing</a:t>
          </a:r>
        </a:p>
      </dgm:t>
    </dgm:pt>
    <dgm:pt modelId="{A638C3CD-226C-49B7-B4CB-FB8152F7D42A}" type="parTrans" cxnId="{03EFE6CB-53EA-449E-88B3-6A0894360151}">
      <dgm:prSet/>
      <dgm:spPr/>
      <dgm:t>
        <a:bodyPr/>
        <a:lstStyle/>
        <a:p>
          <a:endParaRPr lang="en-US"/>
        </a:p>
      </dgm:t>
    </dgm:pt>
    <dgm:pt modelId="{718C0903-60A3-49DE-8F1F-A626DD634282}" type="sibTrans" cxnId="{03EFE6CB-53EA-449E-88B3-6A0894360151}">
      <dgm:prSet/>
      <dgm:spPr/>
      <dgm:t>
        <a:bodyPr/>
        <a:lstStyle/>
        <a:p>
          <a:endParaRPr lang="en-US"/>
        </a:p>
      </dgm:t>
    </dgm:pt>
    <dgm:pt modelId="{029F20F5-F3FA-4256-B4AF-E8283DD59F68}">
      <dgm:prSet/>
      <dgm:spPr/>
      <dgm:t>
        <a:bodyPr/>
        <a:lstStyle/>
        <a:p>
          <a:pPr rtl="0"/>
          <a:r>
            <a:rPr lang="en-US">
              <a:latin typeface="Sitka Heading"/>
            </a:rPr>
            <a:t>Verify method on </a:t>
          </a:r>
          <a:r>
            <a:rPr lang="en-US"/>
            <a:t>a few companies</a:t>
          </a:r>
        </a:p>
      </dgm:t>
    </dgm:pt>
    <dgm:pt modelId="{61DCB928-5130-4A69-B1AF-5CA4385198EC}" type="parTrans" cxnId="{C79BD618-3C2A-46FC-9951-934F00CCA746}">
      <dgm:prSet/>
      <dgm:spPr/>
      <dgm:t>
        <a:bodyPr/>
        <a:lstStyle/>
        <a:p>
          <a:endParaRPr lang="en-US"/>
        </a:p>
      </dgm:t>
    </dgm:pt>
    <dgm:pt modelId="{0560D941-61D5-449C-8A4C-91BC1DAD4BD4}" type="sibTrans" cxnId="{C79BD618-3C2A-46FC-9951-934F00CCA746}">
      <dgm:prSet/>
      <dgm:spPr/>
      <dgm:t>
        <a:bodyPr/>
        <a:lstStyle/>
        <a:p>
          <a:endParaRPr lang="en-US"/>
        </a:p>
      </dgm:t>
    </dgm:pt>
    <dgm:pt modelId="{BB4AF392-904F-433F-BFD0-8512ACAD7E12}">
      <dgm:prSet/>
      <dgm:spPr/>
      <dgm:t>
        <a:bodyPr/>
        <a:lstStyle/>
        <a:p>
          <a:r>
            <a:rPr lang="en-US"/>
            <a:t>Modelling</a:t>
          </a:r>
        </a:p>
      </dgm:t>
    </dgm:pt>
    <dgm:pt modelId="{30AAED33-BE4E-4D61-B2A9-0B1225729284}" type="parTrans" cxnId="{EA1633C1-2E19-4286-A595-653D86071E93}">
      <dgm:prSet/>
      <dgm:spPr/>
      <dgm:t>
        <a:bodyPr/>
        <a:lstStyle/>
        <a:p>
          <a:endParaRPr lang="en-US"/>
        </a:p>
      </dgm:t>
    </dgm:pt>
    <dgm:pt modelId="{341504A7-DCA8-41C1-B818-4EA55DAF8583}" type="sibTrans" cxnId="{EA1633C1-2E19-4286-A595-653D86071E93}">
      <dgm:prSet/>
      <dgm:spPr/>
      <dgm:t>
        <a:bodyPr/>
        <a:lstStyle/>
        <a:p>
          <a:endParaRPr lang="en-US"/>
        </a:p>
      </dgm:t>
    </dgm:pt>
    <dgm:pt modelId="{91A5F4A8-ECF4-4911-A11B-9695FFC95D4D}">
      <dgm:prSet/>
      <dgm:spPr/>
      <dgm:t>
        <a:bodyPr/>
        <a:lstStyle/>
        <a:p>
          <a:r>
            <a:rPr lang="en-US"/>
            <a:t>Run analysis on complete data set</a:t>
          </a:r>
        </a:p>
      </dgm:t>
    </dgm:pt>
    <dgm:pt modelId="{5D4C218E-4C60-4AC1-ACD3-6EEAD376F580}" type="parTrans" cxnId="{48555111-DFD6-4700-A2E7-AB92D5881A9B}">
      <dgm:prSet/>
      <dgm:spPr/>
      <dgm:t>
        <a:bodyPr/>
        <a:lstStyle/>
        <a:p>
          <a:endParaRPr lang="en-US"/>
        </a:p>
      </dgm:t>
    </dgm:pt>
    <dgm:pt modelId="{8A01053A-D827-41D5-8AA5-2927269F0ACE}" type="sibTrans" cxnId="{48555111-DFD6-4700-A2E7-AB92D5881A9B}">
      <dgm:prSet/>
      <dgm:spPr/>
      <dgm:t>
        <a:bodyPr/>
        <a:lstStyle/>
        <a:p>
          <a:endParaRPr lang="en-US"/>
        </a:p>
      </dgm:t>
    </dgm:pt>
    <dgm:pt modelId="{6CC87DA1-B0C1-4D82-B825-04F963C0D98D}" type="pres">
      <dgm:prSet presAssocID="{C77E3BE8-F6F6-4E5B-8F66-6D8BBEDBB46D}" presName="root" presStyleCnt="0">
        <dgm:presLayoutVars>
          <dgm:dir/>
          <dgm:resizeHandles val="exact"/>
        </dgm:presLayoutVars>
      </dgm:prSet>
      <dgm:spPr/>
    </dgm:pt>
    <dgm:pt modelId="{A56C3016-0618-4684-9790-FF15A11E2C42}" type="pres">
      <dgm:prSet presAssocID="{B8409ABA-ACE3-4E82-8DF2-435EB6B217E8}" presName="compNode" presStyleCnt="0"/>
      <dgm:spPr/>
    </dgm:pt>
    <dgm:pt modelId="{C81169EE-6DFC-4499-9E13-494BDA61548B}" type="pres">
      <dgm:prSet presAssocID="{B8409ABA-ACE3-4E82-8DF2-435EB6B217E8}" presName="bgRect" presStyleLbl="bgShp" presStyleIdx="0" presStyleCnt="5"/>
      <dgm:spPr/>
    </dgm:pt>
    <dgm:pt modelId="{C3BE9B31-47EF-4D22-81A9-069F69D0E20D}" type="pres">
      <dgm:prSet presAssocID="{B8409ABA-ACE3-4E82-8DF2-435EB6B217E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6519C4E6-61B8-40A7-B669-0FDC37FDFD59}" type="pres">
      <dgm:prSet presAssocID="{B8409ABA-ACE3-4E82-8DF2-435EB6B217E8}" presName="spaceRect" presStyleCnt="0"/>
      <dgm:spPr/>
    </dgm:pt>
    <dgm:pt modelId="{45104BDE-E090-431C-BA7D-0E3BB3E8CF7E}" type="pres">
      <dgm:prSet presAssocID="{B8409ABA-ACE3-4E82-8DF2-435EB6B217E8}" presName="parTx" presStyleLbl="revTx" presStyleIdx="0" presStyleCnt="10">
        <dgm:presLayoutVars>
          <dgm:chMax val="0"/>
          <dgm:chPref val="0"/>
        </dgm:presLayoutVars>
      </dgm:prSet>
      <dgm:spPr/>
    </dgm:pt>
    <dgm:pt modelId="{28C7573A-547E-45E1-B58F-711C45D7AC88}" type="pres">
      <dgm:prSet presAssocID="{B8409ABA-ACE3-4E82-8DF2-435EB6B217E8}" presName="desTx" presStyleLbl="revTx" presStyleIdx="1" presStyleCnt="10">
        <dgm:presLayoutVars/>
      </dgm:prSet>
      <dgm:spPr/>
    </dgm:pt>
    <dgm:pt modelId="{7E8EEC03-1967-4DC6-9AB8-C136FBBE7E6A}" type="pres">
      <dgm:prSet presAssocID="{4F8EC271-4538-4EF6-80D1-EE41030E8BCB}" presName="sibTrans" presStyleCnt="0"/>
      <dgm:spPr/>
    </dgm:pt>
    <dgm:pt modelId="{2C22D659-856F-44CD-80E0-5651B85E9EEA}" type="pres">
      <dgm:prSet presAssocID="{EB53B993-C46F-4FB5-947C-F3CB0D611525}" presName="compNode" presStyleCnt="0"/>
      <dgm:spPr/>
    </dgm:pt>
    <dgm:pt modelId="{712DD936-313E-4669-86AB-5D960EA4ED4A}" type="pres">
      <dgm:prSet presAssocID="{EB53B993-C46F-4FB5-947C-F3CB0D611525}" presName="bgRect" presStyleLbl="bgShp" presStyleIdx="1" presStyleCnt="5"/>
      <dgm:spPr/>
    </dgm:pt>
    <dgm:pt modelId="{C039BEF3-7DAB-47E4-AC97-49F7227EF4C6}" type="pres">
      <dgm:prSet presAssocID="{EB53B993-C46F-4FB5-947C-F3CB0D611525}"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305A5D68-F734-4C90-BEB2-297996AE0DAA}" type="pres">
      <dgm:prSet presAssocID="{EB53B993-C46F-4FB5-947C-F3CB0D611525}" presName="spaceRect" presStyleCnt="0"/>
      <dgm:spPr/>
    </dgm:pt>
    <dgm:pt modelId="{5B84AB2F-BE84-4FC2-8204-3B39541BACA4}" type="pres">
      <dgm:prSet presAssocID="{EB53B993-C46F-4FB5-947C-F3CB0D611525}" presName="parTx" presStyleLbl="revTx" presStyleIdx="2" presStyleCnt="10">
        <dgm:presLayoutVars>
          <dgm:chMax val="0"/>
          <dgm:chPref val="0"/>
        </dgm:presLayoutVars>
      </dgm:prSet>
      <dgm:spPr/>
    </dgm:pt>
    <dgm:pt modelId="{15016028-BDF4-4D70-BED8-7B0D0F606834}" type="pres">
      <dgm:prSet presAssocID="{EB53B993-C46F-4FB5-947C-F3CB0D611525}" presName="desTx" presStyleLbl="revTx" presStyleIdx="3" presStyleCnt="10">
        <dgm:presLayoutVars/>
      </dgm:prSet>
      <dgm:spPr/>
    </dgm:pt>
    <dgm:pt modelId="{4E8252A2-98BE-495C-9EE0-6429F2F1FFDE}" type="pres">
      <dgm:prSet presAssocID="{7AAF01FF-9AAD-49DF-B7DC-4DB27CD3670B}" presName="sibTrans" presStyleCnt="0"/>
      <dgm:spPr/>
    </dgm:pt>
    <dgm:pt modelId="{CB0517E4-A041-4928-B717-3E798109B68B}" type="pres">
      <dgm:prSet presAssocID="{80685D8F-E271-4CFF-80D6-E664E603E36F}" presName="compNode" presStyleCnt="0"/>
      <dgm:spPr/>
    </dgm:pt>
    <dgm:pt modelId="{927536CA-DC55-4C96-AFC8-BAB644C358D2}" type="pres">
      <dgm:prSet presAssocID="{80685D8F-E271-4CFF-80D6-E664E603E36F}" presName="bgRect" presStyleLbl="bgShp" presStyleIdx="2" presStyleCnt="5"/>
      <dgm:spPr/>
    </dgm:pt>
    <dgm:pt modelId="{BBAE928B-F210-46DC-8B18-7A47DAB02EA5}" type="pres">
      <dgm:prSet presAssocID="{80685D8F-E271-4CFF-80D6-E664E603E36F}"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5614AE03-E38F-45C3-9168-EC9F7A1421DB}" type="pres">
      <dgm:prSet presAssocID="{80685D8F-E271-4CFF-80D6-E664E603E36F}" presName="spaceRect" presStyleCnt="0"/>
      <dgm:spPr/>
    </dgm:pt>
    <dgm:pt modelId="{6A42B066-9A56-4FC4-BD46-987424B3ECB5}" type="pres">
      <dgm:prSet presAssocID="{80685D8F-E271-4CFF-80D6-E664E603E36F}" presName="parTx" presStyleLbl="revTx" presStyleIdx="4" presStyleCnt="10">
        <dgm:presLayoutVars>
          <dgm:chMax val="0"/>
          <dgm:chPref val="0"/>
        </dgm:presLayoutVars>
      </dgm:prSet>
      <dgm:spPr/>
    </dgm:pt>
    <dgm:pt modelId="{A47C64FE-562B-4737-9D29-0DC7291E37BA}" type="pres">
      <dgm:prSet presAssocID="{80685D8F-E271-4CFF-80D6-E664E603E36F}" presName="desTx" presStyleLbl="revTx" presStyleIdx="5" presStyleCnt="10">
        <dgm:presLayoutVars/>
      </dgm:prSet>
      <dgm:spPr/>
    </dgm:pt>
    <dgm:pt modelId="{FCFBA88C-510C-410D-8FF8-28EA784B4A20}" type="pres">
      <dgm:prSet presAssocID="{899CFE27-98C5-4B1A-B13E-436727D34C4C}" presName="sibTrans" presStyleCnt="0"/>
      <dgm:spPr/>
    </dgm:pt>
    <dgm:pt modelId="{3B5FC781-9B8F-49BA-85F4-645AE568E444}" type="pres">
      <dgm:prSet presAssocID="{148F646B-4FBB-41A3-B8F4-85F0C7AEFDEB}" presName="compNode" presStyleCnt="0"/>
      <dgm:spPr/>
    </dgm:pt>
    <dgm:pt modelId="{2407E7D1-F75D-4EB2-A6C2-E5DC93388CD4}" type="pres">
      <dgm:prSet presAssocID="{148F646B-4FBB-41A3-B8F4-85F0C7AEFDEB}" presName="bgRect" presStyleLbl="bgShp" presStyleIdx="3" presStyleCnt="5"/>
      <dgm:spPr/>
    </dgm:pt>
    <dgm:pt modelId="{EC1FDF37-89FA-4A7E-BCFB-98654D42A443}" type="pres">
      <dgm:prSet presAssocID="{148F646B-4FBB-41A3-B8F4-85F0C7AEFDEB}"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ox trolley"/>
        </a:ext>
      </dgm:extLst>
    </dgm:pt>
    <dgm:pt modelId="{EF75BF5B-40EE-4D85-B264-FCB4A95492D4}" type="pres">
      <dgm:prSet presAssocID="{148F646B-4FBB-41A3-B8F4-85F0C7AEFDEB}" presName="spaceRect" presStyleCnt="0"/>
      <dgm:spPr/>
    </dgm:pt>
    <dgm:pt modelId="{F73A10D8-D3AA-4803-B9B9-BF6B1FFB0DD5}" type="pres">
      <dgm:prSet presAssocID="{148F646B-4FBB-41A3-B8F4-85F0C7AEFDEB}" presName="parTx" presStyleLbl="revTx" presStyleIdx="6" presStyleCnt="10">
        <dgm:presLayoutVars>
          <dgm:chMax val="0"/>
          <dgm:chPref val="0"/>
        </dgm:presLayoutVars>
      </dgm:prSet>
      <dgm:spPr/>
    </dgm:pt>
    <dgm:pt modelId="{EBBFA790-3142-470B-A1B3-A1605A8A47A1}" type="pres">
      <dgm:prSet presAssocID="{148F646B-4FBB-41A3-B8F4-85F0C7AEFDEB}" presName="desTx" presStyleLbl="revTx" presStyleIdx="7" presStyleCnt="10">
        <dgm:presLayoutVars/>
      </dgm:prSet>
      <dgm:spPr/>
    </dgm:pt>
    <dgm:pt modelId="{323B5A72-829B-45A1-B03D-5B82A2D0657A}" type="pres">
      <dgm:prSet presAssocID="{718C0903-60A3-49DE-8F1F-A626DD634282}" presName="sibTrans" presStyleCnt="0"/>
      <dgm:spPr/>
    </dgm:pt>
    <dgm:pt modelId="{1A1D847A-606E-4C40-A3CA-851717A82695}" type="pres">
      <dgm:prSet presAssocID="{BB4AF392-904F-433F-BFD0-8512ACAD7E12}" presName="compNode" presStyleCnt="0"/>
      <dgm:spPr/>
    </dgm:pt>
    <dgm:pt modelId="{F236FC22-735D-4BE3-AE44-DD898164C1B7}" type="pres">
      <dgm:prSet presAssocID="{BB4AF392-904F-433F-BFD0-8512ACAD7E12}" presName="bgRect" presStyleLbl="bgShp" presStyleIdx="4" presStyleCnt="5"/>
      <dgm:spPr/>
    </dgm:pt>
    <dgm:pt modelId="{136A593F-0B96-4739-8EC4-E12334F4D563}" type="pres">
      <dgm:prSet presAssocID="{BB4AF392-904F-433F-BFD0-8512ACAD7E12}"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mark"/>
        </a:ext>
      </dgm:extLst>
    </dgm:pt>
    <dgm:pt modelId="{944125A9-4F84-4287-9435-9630E273A6C3}" type="pres">
      <dgm:prSet presAssocID="{BB4AF392-904F-433F-BFD0-8512ACAD7E12}" presName="spaceRect" presStyleCnt="0"/>
      <dgm:spPr/>
    </dgm:pt>
    <dgm:pt modelId="{AE8D3A7D-3FF3-4C51-A54B-3A21802B75F4}" type="pres">
      <dgm:prSet presAssocID="{BB4AF392-904F-433F-BFD0-8512ACAD7E12}" presName="parTx" presStyleLbl="revTx" presStyleIdx="8" presStyleCnt="10">
        <dgm:presLayoutVars>
          <dgm:chMax val="0"/>
          <dgm:chPref val="0"/>
        </dgm:presLayoutVars>
      </dgm:prSet>
      <dgm:spPr/>
    </dgm:pt>
    <dgm:pt modelId="{186D9FAC-1E74-4E07-AE5F-5D7587454449}" type="pres">
      <dgm:prSet presAssocID="{BB4AF392-904F-433F-BFD0-8512ACAD7E12}" presName="desTx" presStyleLbl="revTx" presStyleIdx="9" presStyleCnt="10">
        <dgm:presLayoutVars/>
      </dgm:prSet>
      <dgm:spPr/>
    </dgm:pt>
  </dgm:ptLst>
  <dgm:cxnLst>
    <dgm:cxn modelId="{1509DC03-CEFB-4C54-9E20-8241F488931E}" type="presOf" srcId="{DCBAE689-B3F1-4D5E-98BC-E38B64D01A6F}" destId="{A47C64FE-562B-4737-9D29-0DC7291E37BA}" srcOrd="0" destOrd="0" presId="urn:microsoft.com/office/officeart/2018/2/layout/IconVerticalSolidList"/>
    <dgm:cxn modelId="{C1CD7D04-8A2C-4378-93B8-AF3C3E27CF74}" srcId="{C77E3BE8-F6F6-4E5B-8F66-6D8BBEDBB46D}" destId="{80685D8F-E271-4CFF-80D6-E664E603E36F}" srcOrd="2" destOrd="0" parTransId="{1C0D2134-6D64-4666-9A08-2C91C976268C}" sibTransId="{899CFE27-98C5-4B1A-B13E-436727D34C4C}"/>
    <dgm:cxn modelId="{48555111-DFD6-4700-A2E7-AB92D5881A9B}" srcId="{BB4AF392-904F-433F-BFD0-8512ACAD7E12}" destId="{91A5F4A8-ECF4-4911-A11B-9695FFC95D4D}" srcOrd="0" destOrd="0" parTransId="{5D4C218E-4C60-4AC1-ACD3-6EEAD376F580}" sibTransId="{8A01053A-D827-41D5-8AA5-2927269F0ACE}"/>
    <dgm:cxn modelId="{C79BD618-3C2A-46FC-9951-934F00CCA746}" srcId="{148F646B-4FBB-41A3-B8F4-85F0C7AEFDEB}" destId="{029F20F5-F3FA-4256-B4AF-E8283DD59F68}" srcOrd="0" destOrd="0" parTransId="{61DCB928-5130-4A69-B1AF-5CA4385198EC}" sibTransId="{0560D941-61D5-449C-8A4C-91BC1DAD4BD4}"/>
    <dgm:cxn modelId="{9D77C029-65D3-42FB-A2C3-B17D318801B0}" srcId="{B8409ABA-ACE3-4E82-8DF2-435EB6B217E8}" destId="{2948B256-1930-49F6-B5AD-EC57EFF340EE}" srcOrd="0" destOrd="0" parTransId="{13BCBFF3-1444-4533-8D51-0757E19774D7}" sibTransId="{9C83CD6C-0698-4943-B157-B97E8B675978}"/>
    <dgm:cxn modelId="{C807FC2C-B2E6-49D3-A88C-5549DF0E0214}" srcId="{80685D8F-E271-4CFF-80D6-E664E603E36F}" destId="{DCBAE689-B3F1-4D5E-98BC-E38B64D01A6F}" srcOrd="0" destOrd="0" parTransId="{9E16955B-1BF5-44B6-983A-B72D49B602AA}" sibTransId="{48B2356D-B245-40B6-BBC5-FC0FC8B277C9}"/>
    <dgm:cxn modelId="{13CFCA32-E036-4C84-9E54-9827CEF3FB15}" srcId="{C77E3BE8-F6F6-4E5B-8F66-6D8BBEDBB46D}" destId="{B8409ABA-ACE3-4E82-8DF2-435EB6B217E8}" srcOrd="0" destOrd="0" parTransId="{83AE9A4C-E25E-4F14-AD54-7D1A00CE4AD4}" sibTransId="{4F8EC271-4538-4EF6-80D1-EE41030E8BCB}"/>
    <dgm:cxn modelId="{BEEB8B36-5387-4EA5-A626-E53BB09C5D8D}" type="presOf" srcId="{148F646B-4FBB-41A3-B8F4-85F0C7AEFDEB}" destId="{F73A10D8-D3AA-4803-B9B9-BF6B1FFB0DD5}" srcOrd="0" destOrd="0" presId="urn:microsoft.com/office/officeart/2018/2/layout/IconVerticalSolidList"/>
    <dgm:cxn modelId="{01A28445-644C-4F84-800F-7BD40A305A6E}" type="presOf" srcId="{F7DF4C68-C780-4A4A-B223-F6C014188935}" destId="{28C7573A-547E-45E1-B58F-711C45D7AC88}" srcOrd="0" destOrd="1" presId="urn:microsoft.com/office/officeart/2018/2/layout/IconVerticalSolidList"/>
    <dgm:cxn modelId="{AD94E57D-F80B-4154-862D-E43F2ABE6399}" type="presOf" srcId="{2948B256-1930-49F6-B5AD-EC57EFF340EE}" destId="{28C7573A-547E-45E1-B58F-711C45D7AC88}" srcOrd="0" destOrd="0" presId="urn:microsoft.com/office/officeart/2018/2/layout/IconVerticalSolidList"/>
    <dgm:cxn modelId="{45E6B588-D333-4FA4-A875-66938ED71B1F}" type="presOf" srcId="{CA1C9422-2014-4D1D-BB59-87F8149A6AD1}" destId="{15016028-BDF4-4D70-BED8-7B0D0F606834}" srcOrd="0" destOrd="0" presId="urn:microsoft.com/office/officeart/2018/2/layout/IconVerticalSolidList"/>
    <dgm:cxn modelId="{F97A069D-30B3-425A-AB2F-19C6A54FF988}" type="presOf" srcId="{029F20F5-F3FA-4256-B4AF-E8283DD59F68}" destId="{EBBFA790-3142-470B-A1B3-A1605A8A47A1}" srcOrd="0" destOrd="0" presId="urn:microsoft.com/office/officeart/2018/2/layout/IconVerticalSolidList"/>
    <dgm:cxn modelId="{EFB26BA6-8A93-4EFA-98CF-9EAE455DE8C4}" srcId="{EB53B993-C46F-4FB5-947C-F3CB0D611525}" destId="{CA1C9422-2014-4D1D-BB59-87F8149A6AD1}" srcOrd="0" destOrd="0" parTransId="{BDDE4917-3C87-4148-BA67-C36918CBC286}" sibTransId="{CFF693F1-2A18-47B5-B6F8-5FEED71443C7}"/>
    <dgm:cxn modelId="{EC1DD7A6-F84D-4BF0-809B-000B76C2E47B}" type="presOf" srcId="{BB4AF392-904F-433F-BFD0-8512ACAD7E12}" destId="{AE8D3A7D-3FF3-4C51-A54B-3A21802B75F4}" srcOrd="0" destOrd="0" presId="urn:microsoft.com/office/officeart/2018/2/layout/IconVerticalSolidList"/>
    <dgm:cxn modelId="{975F01B1-7C85-4665-A148-70D3E8710058}" type="presOf" srcId="{80685D8F-E271-4CFF-80D6-E664E603E36F}" destId="{6A42B066-9A56-4FC4-BD46-987424B3ECB5}" srcOrd="0" destOrd="0" presId="urn:microsoft.com/office/officeart/2018/2/layout/IconVerticalSolidList"/>
    <dgm:cxn modelId="{A9DE1BB3-8DF8-46AA-8FE3-EAFEC57FA4E6}" type="presOf" srcId="{EB53B993-C46F-4FB5-947C-F3CB0D611525}" destId="{5B84AB2F-BE84-4FC2-8204-3B39541BACA4}" srcOrd="0" destOrd="0" presId="urn:microsoft.com/office/officeart/2018/2/layout/IconVerticalSolidList"/>
    <dgm:cxn modelId="{EA1633C1-2E19-4286-A595-653D86071E93}" srcId="{C77E3BE8-F6F6-4E5B-8F66-6D8BBEDBB46D}" destId="{BB4AF392-904F-433F-BFD0-8512ACAD7E12}" srcOrd="4" destOrd="0" parTransId="{30AAED33-BE4E-4D61-B2A9-0B1225729284}" sibTransId="{341504A7-DCA8-41C1-B818-4EA55DAF8583}"/>
    <dgm:cxn modelId="{6B8629C2-9F24-41C3-96EF-43F7E1C28D4C}" type="presOf" srcId="{C77E3BE8-F6F6-4E5B-8F66-6D8BBEDBB46D}" destId="{6CC87DA1-B0C1-4D82-B825-04F963C0D98D}" srcOrd="0" destOrd="0" presId="urn:microsoft.com/office/officeart/2018/2/layout/IconVerticalSolidList"/>
    <dgm:cxn modelId="{03EFE6CB-53EA-449E-88B3-6A0894360151}" srcId="{C77E3BE8-F6F6-4E5B-8F66-6D8BBEDBB46D}" destId="{148F646B-4FBB-41A3-B8F4-85F0C7AEFDEB}" srcOrd="3" destOrd="0" parTransId="{A638C3CD-226C-49B7-B4CB-FB8152F7D42A}" sibTransId="{718C0903-60A3-49DE-8F1F-A626DD634282}"/>
    <dgm:cxn modelId="{1625F0CC-022D-4288-B76B-669AFC75171C}" type="presOf" srcId="{B8409ABA-ACE3-4E82-8DF2-435EB6B217E8}" destId="{45104BDE-E090-431C-BA7D-0E3BB3E8CF7E}" srcOrd="0" destOrd="0" presId="urn:microsoft.com/office/officeart/2018/2/layout/IconVerticalSolidList"/>
    <dgm:cxn modelId="{14EB7EE1-AB61-4F8A-A4FC-2DBF720E53D4}" srcId="{B8409ABA-ACE3-4E82-8DF2-435EB6B217E8}" destId="{F7DF4C68-C780-4A4A-B223-F6C014188935}" srcOrd="1" destOrd="0" parTransId="{975D3E14-58D2-4A2E-8E89-C2F36D7D96AE}" sibTransId="{1F2CE5B4-1CF5-42DB-86DF-48DD3A9D0055}"/>
    <dgm:cxn modelId="{2E07D1F5-2B90-474C-AFF4-7E8F5D9F3898}" srcId="{C77E3BE8-F6F6-4E5B-8F66-6D8BBEDBB46D}" destId="{EB53B993-C46F-4FB5-947C-F3CB0D611525}" srcOrd="1" destOrd="0" parTransId="{EF69EC2B-25D9-43CC-965C-F027430F7E3A}" sibTransId="{7AAF01FF-9AAD-49DF-B7DC-4DB27CD3670B}"/>
    <dgm:cxn modelId="{FB79C2F7-0ABA-4DA3-AD5E-A0605DE28503}" type="presOf" srcId="{91A5F4A8-ECF4-4911-A11B-9695FFC95D4D}" destId="{186D9FAC-1E74-4E07-AE5F-5D7587454449}" srcOrd="0" destOrd="0" presId="urn:microsoft.com/office/officeart/2018/2/layout/IconVerticalSolidList"/>
    <dgm:cxn modelId="{53EE3DC8-BDB5-4A31-9182-A5AB83CFD98A}" type="presParOf" srcId="{6CC87DA1-B0C1-4D82-B825-04F963C0D98D}" destId="{A56C3016-0618-4684-9790-FF15A11E2C42}" srcOrd="0" destOrd="0" presId="urn:microsoft.com/office/officeart/2018/2/layout/IconVerticalSolidList"/>
    <dgm:cxn modelId="{06B39039-D54F-4551-AAFA-7817C239456B}" type="presParOf" srcId="{A56C3016-0618-4684-9790-FF15A11E2C42}" destId="{C81169EE-6DFC-4499-9E13-494BDA61548B}" srcOrd="0" destOrd="0" presId="urn:microsoft.com/office/officeart/2018/2/layout/IconVerticalSolidList"/>
    <dgm:cxn modelId="{02A6DE72-5484-4E7B-9587-6DFE0274FAED}" type="presParOf" srcId="{A56C3016-0618-4684-9790-FF15A11E2C42}" destId="{C3BE9B31-47EF-4D22-81A9-069F69D0E20D}" srcOrd="1" destOrd="0" presId="urn:microsoft.com/office/officeart/2018/2/layout/IconVerticalSolidList"/>
    <dgm:cxn modelId="{66824E4C-F617-4D2B-B52D-4545957BAB85}" type="presParOf" srcId="{A56C3016-0618-4684-9790-FF15A11E2C42}" destId="{6519C4E6-61B8-40A7-B669-0FDC37FDFD59}" srcOrd="2" destOrd="0" presId="urn:microsoft.com/office/officeart/2018/2/layout/IconVerticalSolidList"/>
    <dgm:cxn modelId="{24526D8E-7585-472B-A977-27BF0C01C90C}" type="presParOf" srcId="{A56C3016-0618-4684-9790-FF15A11E2C42}" destId="{45104BDE-E090-431C-BA7D-0E3BB3E8CF7E}" srcOrd="3" destOrd="0" presId="urn:microsoft.com/office/officeart/2018/2/layout/IconVerticalSolidList"/>
    <dgm:cxn modelId="{CD68E4B2-A3C9-4D39-9F9C-9D7ADA825416}" type="presParOf" srcId="{A56C3016-0618-4684-9790-FF15A11E2C42}" destId="{28C7573A-547E-45E1-B58F-711C45D7AC88}" srcOrd="4" destOrd="0" presId="urn:microsoft.com/office/officeart/2018/2/layout/IconVerticalSolidList"/>
    <dgm:cxn modelId="{BB1D8AE9-670E-44BD-A0CB-B107FCFD6F24}" type="presParOf" srcId="{6CC87DA1-B0C1-4D82-B825-04F963C0D98D}" destId="{7E8EEC03-1967-4DC6-9AB8-C136FBBE7E6A}" srcOrd="1" destOrd="0" presId="urn:microsoft.com/office/officeart/2018/2/layout/IconVerticalSolidList"/>
    <dgm:cxn modelId="{8C476401-ED2E-4213-BC3E-2D7B558A29ED}" type="presParOf" srcId="{6CC87DA1-B0C1-4D82-B825-04F963C0D98D}" destId="{2C22D659-856F-44CD-80E0-5651B85E9EEA}" srcOrd="2" destOrd="0" presId="urn:microsoft.com/office/officeart/2018/2/layout/IconVerticalSolidList"/>
    <dgm:cxn modelId="{B40E3676-EF63-45C5-A3F8-03BD32F43387}" type="presParOf" srcId="{2C22D659-856F-44CD-80E0-5651B85E9EEA}" destId="{712DD936-313E-4669-86AB-5D960EA4ED4A}" srcOrd="0" destOrd="0" presId="urn:microsoft.com/office/officeart/2018/2/layout/IconVerticalSolidList"/>
    <dgm:cxn modelId="{C85A1240-AC3E-42C9-AF99-EA5EC8C7A0A0}" type="presParOf" srcId="{2C22D659-856F-44CD-80E0-5651B85E9EEA}" destId="{C039BEF3-7DAB-47E4-AC97-49F7227EF4C6}" srcOrd="1" destOrd="0" presId="urn:microsoft.com/office/officeart/2018/2/layout/IconVerticalSolidList"/>
    <dgm:cxn modelId="{029E3191-E600-4EAA-A381-A4CBEF63FBDD}" type="presParOf" srcId="{2C22D659-856F-44CD-80E0-5651B85E9EEA}" destId="{305A5D68-F734-4C90-BEB2-297996AE0DAA}" srcOrd="2" destOrd="0" presId="urn:microsoft.com/office/officeart/2018/2/layout/IconVerticalSolidList"/>
    <dgm:cxn modelId="{60C3C59B-3736-4173-8408-AFBB6EEB36A2}" type="presParOf" srcId="{2C22D659-856F-44CD-80E0-5651B85E9EEA}" destId="{5B84AB2F-BE84-4FC2-8204-3B39541BACA4}" srcOrd="3" destOrd="0" presId="urn:microsoft.com/office/officeart/2018/2/layout/IconVerticalSolidList"/>
    <dgm:cxn modelId="{A07F98B9-E843-4636-97BD-37FD7ADCA999}" type="presParOf" srcId="{2C22D659-856F-44CD-80E0-5651B85E9EEA}" destId="{15016028-BDF4-4D70-BED8-7B0D0F606834}" srcOrd="4" destOrd="0" presId="urn:microsoft.com/office/officeart/2018/2/layout/IconVerticalSolidList"/>
    <dgm:cxn modelId="{D158BE9F-2D28-4EDC-896F-3AB841014150}" type="presParOf" srcId="{6CC87DA1-B0C1-4D82-B825-04F963C0D98D}" destId="{4E8252A2-98BE-495C-9EE0-6429F2F1FFDE}" srcOrd="3" destOrd="0" presId="urn:microsoft.com/office/officeart/2018/2/layout/IconVerticalSolidList"/>
    <dgm:cxn modelId="{7AA973DB-F1E6-4EB6-A81F-27EB51921525}" type="presParOf" srcId="{6CC87DA1-B0C1-4D82-B825-04F963C0D98D}" destId="{CB0517E4-A041-4928-B717-3E798109B68B}" srcOrd="4" destOrd="0" presId="urn:microsoft.com/office/officeart/2018/2/layout/IconVerticalSolidList"/>
    <dgm:cxn modelId="{34B96B4F-01BA-46CF-99CE-D2B1F43BF895}" type="presParOf" srcId="{CB0517E4-A041-4928-B717-3E798109B68B}" destId="{927536CA-DC55-4C96-AFC8-BAB644C358D2}" srcOrd="0" destOrd="0" presId="urn:microsoft.com/office/officeart/2018/2/layout/IconVerticalSolidList"/>
    <dgm:cxn modelId="{6B62F3B5-6BFF-45E0-8D29-33A153433DC7}" type="presParOf" srcId="{CB0517E4-A041-4928-B717-3E798109B68B}" destId="{BBAE928B-F210-46DC-8B18-7A47DAB02EA5}" srcOrd="1" destOrd="0" presId="urn:microsoft.com/office/officeart/2018/2/layout/IconVerticalSolidList"/>
    <dgm:cxn modelId="{9F7510A7-AEA1-4704-A53D-FD0E0849A9A9}" type="presParOf" srcId="{CB0517E4-A041-4928-B717-3E798109B68B}" destId="{5614AE03-E38F-45C3-9168-EC9F7A1421DB}" srcOrd="2" destOrd="0" presId="urn:microsoft.com/office/officeart/2018/2/layout/IconVerticalSolidList"/>
    <dgm:cxn modelId="{EA0D35D5-B623-4C6F-865C-5359E28474D4}" type="presParOf" srcId="{CB0517E4-A041-4928-B717-3E798109B68B}" destId="{6A42B066-9A56-4FC4-BD46-987424B3ECB5}" srcOrd="3" destOrd="0" presId="urn:microsoft.com/office/officeart/2018/2/layout/IconVerticalSolidList"/>
    <dgm:cxn modelId="{2F80900F-F400-438E-8EB2-F10C582D3795}" type="presParOf" srcId="{CB0517E4-A041-4928-B717-3E798109B68B}" destId="{A47C64FE-562B-4737-9D29-0DC7291E37BA}" srcOrd="4" destOrd="0" presId="urn:microsoft.com/office/officeart/2018/2/layout/IconVerticalSolidList"/>
    <dgm:cxn modelId="{00BD3ADA-E0D5-4B3D-B81A-849B8E1C24A6}" type="presParOf" srcId="{6CC87DA1-B0C1-4D82-B825-04F963C0D98D}" destId="{FCFBA88C-510C-410D-8FF8-28EA784B4A20}" srcOrd="5" destOrd="0" presId="urn:microsoft.com/office/officeart/2018/2/layout/IconVerticalSolidList"/>
    <dgm:cxn modelId="{5507F773-4B5B-4DB3-A63A-5BB386E575A9}" type="presParOf" srcId="{6CC87DA1-B0C1-4D82-B825-04F963C0D98D}" destId="{3B5FC781-9B8F-49BA-85F4-645AE568E444}" srcOrd="6" destOrd="0" presId="urn:microsoft.com/office/officeart/2018/2/layout/IconVerticalSolidList"/>
    <dgm:cxn modelId="{1120B6AA-BDC4-40B8-AB3A-AA6A229FC9AC}" type="presParOf" srcId="{3B5FC781-9B8F-49BA-85F4-645AE568E444}" destId="{2407E7D1-F75D-4EB2-A6C2-E5DC93388CD4}" srcOrd="0" destOrd="0" presId="urn:microsoft.com/office/officeart/2018/2/layout/IconVerticalSolidList"/>
    <dgm:cxn modelId="{8AFE817F-CEAD-48CA-A034-0B5E7D606B93}" type="presParOf" srcId="{3B5FC781-9B8F-49BA-85F4-645AE568E444}" destId="{EC1FDF37-89FA-4A7E-BCFB-98654D42A443}" srcOrd="1" destOrd="0" presId="urn:microsoft.com/office/officeart/2018/2/layout/IconVerticalSolidList"/>
    <dgm:cxn modelId="{8AE9BE72-9105-4325-8DF9-86C3BF835DA5}" type="presParOf" srcId="{3B5FC781-9B8F-49BA-85F4-645AE568E444}" destId="{EF75BF5B-40EE-4D85-B264-FCB4A95492D4}" srcOrd="2" destOrd="0" presId="urn:microsoft.com/office/officeart/2018/2/layout/IconVerticalSolidList"/>
    <dgm:cxn modelId="{39706B74-1EB2-420D-85C1-B8AE2D955E04}" type="presParOf" srcId="{3B5FC781-9B8F-49BA-85F4-645AE568E444}" destId="{F73A10D8-D3AA-4803-B9B9-BF6B1FFB0DD5}" srcOrd="3" destOrd="0" presId="urn:microsoft.com/office/officeart/2018/2/layout/IconVerticalSolidList"/>
    <dgm:cxn modelId="{C2B165A7-579B-4E84-9772-981BC7B24140}" type="presParOf" srcId="{3B5FC781-9B8F-49BA-85F4-645AE568E444}" destId="{EBBFA790-3142-470B-A1B3-A1605A8A47A1}" srcOrd="4" destOrd="0" presId="urn:microsoft.com/office/officeart/2018/2/layout/IconVerticalSolidList"/>
    <dgm:cxn modelId="{5B08E6FB-9420-44A8-BB94-2806E49D479B}" type="presParOf" srcId="{6CC87DA1-B0C1-4D82-B825-04F963C0D98D}" destId="{323B5A72-829B-45A1-B03D-5B82A2D0657A}" srcOrd="7" destOrd="0" presId="urn:microsoft.com/office/officeart/2018/2/layout/IconVerticalSolidList"/>
    <dgm:cxn modelId="{725AE21E-09DE-4336-B9CC-D0DCF5C5B5E6}" type="presParOf" srcId="{6CC87DA1-B0C1-4D82-B825-04F963C0D98D}" destId="{1A1D847A-606E-4C40-A3CA-851717A82695}" srcOrd="8" destOrd="0" presId="urn:microsoft.com/office/officeart/2018/2/layout/IconVerticalSolidList"/>
    <dgm:cxn modelId="{4EC7D1D1-1E69-4FF6-BE72-C8D1526157B9}" type="presParOf" srcId="{1A1D847A-606E-4C40-A3CA-851717A82695}" destId="{F236FC22-735D-4BE3-AE44-DD898164C1B7}" srcOrd="0" destOrd="0" presId="urn:microsoft.com/office/officeart/2018/2/layout/IconVerticalSolidList"/>
    <dgm:cxn modelId="{8389222C-4B5F-4D3B-9412-D137E77B54EE}" type="presParOf" srcId="{1A1D847A-606E-4C40-A3CA-851717A82695}" destId="{136A593F-0B96-4739-8EC4-E12334F4D563}" srcOrd="1" destOrd="0" presId="urn:microsoft.com/office/officeart/2018/2/layout/IconVerticalSolidList"/>
    <dgm:cxn modelId="{23411114-F1C5-4CAD-B91C-ED4FFD45C3ED}" type="presParOf" srcId="{1A1D847A-606E-4C40-A3CA-851717A82695}" destId="{944125A9-4F84-4287-9435-9630E273A6C3}" srcOrd="2" destOrd="0" presId="urn:microsoft.com/office/officeart/2018/2/layout/IconVerticalSolidList"/>
    <dgm:cxn modelId="{97A071FD-4832-40C1-95CE-8FEB7CD8FC48}" type="presParOf" srcId="{1A1D847A-606E-4C40-A3CA-851717A82695}" destId="{AE8D3A7D-3FF3-4C51-A54B-3A21802B75F4}" srcOrd="3" destOrd="0" presId="urn:microsoft.com/office/officeart/2018/2/layout/IconVerticalSolidList"/>
    <dgm:cxn modelId="{6CDE849A-A7DB-4351-9A24-BE19F870D9E9}" type="presParOf" srcId="{1A1D847A-606E-4C40-A3CA-851717A82695}" destId="{186D9FAC-1E74-4E07-AE5F-5D7587454449}"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8DEA16-5EC9-426F-B69A-C2541B46763B}">
      <dsp:nvSpPr>
        <dsp:cNvPr id="0" name=""/>
        <dsp:cNvSpPr/>
      </dsp:nvSpPr>
      <dsp:spPr>
        <a:xfrm>
          <a:off x="1088729" y="223016"/>
          <a:ext cx="1155365" cy="97039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94170C6-E040-4151-A3CD-BC9DB10CE38C}">
      <dsp:nvSpPr>
        <dsp:cNvPr id="0" name=""/>
        <dsp:cNvSpPr/>
      </dsp:nvSpPr>
      <dsp:spPr>
        <a:xfrm>
          <a:off x="15890" y="1293415"/>
          <a:ext cx="3301043" cy="4158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100000"/>
            </a:lnSpc>
            <a:spcBef>
              <a:spcPct val="0"/>
            </a:spcBef>
            <a:spcAft>
              <a:spcPct val="35000"/>
            </a:spcAft>
            <a:buNone/>
            <a:defRPr b="1"/>
          </a:pPr>
          <a:r>
            <a:rPr lang="en-US" sz="2600" b="1" i="0" kern="1200" baseline="0"/>
            <a:t>Focus</a:t>
          </a:r>
          <a:endParaRPr lang="en-US" sz="2600" b="0" kern="1200"/>
        </a:p>
      </dsp:txBody>
      <dsp:txXfrm>
        <a:off x="15890" y="1293415"/>
        <a:ext cx="3301043" cy="415882"/>
      </dsp:txXfrm>
    </dsp:sp>
    <dsp:sp modelId="{E07AED7C-7D3F-4A39-BE8B-25F9F9013CFD}">
      <dsp:nvSpPr>
        <dsp:cNvPr id="0" name=""/>
        <dsp:cNvSpPr/>
      </dsp:nvSpPr>
      <dsp:spPr>
        <a:xfrm>
          <a:off x="15890" y="1755812"/>
          <a:ext cx="3301043" cy="792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b="0" i="0" kern="1200" baseline="0"/>
            <a:t>Data mining and analysis</a:t>
          </a:r>
          <a:r>
            <a:rPr lang="en-US" sz="1700" b="0" i="0" kern="1200" baseline="0">
              <a:latin typeface="Sitka Heading"/>
            </a:rPr>
            <a:t> using</a:t>
          </a:r>
          <a:r>
            <a:rPr lang="en-US" sz="1700" b="0" i="0" kern="1200" baseline="0"/>
            <a:t> </a:t>
          </a:r>
          <a:r>
            <a:rPr lang="en-US" sz="1700" b="0" i="0" kern="1200" baseline="0">
              <a:latin typeface="Sitka Heading"/>
            </a:rPr>
            <a:t>SEC</a:t>
          </a:r>
          <a:r>
            <a:rPr lang="en-US" sz="1700" b="0" i="0" kern="1200" baseline="0"/>
            <a:t> reports</a:t>
          </a:r>
          <a:r>
            <a:rPr lang="en-US" sz="1700" b="0" i="0" kern="1200" baseline="0">
              <a:latin typeface="Sitka Heading"/>
            </a:rPr>
            <a:t> and </a:t>
          </a:r>
          <a:r>
            <a:rPr lang="en-US" sz="1700" b="0" i="0" kern="1200" baseline="0"/>
            <a:t>stock market trend of the company</a:t>
          </a:r>
          <a:endParaRPr lang="en-US" sz="1700" b="0" i="0" kern="1200" baseline="0">
            <a:latin typeface="Sitka Heading"/>
          </a:endParaRPr>
        </a:p>
      </dsp:txBody>
      <dsp:txXfrm>
        <a:off x="15890" y="1755812"/>
        <a:ext cx="3301043" cy="792946"/>
      </dsp:txXfrm>
    </dsp:sp>
    <dsp:sp modelId="{8D4AB56B-0D04-4A45-ABF9-4C9B7E3558C5}">
      <dsp:nvSpPr>
        <dsp:cNvPr id="0" name=""/>
        <dsp:cNvSpPr/>
      </dsp:nvSpPr>
      <dsp:spPr>
        <a:xfrm>
          <a:off x="4967455" y="223016"/>
          <a:ext cx="1155365" cy="97039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97D80C5-056F-4F03-8D36-8DA488C9D70F}">
      <dsp:nvSpPr>
        <dsp:cNvPr id="0" name=""/>
        <dsp:cNvSpPr/>
      </dsp:nvSpPr>
      <dsp:spPr>
        <a:xfrm>
          <a:off x="3894616" y="1293415"/>
          <a:ext cx="3301043" cy="4158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100000"/>
            </a:lnSpc>
            <a:spcBef>
              <a:spcPct val="0"/>
            </a:spcBef>
            <a:spcAft>
              <a:spcPct val="35000"/>
            </a:spcAft>
            <a:buNone/>
            <a:defRPr b="1"/>
          </a:pPr>
          <a:r>
            <a:rPr lang="en-US" sz="2600" b="1" i="0" kern="1200" baseline="0"/>
            <a:t>Key technologies</a:t>
          </a:r>
          <a:endParaRPr lang="en-US" sz="2600" b="0" kern="1200"/>
        </a:p>
      </dsp:txBody>
      <dsp:txXfrm>
        <a:off x="3894616" y="1293415"/>
        <a:ext cx="3301043" cy="415882"/>
      </dsp:txXfrm>
    </dsp:sp>
    <dsp:sp modelId="{904B5229-0092-4C8A-AE37-5B7A352E4435}">
      <dsp:nvSpPr>
        <dsp:cNvPr id="0" name=""/>
        <dsp:cNvSpPr/>
      </dsp:nvSpPr>
      <dsp:spPr>
        <a:xfrm>
          <a:off x="3894616" y="1755812"/>
          <a:ext cx="3301043" cy="792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b="0" i="0" kern="1200" baseline="0"/>
            <a:t>Natural Language Processing (NLP) and Statistical Analysis</a:t>
          </a:r>
          <a:endParaRPr lang="en-US" sz="1700" b="0" kern="1200"/>
        </a:p>
      </dsp:txBody>
      <dsp:txXfrm>
        <a:off x="3894616" y="1755812"/>
        <a:ext cx="3301043" cy="792946"/>
      </dsp:txXfrm>
    </dsp:sp>
    <dsp:sp modelId="{4AF972FB-1588-469B-A2C7-38051D74F8FD}">
      <dsp:nvSpPr>
        <dsp:cNvPr id="0" name=""/>
        <dsp:cNvSpPr/>
      </dsp:nvSpPr>
      <dsp:spPr>
        <a:xfrm>
          <a:off x="8846181" y="223016"/>
          <a:ext cx="1155365" cy="97039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4136609-025F-4AD8-A67E-5D07E8C3D5F2}">
      <dsp:nvSpPr>
        <dsp:cNvPr id="0" name=""/>
        <dsp:cNvSpPr/>
      </dsp:nvSpPr>
      <dsp:spPr>
        <a:xfrm>
          <a:off x="7773342" y="1293415"/>
          <a:ext cx="3301043" cy="4158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100000"/>
            </a:lnSpc>
            <a:spcBef>
              <a:spcPct val="0"/>
            </a:spcBef>
            <a:spcAft>
              <a:spcPct val="35000"/>
            </a:spcAft>
            <a:buNone/>
            <a:defRPr b="1"/>
          </a:pPr>
          <a:r>
            <a:rPr lang="en-US" sz="2600" b="1" i="0" kern="1200" baseline="0"/>
            <a:t>Objective</a:t>
          </a:r>
          <a:endParaRPr lang="en-US" sz="2600" kern="1200"/>
        </a:p>
      </dsp:txBody>
      <dsp:txXfrm>
        <a:off x="7773342" y="1293415"/>
        <a:ext cx="3301043" cy="415882"/>
      </dsp:txXfrm>
    </dsp:sp>
    <dsp:sp modelId="{FCCAF1A9-DE65-442A-A2AC-9DBD52B1EC10}">
      <dsp:nvSpPr>
        <dsp:cNvPr id="0" name=""/>
        <dsp:cNvSpPr/>
      </dsp:nvSpPr>
      <dsp:spPr>
        <a:xfrm>
          <a:off x="7773342" y="1755812"/>
          <a:ext cx="3301043" cy="792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b="0" i="0" kern="1200" baseline="0"/>
            <a:t>Analyze how company decisions affect stock prices</a:t>
          </a:r>
          <a:endParaRPr lang="en-US" sz="1700" kern="1200"/>
        </a:p>
        <a:p>
          <a:pPr marL="0" lvl="0" indent="0" algn="ctr" defTabSz="755650" rtl="0">
            <a:lnSpc>
              <a:spcPct val="100000"/>
            </a:lnSpc>
            <a:spcBef>
              <a:spcPct val="0"/>
            </a:spcBef>
            <a:spcAft>
              <a:spcPct val="35000"/>
            </a:spcAft>
            <a:buNone/>
          </a:pPr>
          <a:r>
            <a:rPr lang="en-US" sz="1700" b="0" i="0" kern="1200" baseline="0">
              <a:latin typeface="Sitka Heading"/>
            </a:rPr>
            <a:t>[Reach] Detect</a:t>
          </a:r>
          <a:r>
            <a:rPr lang="en-US" sz="1700" b="0" i="0" kern="1200" baseline="0"/>
            <a:t> potential partnerships or correlations between companies</a:t>
          </a:r>
          <a:endParaRPr lang="en-US" sz="1700" kern="1200"/>
        </a:p>
      </dsp:txBody>
      <dsp:txXfrm>
        <a:off x="7773342" y="1755812"/>
        <a:ext cx="3301043" cy="7929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AB3425-D8D6-4329-8540-232AF56DAB49}">
      <dsp:nvSpPr>
        <dsp:cNvPr id="0" name=""/>
        <dsp:cNvSpPr/>
      </dsp:nvSpPr>
      <dsp:spPr>
        <a:xfrm rot="5400000">
          <a:off x="3591764" y="-1108771"/>
          <a:ext cx="1484858" cy="407924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rtl="0">
            <a:lnSpc>
              <a:spcPct val="90000"/>
            </a:lnSpc>
            <a:spcBef>
              <a:spcPct val="0"/>
            </a:spcBef>
            <a:spcAft>
              <a:spcPct val="15000"/>
            </a:spcAft>
            <a:buChar char="•"/>
          </a:pPr>
          <a:r>
            <a:rPr lang="en-US" sz="2200" b="0" kern="1200">
              <a:latin typeface="Source Sans Pro"/>
              <a:ea typeface="Source Sans Pro"/>
              <a:cs typeface="Calibri"/>
            </a:rPr>
            <a:t> Extraction of data from SEC website</a:t>
          </a:r>
        </a:p>
        <a:p>
          <a:pPr marL="228600" lvl="1" indent="-228600" algn="l" defTabSz="977900" rtl="0">
            <a:lnSpc>
              <a:spcPct val="90000"/>
            </a:lnSpc>
            <a:spcBef>
              <a:spcPct val="0"/>
            </a:spcBef>
            <a:spcAft>
              <a:spcPct val="15000"/>
            </a:spcAft>
            <a:buChar char="•"/>
          </a:pPr>
          <a:r>
            <a:rPr lang="en-US" sz="2200" b="0" kern="1200">
              <a:latin typeface="Source Sans Pro"/>
              <a:ea typeface="Source Sans Pro"/>
              <a:cs typeface="Calibri"/>
            </a:rPr>
            <a:t> Extraction of daily historical pricing</a:t>
          </a:r>
        </a:p>
      </dsp:txBody>
      <dsp:txXfrm rot="-5400000">
        <a:off x="2294574" y="260904"/>
        <a:ext cx="4006755" cy="1339888"/>
      </dsp:txXfrm>
    </dsp:sp>
    <dsp:sp modelId="{68A6AFC3-BA6A-414D-B4C0-A226BD08AD15}">
      <dsp:nvSpPr>
        <dsp:cNvPr id="0" name=""/>
        <dsp:cNvSpPr/>
      </dsp:nvSpPr>
      <dsp:spPr>
        <a:xfrm>
          <a:off x="0" y="2812"/>
          <a:ext cx="2294573" cy="185607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rtl="0">
            <a:lnSpc>
              <a:spcPct val="90000"/>
            </a:lnSpc>
            <a:spcBef>
              <a:spcPct val="0"/>
            </a:spcBef>
            <a:spcAft>
              <a:spcPct val="35000"/>
            </a:spcAft>
            <a:buNone/>
          </a:pPr>
          <a:r>
            <a:rPr lang="en-US" sz="3200" b="1" i="0" kern="1200" baseline="0">
              <a:latin typeface="Source Sans Pro"/>
              <a:ea typeface="Source Sans Pro"/>
            </a:rPr>
            <a:t> </a:t>
          </a:r>
          <a:r>
            <a:rPr lang="en-US" sz="3200" b="0" i="0" kern="1200" baseline="0">
              <a:latin typeface="Calibri"/>
              <a:ea typeface="Source Sans Pro"/>
              <a:cs typeface="Calibri"/>
            </a:rPr>
            <a:t>Data acquisition</a:t>
          </a:r>
        </a:p>
      </dsp:txBody>
      <dsp:txXfrm>
        <a:off x="90606" y="93418"/>
        <a:ext cx="2113361" cy="1674860"/>
      </dsp:txXfrm>
    </dsp:sp>
    <dsp:sp modelId="{34242332-3C73-4A8D-B939-145B9689E373}">
      <dsp:nvSpPr>
        <dsp:cNvPr id="0" name=""/>
        <dsp:cNvSpPr/>
      </dsp:nvSpPr>
      <dsp:spPr>
        <a:xfrm rot="5400000">
          <a:off x="3591764" y="840104"/>
          <a:ext cx="1484858" cy="407924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rtl="0">
            <a:lnSpc>
              <a:spcPct val="90000"/>
            </a:lnSpc>
            <a:spcBef>
              <a:spcPct val="0"/>
            </a:spcBef>
            <a:spcAft>
              <a:spcPct val="15000"/>
            </a:spcAft>
            <a:buChar char="•"/>
          </a:pPr>
          <a:r>
            <a:rPr lang="en-US" sz="2200" b="0" i="0" kern="1200" baseline="0">
              <a:latin typeface="Source Sans Pro"/>
              <a:ea typeface="Source Sans Pro"/>
            </a:rPr>
            <a:t> Began to identify redundant tags in SEC reports</a:t>
          </a:r>
        </a:p>
      </dsp:txBody>
      <dsp:txXfrm rot="-5400000">
        <a:off x="2294574" y="2209780"/>
        <a:ext cx="4006755" cy="1339888"/>
      </dsp:txXfrm>
    </dsp:sp>
    <dsp:sp modelId="{FB869873-C225-4099-899D-BA4E5677BCA2}">
      <dsp:nvSpPr>
        <dsp:cNvPr id="0" name=""/>
        <dsp:cNvSpPr/>
      </dsp:nvSpPr>
      <dsp:spPr>
        <a:xfrm>
          <a:off x="0" y="1951688"/>
          <a:ext cx="2294573" cy="185607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rtl="0">
            <a:lnSpc>
              <a:spcPct val="90000"/>
            </a:lnSpc>
            <a:spcBef>
              <a:spcPct val="0"/>
            </a:spcBef>
            <a:spcAft>
              <a:spcPct val="35000"/>
            </a:spcAft>
            <a:buNone/>
          </a:pPr>
          <a:r>
            <a:rPr lang="en-US" sz="3200" b="1" kern="1200">
              <a:latin typeface="Calibri"/>
              <a:ea typeface="Source Sans Pro"/>
              <a:cs typeface="Calibri"/>
            </a:rPr>
            <a:t> </a:t>
          </a:r>
          <a:r>
            <a:rPr lang="en-US" sz="3200" b="0" kern="1200">
              <a:latin typeface="Calibri"/>
              <a:ea typeface="Source Sans Pro"/>
              <a:cs typeface="Calibri"/>
            </a:rPr>
            <a:t>Data cleaning</a:t>
          </a:r>
        </a:p>
      </dsp:txBody>
      <dsp:txXfrm>
        <a:off x="90606" y="2042294"/>
        <a:ext cx="2113361" cy="1674860"/>
      </dsp:txXfrm>
    </dsp:sp>
    <dsp:sp modelId="{9CB97473-7650-4D70-9723-2DCD6E95EE8D}">
      <dsp:nvSpPr>
        <dsp:cNvPr id="0" name=""/>
        <dsp:cNvSpPr/>
      </dsp:nvSpPr>
      <dsp:spPr>
        <a:xfrm rot="5400000">
          <a:off x="3591764" y="2788980"/>
          <a:ext cx="1484858" cy="407924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rtl="0">
            <a:lnSpc>
              <a:spcPct val="90000"/>
            </a:lnSpc>
            <a:spcBef>
              <a:spcPct val="0"/>
            </a:spcBef>
            <a:spcAft>
              <a:spcPct val="15000"/>
            </a:spcAft>
            <a:buChar char="•"/>
          </a:pPr>
          <a:r>
            <a:rPr lang="en-US" sz="2200" b="0" kern="1200">
              <a:latin typeface="Source Sans Pro"/>
              <a:ea typeface="Source Sans Pro"/>
            </a:rPr>
            <a:t> Aggregated by company</a:t>
          </a:r>
        </a:p>
      </dsp:txBody>
      <dsp:txXfrm rot="-5400000">
        <a:off x="2294574" y="4158656"/>
        <a:ext cx="4006755" cy="1339888"/>
      </dsp:txXfrm>
    </dsp:sp>
    <dsp:sp modelId="{55F6FC07-DBA2-4DA2-8E72-745CABF3BCB3}">
      <dsp:nvSpPr>
        <dsp:cNvPr id="0" name=""/>
        <dsp:cNvSpPr/>
      </dsp:nvSpPr>
      <dsp:spPr>
        <a:xfrm>
          <a:off x="0" y="3900565"/>
          <a:ext cx="2294573" cy="185607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rtl="0">
            <a:lnSpc>
              <a:spcPct val="90000"/>
            </a:lnSpc>
            <a:spcBef>
              <a:spcPct val="0"/>
            </a:spcBef>
            <a:spcAft>
              <a:spcPct val="35000"/>
            </a:spcAft>
            <a:buNone/>
          </a:pPr>
          <a:r>
            <a:rPr lang="en-US" sz="3200" b="0" kern="1200">
              <a:latin typeface="Source Sans Pro"/>
              <a:ea typeface="Source Sans Pro"/>
            </a:rPr>
            <a:t> </a:t>
          </a:r>
          <a:r>
            <a:rPr lang="en-US" sz="3200" b="0" kern="1200">
              <a:latin typeface="Source Sans Pro"/>
              <a:ea typeface="Source Sans Pro"/>
              <a:cs typeface="Calibri"/>
            </a:rPr>
            <a:t>D</a:t>
          </a:r>
          <a:r>
            <a:rPr lang="en-US" sz="3200" b="0" kern="1200">
              <a:latin typeface="Calibri"/>
              <a:ea typeface="Source Sans Pro"/>
              <a:cs typeface="Calibri"/>
            </a:rPr>
            <a:t>ata integration</a:t>
          </a:r>
        </a:p>
      </dsp:txBody>
      <dsp:txXfrm>
        <a:off x="90606" y="3991171"/>
        <a:ext cx="2113361" cy="16748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F85C88-05B8-4721-8BC8-082D1AA4047A}">
      <dsp:nvSpPr>
        <dsp:cNvPr id="0" name=""/>
        <dsp:cNvSpPr/>
      </dsp:nvSpPr>
      <dsp:spPr>
        <a:xfrm>
          <a:off x="10485" y="56061"/>
          <a:ext cx="1156494" cy="11564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A67F70-54B1-4C35-B2AB-CB8E968486F8}">
      <dsp:nvSpPr>
        <dsp:cNvPr id="0" name=""/>
        <dsp:cNvSpPr/>
      </dsp:nvSpPr>
      <dsp:spPr>
        <a:xfrm>
          <a:off x="10485" y="1356888"/>
          <a:ext cx="3304270" cy="495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289050">
            <a:lnSpc>
              <a:spcPct val="100000"/>
            </a:lnSpc>
            <a:spcBef>
              <a:spcPct val="0"/>
            </a:spcBef>
            <a:spcAft>
              <a:spcPct val="35000"/>
            </a:spcAft>
            <a:buNone/>
            <a:defRPr b="1"/>
          </a:pPr>
          <a:r>
            <a:rPr lang="en-US" sz="2900" b="1" i="0" kern="1200" baseline="0"/>
            <a:t>Data Gathering</a:t>
          </a:r>
          <a:endParaRPr lang="en-US" sz="2900" kern="1200"/>
        </a:p>
      </dsp:txBody>
      <dsp:txXfrm>
        <a:off x="10485" y="1356888"/>
        <a:ext cx="3304270" cy="495640"/>
      </dsp:txXfrm>
    </dsp:sp>
    <dsp:sp modelId="{D8C6BC1E-B61C-41E2-AEF3-3415F396C0FF}">
      <dsp:nvSpPr>
        <dsp:cNvPr id="0" name=""/>
        <dsp:cNvSpPr/>
      </dsp:nvSpPr>
      <dsp:spPr>
        <a:xfrm>
          <a:off x="10485" y="1919660"/>
          <a:ext cx="3304270" cy="149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b="0" i="0" kern="1200" baseline="0">
              <a:latin typeface="Sitka Heading"/>
            </a:rPr>
            <a:t>Collect</a:t>
          </a:r>
          <a:r>
            <a:rPr lang="en-US" sz="1700" b="0" i="0" kern="1200" baseline="0"/>
            <a:t> company earnings reports and</a:t>
          </a:r>
          <a:r>
            <a:rPr lang="en-US" sz="1700" kern="1200">
              <a:latin typeface="Sitka Heading"/>
            </a:rPr>
            <a:t> time-series stock data</a:t>
          </a:r>
          <a:endParaRPr lang="en-US" sz="1700" kern="1200"/>
        </a:p>
        <a:p>
          <a:pPr marL="0" lvl="0" indent="0" algn="l" defTabSz="755650" rtl="0">
            <a:lnSpc>
              <a:spcPct val="100000"/>
            </a:lnSpc>
            <a:spcBef>
              <a:spcPct val="0"/>
            </a:spcBef>
            <a:spcAft>
              <a:spcPct val="35000"/>
            </a:spcAft>
            <a:buNone/>
          </a:pPr>
          <a:r>
            <a:rPr lang="en-US" sz="1700" b="1" i="0" kern="1200" baseline="0">
              <a:latin typeface="Sitka Heading"/>
            </a:rPr>
            <a:t>[Moved to reach] Expand</a:t>
          </a:r>
          <a:r>
            <a:rPr lang="en-US" sz="1700" b="1" i="0" kern="1200" baseline="0"/>
            <a:t> data to include industry benchmarks and market factors</a:t>
          </a:r>
          <a:endParaRPr lang="en-US" sz="1700" b="1" i="0" kern="1200" baseline="0">
            <a:latin typeface="Sitka Heading"/>
          </a:endParaRPr>
        </a:p>
      </dsp:txBody>
      <dsp:txXfrm>
        <a:off x="10485" y="1919660"/>
        <a:ext cx="3304270" cy="1492968"/>
      </dsp:txXfrm>
    </dsp:sp>
    <dsp:sp modelId="{DBA27CCC-81F7-402B-9F34-C419BAEFB6A1}">
      <dsp:nvSpPr>
        <dsp:cNvPr id="0" name=""/>
        <dsp:cNvSpPr/>
      </dsp:nvSpPr>
      <dsp:spPr>
        <a:xfrm>
          <a:off x="3893002" y="56061"/>
          <a:ext cx="1156494" cy="11564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1E577D0-6FA1-4C5E-B153-ED503E6C928B}">
      <dsp:nvSpPr>
        <dsp:cNvPr id="0" name=""/>
        <dsp:cNvSpPr/>
      </dsp:nvSpPr>
      <dsp:spPr>
        <a:xfrm>
          <a:off x="3893002" y="1356888"/>
          <a:ext cx="3304270" cy="495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289050">
            <a:lnSpc>
              <a:spcPct val="100000"/>
            </a:lnSpc>
            <a:spcBef>
              <a:spcPct val="0"/>
            </a:spcBef>
            <a:spcAft>
              <a:spcPct val="35000"/>
            </a:spcAft>
            <a:buNone/>
            <a:defRPr b="1"/>
          </a:pPr>
          <a:r>
            <a:rPr lang="en-US" sz="2900" b="1" i="0" kern="1200" baseline="0"/>
            <a:t>NLP Analysis</a:t>
          </a:r>
          <a:endParaRPr lang="en-US" sz="2900" kern="1200"/>
        </a:p>
      </dsp:txBody>
      <dsp:txXfrm>
        <a:off x="3893002" y="1356888"/>
        <a:ext cx="3304270" cy="495640"/>
      </dsp:txXfrm>
    </dsp:sp>
    <dsp:sp modelId="{4DDBDED7-9C70-490E-855F-5ED97B884CD7}">
      <dsp:nvSpPr>
        <dsp:cNvPr id="0" name=""/>
        <dsp:cNvSpPr/>
      </dsp:nvSpPr>
      <dsp:spPr>
        <a:xfrm>
          <a:off x="3893002" y="1919660"/>
          <a:ext cx="3304270" cy="149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b="0" i="0" kern="1200" baseline="0">
              <a:latin typeface="Sitka Heading"/>
            </a:rPr>
            <a:t>Extract insights</a:t>
          </a:r>
          <a:r>
            <a:rPr lang="en-US" sz="1700" b="0" i="0" kern="1200" baseline="0"/>
            <a:t> from earnings reports</a:t>
          </a:r>
          <a:endParaRPr lang="en-US" sz="1700" kern="1200"/>
        </a:p>
        <a:p>
          <a:pPr marL="0" lvl="0" indent="0" algn="l" defTabSz="755650">
            <a:lnSpc>
              <a:spcPct val="100000"/>
            </a:lnSpc>
            <a:spcBef>
              <a:spcPct val="0"/>
            </a:spcBef>
            <a:spcAft>
              <a:spcPct val="35000"/>
            </a:spcAft>
            <a:buNone/>
          </a:pPr>
          <a:r>
            <a:rPr lang="en-US" sz="1700" b="0" i="0" kern="1200" baseline="0">
              <a:latin typeface="Sitka Heading"/>
            </a:rPr>
            <a:t>Run</a:t>
          </a:r>
          <a:r>
            <a:rPr lang="en-US" sz="1700" b="0" i="0" kern="1200" baseline="0"/>
            <a:t> sentiment analysis to gauge company outlook</a:t>
          </a:r>
          <a:endParaRPr lang="en-US" sz="1700" kern="1200"/>
        </a:p>
      </dsp:txBody>
      <dsp:txXfrm>
        <a:off x="3893002" y="1919660"/>
        <a:ext cx="3304270" cy="1492968"/>
      </dsp:txXfrm>
    </dsp:sp>
    <dsp:sp modelId="{4974689C-B3A9-4F47-9307-940A2EB4679D}">
      <dsp:nvSpPr>
        <dsp:cNvPr id="0" name=""/>
        <dsp:cNvSpPr/>
      </dsp:nvSpPr>
      <dsp:spPr>
        <a:xfrm>
          <a:off x="7775520" y="56061"/>
          <a:ext cx="1156494" cy="115649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8F0EC5B-CC78-4B48-97F4-A7B582498A35}">
      <dsp:nvSpPr>
        <dsp:cNvPr id="0" name=""/>
        <dsp:cNvSpPr/>
      </dsp:nvSpPr>
      <dsp:spPr>
        <a:xfrm>
          <a:off x="7775520" y="1356888"/>
          <a:ext cx="3304270" cy="495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289050">
            <a:lnSpc>
              <a:spcPct val="100000"/>
            </a:lnSpc>
            <a:spcBef>
              <a:spcPct val="0"/>
            </a:spcBef>
            <a:spcAft>
              <a:spcPct val="35000"/>
            </a:spcAft>
            <a:buNone/>
            <a:defRPr b="1"/>
          </a:pPr>
          <a:r>
            <a:rPr lang="en-US" sz="2900" b="1" i="0" kern="1200" baseline="0"/>
            <a:t>Correlation Analysis</a:t>
          </a:r>
          <a:endParaRPr lang="en-US" sz="2900" kern="1200"/>
        </a:p>
      </dsp:txBody>
      <dsp:txXfrm>
        <a:off x="7775520" y="1356888"/>
        <a:ext cx="3304270" cy="495640"/>
      </dsp:txXfrm>
    </dsp:sp>
    <dsp:sp modelId="{7696415F-F558-4229-A6B2-0A8AC5704CAC}">
      <dsp:nvSpPr>
        <dsp:cNvPr id="0" name=""/>
        <dsp:cNvSpPr/>
      </dsp:nvSpPr>
      <dsp:spPr>
        <a:xfrm>
          <a:off x="7775520" y="1919660"/>
          <a:ext cx="3304270" cy="149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b="0" i="0" kern="1200" baseline="0">
              <a:latin typeface="Sitka Heading"/>
            </a:rPr>
            <a:t>Investigate</a:t>
          </a:r>
          <a:r>
            <a:rPr lang="en-US" sz="1700" b="0" i="0" kern="1200" baseline="0"/>
            <a:t> unusual correlations between companies</a:t>
          </a:r>
          <a:endParaRPr lang="en-US" sz="1700" kern="1200"/>
        </a:p>
        <a:p>
          <a:pPr marL="0" lvl="0" indent="0" algn="l" defTabSz="755650" rtl="0">
            <a:lnSpc>
              <a:spcPct val="100000"/>
            </a:lnSpc>
            <a:spcBef>
              <a:spcPct val="0"/>
            </a:spcBef>
            <a:spcAft>
              <a:spcPct val="35000"/>
            </a:spcAft>
            <a:buNone/>
          </a:pPr>
          <a:r>
            <a:rPr lang="en-US" sz="1700" b="1" i="0" kern="1200" baseline="0">
              <a:latin typeface="Sitka Heading"/>
            </a:rPr>
            <a:t>[Moved to reach] Control</a:t>
          </a:r>
          <a:r>
            <a:rPr lang="en-US" sz="1700" b="1" i="0" kern="1200" baseline="0"/>
            <a:t> for industry and sub-industry factors</a:t>
          </a:r>
          <a:endParaRPr lang="en-US" sz="1700" b="1" kern="1200"/>
        </a:p>
      </dsp:txBody>
      <dsp:txXfrm>
        <a:off x="7775520" y="1919660"/>
        <a:ext cx="3304270" cy="149296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AB3425-D8D6-4329-8540-232AF56DAB49}">
      <dsp:nvSpPr>
        <dsp:cNvPr id="0" name=""/>
        <dsp:cNvSpPr/>
      </dsp:nvSpPr>
      <dsp:spPr>
        <a:xfrm rot="5400000">
          <a:off x="3779621" y="-1343522"/>
          <a:ext cx="1109144" cy="407924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120" tIns="99060" rIns="198120" bIns="99060" numCol="1" spcCol="1270" anchor="ctr" anchorCtr="0">
          <a:noAutofit/>
        </a:bodyPr>
        <a:lstStyle/>
        <a:p>
          <a:pPr marL="285750" lvl="1" indent="-285750" algn="l" defTabSz="1377950" rtl="0">
            <a:lnSpc>
              <a:spcPct val="90000"/>
            </a:lnSpc>
            <a:spcBef>
              <a:spcPct val="0"/>
            </a:spcBef>
            <a:spcAft>
              <a:spcPct val="15000"/>
            </a:spcAft>
            <a:buChar char="•"/>
          </a:pPr>
          <a:r>
            <a:rPr lang="en-US" sz="3100" b="1" i="0" kern="1200" baseline="0">
              <a:latin typeface="Source Sans Pro"/>
              <a:ea typeface="Source Sans Pro"/>
            </a:rPr>
            <a:t> </a:t>
          </a:r>
          <a:r>
            <a:rPr lang="en-US" sz="2000" b="0" i="0" kern="1200" baseline="0">
              <a:latin typeface="Source Sans Pro"/>
              <a:ea typeface="Source Sans Pro"/>
            </a:rPr>
            <a:t>Extract meaningful insights from text DB</a:t>
          </a:r>
          <a:endParaRPr lang="en-US" sz="3100" b="0" kern="1200">
            <a:latin typeface="Source Sans Pro"/>
            <a:ea typeface="Source Sans Pro"/>
            <a:cs typeface="Calibri"/>
          </a:endParaRPr>
        </a:p>
      </dsp:txBody>
      <dsp:txXfrm rot="-5400000">
        <a:off x="2294573" y="195670"/>
        <a:ext cx="4025096" cy="1000856"/>
      </dsp:txXfrm>
    </dsp:sp>
    <dsp:sp modelId="{68A6AFC3-BA6A-414D-B4C0-A226BD08AD15}">
      <dsp:nvSpPr>
        <dsp:cNvPr id="0" name=""/>
        <dsp:cNvSpPr/>
      </dsp:nvSpPr>
      <dsp:spPr>
        <a:xfrm>
          <a:off x="0" y="2882"/>
          <a:ext cx="2294573" cy="13864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marL="0" lvl="0" indent="0" algn="ctr" defTabSz="1511300" rtl="0">
            <a:lnSpc>
              <a:spcPct val="90000"/>
            </a:lnSpc>
            <a:spcBef>
              <a:spcPct val="0"/>
            </a:spcBef>
            <a:spcAft>
              <a:spcPct val="35000"/>
            </a:spcAft>
            <a:buNone/>
          </a:pPr>
          <a:r>
            <a:rPr lang="en-US" sz="3400" b="1" i="0" kern="1200" baseline="0">
              <a:latin typeface="Source Sans Pro"/>
              <a:ea typeface="Source Sans Pro"/>
            </a:rPr>
            <a:t> Analysis</a:t>
          </a:r>
        </a:p>
      </dsp:txBody>
      <dsp:txXfrm>
        <a:off x="67680" y="70562"/>
        <a:ext cx="2159213" cy="1251070"/>
      </dsp:txXfrm>
    </dsp:sp>
    <dsp:sp modelId="{BEEC3407-A0EA-4CDB-97D1-E83A078DB778}">
      <dsp:nvSpPr>
        <dsp:cNvPr id="0" name=""/>
        <dsp:cNvSpPr/>
      </dsp:nvSpPr>
      <dsp:spPr>
        <a:xfrm rot="5400000">
          <a:off x="3779621" y="112228"/>
          <a:ext cx="1109144" cy="407924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120" tIns="99060" rIns="198120" bIns="99060" numCol="1" spcCol="1270" anchor="ctr" anchorCtr="0">
          <a:noAutofit/>
        </a:bodyPr>
        <a:lstStyle/>
        <a:p>
          <a:pPr marL="228600" lvl="1" indent="-228600" algn="l" defTabSz="889000" rtl="0">
            <a:lnSpc>
              <a:spcPct val="90000"/>
            </a:lnSpc>
            <a:spcBef>
              <a:spcPct val="0"/>
            </a:spcBef>
            <a:spcAft>
              <a:spcPct val="15000"/>
            </a:spcAft>
            <a:buChar char="•"/>
          </a:pPr>
          <a:r>
            <a:rPr lang="en-US" sz="2000" b="0" i="0" kern="1200" baseline="0">
              <a:latin typeface="Source Sans Pro"/>
              <a:ea typeface="Source Sans Pro"/>
            </a:rPr>
            <a:t>Build model for small batch (at least 3 companies)</a:t>
          </a:r>
        </a:p>
      </dsp:txBody>
      <dsp:txXfrm rot="-5400000">
        <a:off x="2294573" y="1651420"/>
        <a:ext cx="4025096" cy="1000856"/>
      </dsp:txXfrm>
    </dsp:sp>
    <dsp:sp modelId="{FB869873-C225-4099-899D-BA4E5677BCA2}">
      <dsp:nvSpPr>
        <dsp:cNvPr id="0" name=""/>
        <dsp:cNvSpPr/>
      </dsp:nvSpPr>
      <dsp:spPr>
        <a:xfrm>
          <a:off x="0" y="1458634"/>
          <a:ext cx="2294573" cy="13864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marL="0" lvl="0" indent="0" algn="ctr" defTabSz="1511300" rtl="0">
            <a:lnSpc>
              <a:spcPct val="90000"/>
            </a:lnSpc>
            <a:spcBef>
              <a:spcPct val="0"/>
            </a:spcBef>
            <a:spcAft>
              <a:spcPct val="35000"/>
            </a:spcAft>
            <a:buNone/>
          </a:pPr>
          <a:r>
            <a:rPr lang="en-US" sz="3400" b="1" kern="1200">
              <a:latin typeface="Calibri"/>
              <a:ea typeface="Source Sans Pro"/>
              <a:cs typeface="Calibri"/>
            </a:rPr>
            <a:t> Modeling</a:t>
          </a:r>
        </a:p>
      </dsp:txBody>
      <dsp:txXfrm>
        <a:off x="67680" y="1526314"/>
        <a:ext cx="2159213" cy="1251070"/>
      </dsp:txXfrm>
    </dsp:sp>
    <dsp:sp modelId="{9CB97473-7650-4D70-9723-2DCD6E95EE8D}">
      <dsp:nvSpPr>
        <dsp:cNvPr id="0" name=""/>
        <dsp:cNvSpPr/>
      </dsp:nvSpPr>
      <dsp:spPr>
        <a:xfrm rot="5400000">
          <a:off x="3779621" y="1567980"/>
          <a:ext cx="1109144" cy="407924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120" tIns="99060" rIns="198120" bIns="99060" numCol="1" spcCol="1270" anchor="ctr" anchorCtr="0">
          <a:noAutofit/>
        </a:bodyPr>
        <a:lstStyle/>
        <a:p>
          <a:pPr marL="228600" lvl="1" indent="-228600" algn="l" defTabSz="889000" rtl="0">
            <a:lnSpc>
              <a:spcPct val="90000"/>
            </a:lnSpc>
            <a:spcBef>
              <a:spcPct val="0"/>
            </a:spcBef>
            <a:spcAft>
              <a:spcPct val="15000"/>
            </a:spcAft>
            <a:buChar char="•"/>
          </a:pPr>
          <a:r>
            <a:rPr lang="en-US" sz="2000" b="0" kern="1200">
              <a:latin typeface="Source Sans Pro"/>
              <a:ea typeface="Source Sans Pro"/>
            </a:rPr>
            <a:t>Test the first batch of companies and find some relation</a:t>
          </a:r>
          <a:endParaRPr lang="en-US" sz="2000" b="0" kern="1200">
            <a:solidFill>
              <a:srgbClr val="CCCCCC"/>
            </a:solidFill>
            <a:latin typeface="Consolas"/>
            <a:ea typeface="Source Sans Pro"/>
          </a:endParaRPr>
        </a:p>
      </dsp:txBody>
      <dsp:txXfrm rot="-5400000">
        <a:off x="2294573" y="3107172"/>
        <a:ext cx="4025096" cy="1000856"/>
      </dsp:txXfrm>
    </dsp:sp>
    <dsp:sp modelId="{55F6FC07-DBA2-4DA2-8E72-745CABF3BCB3}">
      <dsp:nvSpPr>
        <dsp:cNvPr id="0" name=""/>
        <dsp:cNvSpPr/>
      </dsp:nvSpPr>
      <dsp:spPr>
        <a:xfrm>
          <a:off x="0" y="2914385"/>
          <a:ext cx="2294573" cy="13864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marL="0" lvl="0" indent="0" algn="ctr" defTabSz="1511300" rtl="0">
            <a:lnSpc>
              <a:spcPct val="90000"/>
            </a:lnSpc>
            <a:spcBef>
              <a:spcPct val="0"/>
            </a:spcBef>
            <a:spcAft>
              <a:spcPct val="35000"/>
            </a:spcAft>
            <a:buNone/>
          </a:pPr>
          <a:r>
            <a:rPr lang="en-US" sz="3400" b="1" kern="1200">
              <a:latin typeface="Source Sans Pro"/>
              <a:ea typeface="Source Sans Pro"/>
            </a:rPr>
            <a:t> Testing</a:t>
          </a:r>
        </a:p>
      </dsp:txBody>
      <dsp:txXfrm>
        <a:off x="67680" y="2982065"/>
        <a:ext cx="2159213" cy="1251070"/>
      </dsp:txXfrm>
    </dsp:sp>
    <dsp:sp modelId="{B1EDC6A0-54DD-46C5-9BA6-83C4855CFDF2}">
      <dsp:nvSpPr>
        <dsp:cNvPr id="0" name=""/>
        <dsp:cNvSpPr/>
      </dsp:nvSpPr>
      <dsp:spPr>
        <a:xfrm rot="5400000">
          <a:off x="3779621" y="3023731"/>
          <a:ext cx="1109144" cy="407924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51435" rIns="102870" bIns="51435" numCol="1" spcCol="1270" anchor="ctr" anchorCtr="0">
          <a:noAutofit/>
        </a:bodyPr>
        <a:lstStyle/>
        <a:p>
          <a:pPr marL="228600" lvl="1" indent="-228600" algn="l" defTabSz="1200150" rtl="0">
            <a:lnSpc>
              <a:spcPct val="90000"/>
            </a:lnSpc>
            <a:spcBef>
              <a:spcPct val="0"/>
            </a:spcBef>
            <a:spcAft>
              <a:spcPct val="15000"/>
            </a:spcAft>
            <a:buChar char="•"/>
          </a:pPr>
          <a:r>
            <a:rPr lang="en-US" sz="2700" b="0" kern="1200">
              <a:latin typeface="Source Sans Pro"/>
              <a:ea typeface="Source Sans Pro"/>
            </a:rPr>
            <a:t>Apply the models for a larger set of companies</a:t>
          </a:r>
        </a:p>
      </dsp:txBody>
      <dsp:txXfrm rot="-5400000">
        <a:off x="2294573" y="4562923"/>
        <a:ext cx="4025096" cy="1000856"/>
      </dsp:txXfrm>
    </dsp:sp>
    <dsp:sp modelId="{BB13DF6B-71C5-4DA1-8996-EF168215F6F4}">
      <dsp:nvSpPr>
        <dsp:cNvPr id="0" name=""/>
        <dsp:cNvSpPr/>
      </dsp:nvSpPr>
      <dsp:spPr>
        <a:xfrm>
          <a:off x="0" y="4370137"/>
          <a:ext cx="2294573" cy="13864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marL="0" lvl="0" indent="0" algn="ctr" defTabSz="1511300" rtl="0">
            <a:lnSpc>
              <a:spcPct val="90000"/>
            </a:lnSpc>
            <a:spcBef>
              <a:spcPct val="0"/>
            </a:spcBef>
            <a:spcAft>
              <a:spcPct val="35000"/>
            </a:spcAft>
            <a:buNone/>
          </a:pPr>
          <a:r>
            <a:rPr lang="en-US" sz="3400" b="1" kern="1200">
              <a:latin typeface="Source Sans Pro"/>
              <a:ea typeface="Source Sans Pro"/>
            </a:rPr>
            <a:t>Scaling</a:t>
          </a:r>
        </a:p>
      </dsp:txBody>
      <dsp:txXfrm>
        <a:off x="67680" y="4437817"/>
        <a:ext cx="2159213" cy="125107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7E08CA-4D38-415D-AA07-76574EEDA7CE}">
      <dsp:nvSpPr>
        <dsp:cNvPr id="0" name=""/>
        <dsp:cNvSpPr/>
      </dsp:nvSpPr>
      <dsp:spPr>
        <a:xfrm>
          <a:off x="0" y="703"/>
          <a:ext cx="6373813" cy="164515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184013-B1CA-4D26-A5FA-32FC13F91718}">
      <dsp:nvSpPr>
        <dsp:cNvPr id="0" name=""/>
        <dsp:cNvSpPr/>
      </dsp:nvSpPr>
      <dsp:spPr>
        <a:xfrm>
          <a:off x="497659" y="370863"/>
          <a:ext cx="904835" cy="9048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966A6B0-89B3-44BB-B1A3-B471A35E97A7}">
      <dsp:nvSpPr>
        <dsp:cNvPr id="0" name=""/>
        <dsp:cNvSpPr/>
      </dsp:nvSpPr>
      <dsp:spPr>
        <a:xfrm>
          <a:off x="1900154" y="703"/>
          <a:ext cx="2868216" cy="1645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112" tIns="174112" rIns="174112" bIns="174112" numCol="1" spcCol="1270" anchor="ctr" anchorCtr="0">
          <a:noAutofit/>
        </a:bodyPr>
        <a:lstStyle/>
        <a:p>
          <a:pPr marL="0" lvl="0" indent="0" algn="l" defTabSz="1111250">
            <a:lnSpc>
              <a:spcPct val="100000"/>
            </a:lnSpc>
            <a:spcBef>
              <a:spcPct val="0"/>
            </a:spcBef>
            <a:spcAft>
              <a:spcPct val="35000"/>
            </a:spcAft>
            <a:buNone/>
          </a:pPr>
          <a:r>
            <a:rPr lang="en-US" sz="2500" b="1" i="0" kern="1200" baseline="0"/>
            <a:t>Dataset Limitations</a:t>
          </a:r>
          <a:endParaRPr lang="en-US" sz="2500" kern="1200"/>
        </a:p>
      </dsp:txBody>
      <dsp:txXfrm>
        <a:off x="1900154" y="703"/>
        <a:ext cx="2868216" cy="1645155"/>
      </dsp:txXfrm>
    </dsp:sp>
    <dsp:sp modelId="{DD1D573F-07FA-40EF-9071-FE3D80FAA265}">
      <dsp:nvSpPr>
        <dsp:cNvPr id="0" name=""/>
        <dsp:cNvSpPr/>
      </dsp:nvSpPr>
      <dsp:spPr>
        <a:xfrm>
          <a:off x="4768370" y="703"/>
          <a:ext cx="1605443" cy="1645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112" tIns="174112" rIns="174112" bIns="174112" numCol="1" spcCol="1270" anchor="ctr" anchorCtr="0">
          <a:noAutofit/>
        </a:bodyPr>
        <a:lstStyle/>
        <a:p>
          <a:pPr marL="0" lvl="0" indent="0" algn="l" defTabSz="488950">
            <a:lnSpc>
              <a:spcPct val="100000"/>
            </a:lnSpc>
            <a:spcBef>
              <a:spcPct val="0"/>
            </a:spcBef>
            <a:spcAft>
              <a:spcPct val="35000"/>
            </a:spcAft>
            <a:buNone/>
          </a:pPr>
          <a:r>
            <a:rPr lang="en-US" sz="1100" b="0" i="0" kern="1200" baseline="0"/>
            <a:t>Difficulty in confirming existing partnerships</a:t>
          </a:r>
        </a:p>
        <a:p>
          <a:pPr marL="0" lvl="0" indent="0" algn="l" defTabSz="488950">
            <a:lnSpc>
              <a:spcPct val="100000"/>
            </a:lnSpc>
            <a:spcBef>
              <a:spcPct val="0"/>
            </a:spcBef>
            <a:spcAft>
              <a:spcPct val="35000"/>
            </a:spcAft>
            <a:buNone/>
          </a:pPr>
          <a:endParaRPr lang="en-US" sz="1100" kern="1200"/>
        </a:p>
        <a:p>
          <a:pPr marL="0" lvl="0" indent="0" algn="l" defTabSz="488950">
            <a:lnSpc>
              <a:spcPct val="100000"/>
            </a:lnSpc>
            <a:spcBef>
              <a:spcPct val="0"/>
            </a:spcBef>
            <a:spcAft>
              <a:spcPct val="35000"/>
            </a:spcAft>
            <a:buNone/>
          </a:pPr>
          <a:r>
            <a:rPr lang="en-US" sz="1100" b="0" i="0" kern="1200" baseline="0"/>
            <a:t>Limited data for certain companies or industries</a:t>
          </a:r>
          <a:endParaRPr lang="en-US" sz="1100" kern="1200"/>
        </a:p>
      </dsp:txBody>
      <dsp:txXfrm>
        <a:off x="4768370" y="703"/>
        <a:ext cx="1605443" cy="1645155"/>
      </dsp:txXfrm>
    </dsp:sp>
    <dsp:sp modelId="{0DCB66BC-223B-40F4-9008-9BAF08956712}">
      <dsp:nvSpPr>
        <dsp:cNvPr id="0" name=""/>
        <dsp:cNvSpPr/>
      </dsp:nvSpPr>
      <dsp:spPr>
        <a:xfrm>
          <a:off x="0" y="2057147"/>
          <a:ext cx="6373813" cy="164515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AD45FF-E5FC-4BFF-AE19-581DAEB55A57}">
      <dsp:nvSpPr>
        <dsp:cNvPr id="0" name=""/>
        <dsp:cNvSpPr/>
      </dsp:nvSpPr>
      <dsp:spPr>
        <a:xfrm>
          <a:off x="497659" y="2427307"/>
          <a:ext cx="904835" cy="9048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CB8320A-B5DD-41FD-8421-B9B31B36296F}">
      <dsp:nvSpPr>
        <dsp:cNvPr id="0" name=""/>
        <dsp:cNvSpPr/>
      </dsp:nvSpPr>
      <dsp:spPr>
        <a:xfrm>
          <a:off x="1900154" y="2057147"/>
          <a:ext cx="2868216" cy="1645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112" tIns="174112" rIns="174112" bIns="174112" numCol="1" spcCol="1270" anchor="ctr" anchorCtr="0">
          <a:noAutofit/>
        </a:bodyPr>
        <a:lstStyle/>
        <a:p>
          <a:pPr marL="0" lvl="0" indent="0" algn="l" defTabSz="1111250">
            <a:lnSpc>
              <a:spcPct val="100000"/>
            </a:lnSpc>
            <a:spcBef>
              <a:spcPct val="0"/>
            </a:spcBef>
            <a:spcAft>
              <a:spcPct val="35000"/>
            </a:spcAft>
            <a:buNone/>
          </a:pPr>
          <a:r>
            <a:rPr lang="en-US" sz="2500" b="1" i="0" kern="1200" baseline="0"/>
            <a:t>Accuracy in Correlations</a:t>
          </a:r>
          <a:endParaRPr lang="en-US" sz="2500" kern="1200"/>
        </a:p>
      </dsp:txBody>
      <dsp:txXfrm>
        <a:off x="1900154" y="2057147"/>
        <a:ext cx="2868216" cy="1645155"/>
      </dsp:txXfrm>
    </dsp:sp>
    <dsp:sp modelId="{32358C5B-6062-4C4E-98FF-F5F72EF9A6F0}">
      <dsp:nvSpPr>
        <dsp:cNvPr id="0" name=""/>
        <dsp:cNvSpPr/>
      </dsp:nvSpPr>
      <dsp:spPr>
        <a:xfrm>
          <a:off x="4768370" y="2057147"/>
          <a:ext cx="1605443" cy="1645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112" tIns="174112" rIns="174112" bIns="174112" numCol="1" spcCol="1270" anchor="ctr" anchorCtr="0">
          <a:noAutofit/>
        </a:bodyPr>
        <a:lstStyle/>
        <a:p>
          <a:pPr marL="0" lvl="0" indent="0" algn="l" defTabSz="488950">
            <a:lnSpc>
              <a:spcPct val="100000"/>
            </a:lnSpc>
            <a:spcBef>
              <a:spcPct val="0"/>
            </a:spcBef>
            <a:spcAft>
              <a:spcPct val="35000"/>
            </a:spcAft>
            <a:buNone/>
          </a:pPr>
          <a:r>
            <a:rPr lang="en-US" sz="1100" b="0" i="0" kern="1200" baseline="0">
              <a:latin typeface="Sitka Heading"/>
            </a:rPr>
            <a:t>Distinguish</a:t>
          </a:r>
          <a:r>
            <a:rPr lang="en-US" sz="1100" b="0" i="0" kern="1200" baseline="0"/>
            <a:t> correlation from causation</a:t>
          </a:r>
        </a:p>
        <a:p>
          <a:pPr marL="0" lvl="0" indent="0" algn="l" defTabSz="488950">
            <a:lnSpc>
              <a:spcPct val="100000"/>
            </a:lnSpc>
            <a:spcBef>
              <a:spcPct val="0"/>
            </a:spcBef>
            <a:spcAft>
              <a:spcPct val="35000"/>
            </a:spcAft>
            <a:buNone/>
          </a:pPr>
          <a:endParaRPr lang="en-US" sz="1100" kern="1200"/>
        </a:p>
        <a:p>
          <a:pPr marL="0" lvl="0" indent="0" algn="l" defTabSz="488950">
            <a:lnSpc>
              <a:spcPct val="100000"/>
            </a:lnSpc>
            <a:spcBef>
              <a:spcPct val="0"/>
            </a:spcBef>
            <a:spcAft>
              <a:spcPct val="35000"/>
            </a:spcAft>
            <a:buNone/>
          </a:pPr>
          <a:r>
            <a:rPr lang="en-US" sz="1100" b="0" i="0" kern="1200" baseline="0">
              <a:latin typeface="Sitka Heading"/>
            </a:rPr>
            <a:t>Handle</a:t>
          </a:r>
          <a:r>
            <a:rPr lang="en-US" sz="1100" b="0" i="0" kern="1200" baseline="0"/>
            <a:t> industry-specific trends that may skew results</a:t>
          </a:r>
          <a:endParaRPr lang="en-US" sz="1100" kern="1200"/>
        </a:p>
      </dsp:txBody>
      <dsp:txXfrm>
        <a:off x="4768370" y="2057147"/>
        <a:ext cx="1605443" cy="1645155"/>
      </dsp:txXfrm>
    </dsp:sp>
    <dsp:sp modelId="{008C02FD-FAE3-4E51-B927-67431493DE30}">
      <dsp:nvSpPr>
        <dsp:cNvPr id="0" name=""/>
        <dsp:cNvSpPr/>
      </dsp:nvSpPr>
      <dsp:spPr>
        <a:xfrm>
          <a:off x="0" y="4113591"/>
          <a:ext cx="6373813" cy="164515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CD03EB-7FA6-4B20-8FCF-DFA0C5F5EC1C}">
      <dsp:nvSpPr>
        <dsp:cNvPr id="0" name=""/>
        <dsp:cNvSpPr/>
      </dsp:nvSpPr>
      <dsp:spPr>
        <a:xfrm>
          <a:off x="497659" y="4483751"/>
          <a:ext cx="904835" cy="9048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03AA52B-B906-4492-824D-DE367DFB3DD4}">
      <dsp:nvSpPr>
        <dsp:cNvPr id="0" name=""/>
        <dsp:cNvSpPr/>
      </dsp:nvSpPr>
      <dsp:spPr>
        <a:xfrm>
          <a:off x="1900154" y="4113591"/>
          <a:ext cx="2868216" cy="1645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112" tIns="174112" rIns="174112" bIns="174112" numCol="1" spcCol="1270" anchor="ctr" anchorCtr="0">
          <a:noAutofit/>
        </a:bodyPr>
        <a:lstStyle/>
        <a:p>
          <a:pPr marL="0" lvl="0" indent="0" algn="l" defTabSz="1111250">
            <a:lnSpc>
              <a:spcPct val="100000"/>
            </a:lnSpc>
            <a:spcBef>
              <a:spcPct val="0"/>
            </a:spcBef>
            <a:spcAft>
              <a:spcPct val="35000"/>
            </a:spcAft>
            <a:buNone/>
          </a:pPr>
          <a:r>
            <a:rPr lang="en-US" sz="2500" b="0" i="0" kern="1200" baseline="0"/>
            <a:t>Change of </a:t>
          </a:r>
          <a:r>
            <a:rPr lang="en-US" sz="2500" b="0" i="0" kern="1200" baseline="0">
              <a:latin typeface="Sitka Heading"/>
            </a:rPr>
            <a:t>partnerships</a:t>
          </a:r>
          <a:endParaRPr lang="en-US" sz="2500" kern="1200"/>
        </a:p>
      </dsp:txBody>
      <dsp:txXfrm>
        <a:off x="1900154" y="4113591"/>
        <a:ext cx="2868216" cy="1645155"/>
      </dsp:txXfrm>
    </dsp:sp>
    <dsp:sp modelId="{934B3E31-64C7-460F-87A9-21ABDC9ABA01}">
      <dsp:nvSpPr>
        <dsp:cNvPr id="0" name=""/>
        <dsp:cNvSpPr/>
      </dsp:nvSpPr>
      <dsp:spPr>
        <a:xfrm>
          <a:off x="4768370" y="4113591"/>
          <a:ext cx="1605443" cy="1645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112" tIns="174112" rIns="174112" bIns="174112" numCol="1" spcCol="1270" anchor="ctr" anchorCtr="0">
          <a:noAutofit/>
        </a:bodyPr>
        <a:lstStyle/>
        <a:p>
          <a:pPr marL="0" lvl="0" indent="0" algn="l" defTabSz="488950" rtl="0">
            <a:lnSpc>
              <a:spcPct val="100000"/>
            </a:lnSpc>
            <a:spcBef>
              <a:spcPct val="0"/>
            </a:spcBef>
            <a:spcAft>
              <a:spcPct val="35000"/>
            </a:spcAft>
            <a:buNone/>
          </a:pPr>
          <a:r>
            <a:rPr lang="en-US" sz="1100" kern="1200">
              <a:latin typeface="Sitka Heading"/>
            </a:rPr>
            <a:t>Partnerships between companies may not last very </a:t>
          </a:r>
          <a:r>
            <a:rPr lang="en-US" sz="1100" kern="1200">
              <a:latin typeface="Calibri"/>
              <a:ea typeface="Calibri"/>
              <a:cs typeface="Calibri"/>
            </a:rPr>
            <a:t>long and may change</a:t>
          </a:r>
        </a:p>
      </dsp:txBody>
      <dsp:txXfrm>
        <a:off x="4768370" y="4113591"/>
        <a:ext cx="1605443" cy="164515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D125F1-8BD3-463C-A879-26CFC9DD8DAF}">
      <dsp:nvSpPr>
        <dsp:cNvPr id="0" name=""/>
        <dsp:cNvSpPr/>
      </dsp:nvSpPr>
      <dsp:spPr>
        <a:xfrm>
          <a:off x="2898934" y="2591752"/>
          <a:ext cx="3167697" cy="3167697"/>
        </a:xfrm>
        <a:prstGeom prst="gear9">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100000"/>
            </a:lnSpc>
            <a:spcBef>
              <a:spcPct val="0"/>
            </a:spcBef>
            <a:spcAft>
              <a:spcPct val="35000"/>
            </a:spcAft>
            <a:buNone/>
          </a:pPr>
          <a:r>
            <a:rPr lang="en-US" sz="1400" b="0" i="0" kern="1200" baseline="0"/>
            <a:t>Clear identification of business decisions impacting stock performance</a:t>
          </a:r>
          <a:endParaRPr lang="en-US" sz="1400" kern="1200"/>
        </a:p>
      </dsp:txBody>
      <dsp:txXfrm>
        <a:off x="3535782" y="3333770"/>
        <a:ext cx="1894001" cy="1628262"/>
      </dsp:txXfrm>
    </dsp:sp>
    <dsp:sp modelId="{F9CB821C-00E9-4079-8C04-1ADF874CAB30}">
      <dsp:nvSpPr>
        <dsp:cNvPr id="0" name=""/>
        <dsp:cNvSpPr/>
      </dsp:nvSpPr>
      <dsp:spPr>
        <a:xfrm>
          <a:off x="1055910" y="1843024"/>
          <a:ext cx="2303780" cy="2303780"/>
        </a:xfrm>
        <a:prstGeom prst="gear6">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100000"/>
            </a:lnSpc>
            <a:spcBef>
              <a:spcPct val="0"/>
            </a:spcBef>
            <a:spcAft>
              <a:spcPct val="35000"/>
            </a:spcAft>
            <a:buNone/>
          </a:pPr>
          <a:r>
            <a:rPr lang="en-US" sz="1400" b="0" i="0" kern="1200" baseline="0"/>
            <a:t>Potential indicators for undisclosed partnerships or alliances</a:t>
          </a:r>
          <a:endParaRPr lang="en-US" sz="1400" kern="1200"/>
        </a:p>
      </dsp:txBody>
      <dsp:txXfrm>
        <a:off x="1635894" y="2426513"/>
        <a:ext cx="1143812" cy="1136802"/>
      </dsp:txXfrm>
    </dsp:sp>
    <dsp:sp modelId="{8C6B0261-3A89-4615-9DB6-2DD2D9B5A5C2}">
      <dsp:nvSpPr>
        <dsp:cNvPr id="0" name=""/>
        <dsp:cNvSpPr/>
      </dsp:nvSpPr>
      <dsp:spPr>
        <a:xfrm rot="20700000">
          <a:off x="2346262" y="253650"/>
          <a:ext cx="2257234" cy="2257234"/>
        </a:xfrm>
        <a:prstGeom prst="gear6">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100000"/>
            </a:lnSpc>
            <a:spcBef>
              <a:spcPct val="0"/>
            </a:spcBef>
            <a:spcAft>
              <a:spcPct val="35000"/>
            </a:spcAft>
            <a:buNone/>
          </a:pPr>
          <a:r>
            <a:rPr lang="en-US" sz="1400" b="0" i="0" kern="1200" baseline="0"/>
            <a:t>Enhanced predictive models for stock movement forecasting</a:t>
          </a:r>
          <a:endParaRPr lang="en-US" sz="1400" kern="1200"/>
        </a:p>
      </dsp:txBody>
      <dsp:txXfrm rot="-20700000">
        <a:off x="2841340" y="748728"/>
        <a:ext cx="1267079" cy="1267079"/>
      </dsp:txXfrm>
    </dsp:sp>
    <dsp:sp modelId="{13D94274-8AA7-493E-92A3-626F0BCF84AC}">
      <dsp:nvSpPr>
        <dsp:cNvPr id="0" name=""/>
        <dsp:cNvSpPr/>
      </dsp:nvSpPr>
      <dsp:spPr>
        <a:xfrm>
          <a:off x="2672911" y="2103703"/>
          <a:ext cx="4054652" cy="4054652"/>
        </a:xfrm>
        <a:prstGeom prst="circularArrow">
          <a:avLst>
            <a:gd name="adj1" fmla="val 4687"/>
            <a:gd name="adj2" fmla="val 299029"/>
            <a:gd name="adj3" fmla="val 2544137"/>
            <a:gd name="adj4" fmla="val 15802285"/>
            <a:gd name="adj5" fmla="val 5469"/>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46D236E-9A9E-4BF9-B2BF-647036627759}">
      <dsp:nvSpPr>
        <dsp:cNvPr id="0" name=""/>
        <dsp:cNvSpPr/>
      </dsp:nvSpPr>
      <dsp:spPr>
        <a:xfrm>
          <a:off x="647915" y="1326567"/>
          <a:ext cx="2945958" cy="2945958"/>
        </a:xfrm>
        <a:prstGeom prst="leftCircularArrow">
          <a:avLst>
            <a:gd name="adj1" fmla="val 6452"/>
            <a:gd name="adj2" fmla="val 429999"/>
            <a:gd name="adj3" fmla="val 10489124"/>
            <a:gd name="adj4" fmla="val 14837806"/>
            <a:gd name="adj5" fmla="val 7527"/>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9819C6F-ECD9-46C4-ACC1-DE2373978C0C}">
      <dsp:nvSpPr>
        <dsp:cNvPr id="0" name=""/>
        <dsp:cNvSpPr/>
      </dsp:nvSpPr>
      <dsp:spPr>
        <a:xfrm>
          <a:off x="1824140" y="-247485"/>
          <a:ext cx="3176336" cy="3176336"/>
        </a:xfrm>
        <a:prstGeom prst="circularArrow">
          <a:avLst>
            <a:gd name="adj1" fmla="val 5984"/>
            <a:gd name="adj2" fmla="val 394124"/>
            <a:gd name="adj3" fmla="val 13313824"/>
            <a:gd name="adj4" fmla="val 10508221"/>
            <a:gd name="adj5" fmla="val 6981"/>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1169EE-6DFC-4499-9E13-494BDA61548B}">
      <dsp:nvSpPr>
        <dsp:cNvPr id="0" name=""/>
        <dsp:cNvSpPr/>
      </dsp:nvSpPr>
      <dsp:spPr>
        <a:xfrm>
          <a:off x="0" y="4499"/>
          <a:ext cx="6373813" cy="9584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BE9B31-47EF-4D22-81A9-069F69D0E20D}">
      <dsp:nvSpPr>
        <dsp:cNvPr id="0" name=""/>
        <dsp:cNvSpPr/>
      </dsp:nvSpPr>
      <dsp:spPr>
        <a:xfrm>
          <a:off x="289918" y="220141"/>
          <a:ext cx="527124" cy="5271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5104BDE-E090-431C-BA7D-0E3BB3E8CF7E}">
      <dsp:nvSpPr>
        <dsp:cNvPr id="0" name=""/>
        <dsp:cNvSpPr/>
      </dsp:nvSpPr>
      <dsp:spPr>
        <a:xfrm>
          <a:off x="1106961" y="4499"/>
          <a:ext cx="2868216" cy="9584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432" tIns="101432" rIns="101432" bIns="101432" numCol="1" spcCol="1270" anchor="ctr" anchorCtr="0">
          <a:noAutofit/>
        </a:bodyPr>
        <a:lstStyle/>
        <a:p>
          <a:pPr marL="0" lvl="0" indent="0" algn="l" defTabSz="844550">
            <a:lnSpc>
              <a:spcPct val="90000"/>
            </a:lnSpc>
            <a:spcBef>
              <a:spcPct val="0"/>
            </a:spcBef>
            <a:spcAft>
              <a:spcPct val="35000"/>
            </a:spcAft>
            <a:buNone/>
          </a:pPr>
          <a:r>
            <a:rPr lang="en-US" sz="1900" kern="1200"/>
            <a:t>Data collection</a:t>
          </a:r>
        </a:p>
      </dsp:txBody>
      <dsp:txXfrm>
        <a:off x="1106961" y="4499"/>
        <a:ext cx="2868216" cy="958408"/>
      </dsp:txXfrm>
    </dsp:sp>
    <dsp:sp modelId="{28C7573A-547E-45E1-B58F-711C45D7AC88}">
      <dsp:nvSpPr>
        <dsp:cNvPr id="0" name=""/>
        <dsp:cNvSpPr/>
      </dsp:nvSpPr>
      <dsp:spPr>
        <a:xfrm>
          <a:off x="3975178" y="4499"/>
          <a:ext cx="2398635" cy="9584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432" tIns="101432" rIns="101432" bIns="101432" numCol="1" spcCol="1270" anchor="ctr" anchorCtr="0">
          <a:noAutofit/>
        </a:bodyPr>
        <a:lstStyle/>
        <a:p>
          <a:pPr marL="0" lvl="0" indent="0" algn="l" defTabSz="711200">
            <a:lnSpc>
              <a:spcPct val="90000"/>
            </a:lnSpc>
            <a:spcBef>
              <a:spcPct val="0"/>
            </a:spcBef>
            <a:spcAft>
              <a:spcPct val="35000"/>
            </a:spcAft>
            <a:buNone/>
          </a:pPr>
          <a:r>
            <a:rPr lang="en-US" sz="1600" kern="1200"/>
            <a:t>Stock price data</a:t>
          </a:r>
        </a:p>
        <a:p>
          <a:pPr marL="0" lvl="0" indent="0" algn="l" defTabSz="711200">
            <a:lnSpc>
              <a:spcPct val="90000"/>
            </a:lnSpc>
            <a:spcBef>
              <a:spcPct val="0"/>
            </a:spcBef>
            <a:spcAft>
              <a:spcPct val="35000"/>
            </a:spcAft>
            <a:buNone/>
          </a:pPr>
          <a:r>
            <a:rPr lang="en-US" sz="1600" kern="1200"/>
            <a:t>Shareholder letters</a:t>
          </a:r>
        </a:p>
      </dsp:txBody>
      <dsp:txXfrm>
        <a:off x="3975178" y="4499"/>
        <a:ext cx="2398635" cy="958408"/>
      </dsp:txXfrm>
    </dsp:sp>
    <dsp:sp modelId="{712DD936-313E-4669-86AB-5D960EA4ED4A}">
      <dsp:nvSpPr>
        <dsp:cNvPr id="0" name=""/>
        <dsp:cNvSpPr/>
      </dsp:nvSpPr>
      <dsp:spPr>
        <a:xfrm>
          <a:off x="0" y="1202510"/>
          <a:ext cx="6373813" cy="9584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39BEF3-7DAB-47E4-AC97-49F7227EF4C6}">
      <dsp:nvSpPr>
        <dsp:cNvPr id="0" name=""/>
        <dsp:cNvSpPr/>
      </dsp:nvSpPr>
      <dsp:spPr>
        <a:xfrm>
          <a:off x="289918" y="1418152"/>
          <a:ext cx="527124" cy="5271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B84AB2F-BE84-4FC2-8204-3B39541BACA4}">
      <dsp:nvSpPr>
        <dsp:cNvPr id="0" name=""/>
        <dsp:cNvSpPr/>
      </dsp:nvSpPr>
      <dsp:spPr>
        <a:xfrm>
          <a:off x="1106961" y="1202510"/>
          <a:ext cx="2868216" cy="9584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432" tIns="101432" rIns="101432" bIns="101432" numCol="1" spcCol="1270" anchor="ctr" anchorCtr="0">
          <a:noAutofit/>
        </a:bodyPr>
        <a:lstStyle/>
        <a:p>
          <a:pPr marL="0" lvl="0" indent="0" algn="l" defTabSz="844550">
            <a:lnSpc>
              <a:spcPct val="90000"/>
            </a:lnSpc>
            <a:spcBef>
              <a:spcPct val="0"/>
            </a:spcBef>
            <a:spcAft>
              <a:spcPct val="35000"/>
            </a:spcAft>
            <a:buNone/>
          </a:pPr>
          <a:r>
            <a:rPr lang="en-US" sz="1900" kern="1200"/>
            <a:t>Data cleaning</a:t>
          </a:r>
        </a:p>
      </dsp:txBody>
      <dsp:txXfrm>
        <a:off x="1106961" y="1202510"/>
        <a:ext cx="2868216" cy="958408"/>
      </dsp:txXfrm>
    </dsp:sp>
    <dsp:sp modelId="{15016028-BDF4-4D70-BED8-7B0D0F606834}">
      <dsp:nvSpPr>
        <dsp:cNvPr id="0" name=""/>
        <dsp:cNvSpPr/>
      </dsp:nvSpPr>
      <dsp:spPr>
        <a:xfrm>
          <a:off x="3975178" y="1202510"/>
          <a:ext cx="2398635" cy="9584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432" tIns="101432" rIns="101432" bIns="101432" numCol="1" spcCol="1270" anchor="ctr" anchorCtr="0">
          <a:noAutofit/>
        </a:bodyPr>
        <a:lstStyle/>
        <a:p>
          <a:pPr marL="0" lvl="0" indent="0" algn="l" defTabSz="711200">
            <a:lnSpc>
              <a:spcPct val="90000"/>
            </a:lnSpc>
            <a:spcBef>
              <a:spcPct val="0"/>
            </a:spcBef>
            <a:spcAft>
              <a:spcPct val="35000"/>
            </a:spcAft>
            <a:buNone/>
          </a:pPr>
          <a:r>
            <a:rPr lang="en-US" sz="1600" kern="1200"/>
            <a:t>Identify missing information</a:t>
          </a:r>
        </a:p>
      </dsp:txBody>
      <dsp:txXfrm>
        <a:off x="3975178" y="1202510"/>
        <a:ext cx="2398635" cy="958408"/>
      </dsp:txXfrm>
    </dsp:sp>
    <dsp:sp modelId="{927536CA-DC55-4C96-AFC8-BAB644C358D2}">
      <dsp:nvSpPr>
        <dsp:cNvPr id="0" name=""/>
        <dsp:cNvSpPr/>
      </dsp:nvSpPr>
      <dsp:spPr>
        <a:xfrm>
          <a:off x="0" y="2400520"/>
          <a:ext cx="6373813" cy="9584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AE928B-F210-46DC-8B18-7A47DAB02EA5}">
      <dsp:nvSpPr>
        <dsp:cNvPr id="0" name=""/>
        <dsp:cNvSpPr/>
      </dsp:nvSpPr>
      <dsp:spPr>
        <a:xfrm>
          <a:off x="289918" y="2616162"/>
          <a:ext cx="527124" cy="5271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A42B066-9A56-4FC4-BD46-987424B3ECB5}">
      <dsp:nvSpPr>
        <dsp:cNvPr id="0" name=""/>
        <dsp:cNvSpPr/>
      </dsp:nvSpPr>
      <dsp:spPr>
        <a:xfrm>
          <a:off x="1106961" y="2400520"/>
          <a:ext cx="2868216" cy="9584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432" tIns="101432" rIns="101432" bIns="101432" numCol="1" spcCol="1270" anchor="ctr" anchorCtr="0">
          <a:noAutofit/>
        </a:bodyPr>
        <a:lstStyle/>
        <a:p>
          <a:pPr marL="0" lvl="0" indent="0" algn="l" defTabSz="844550">
            <a:lnSpc>
              <a:spcPct val="90000"/>
            </a:lnSpc>
            <a:spcBef>
              <a:spcPct val="0"/>
            </a:spcBef>
            <a:spcAft>
              <a:spcPct val="35000"/>
            </a:spcAft>
            <a:buNone/>
          </a:pPr>
          <a:r>
            <a:rPr lang="en-US" sz="1900" kern="1200"/>
            <a:t>Data integration</a:t>
          </a:r>
        </a:p>
      </dsp:txBody>
      <dsp:txXfrm>
        <a:off x="1106961" y="2400520"/>
        <a:ext cx="2868216" cy="958408"/>
      </dsp:txXfrm>
    </dsp:sp>
    <dsp:sp modelId="{A47C64FE-562B-4737-9D29-0DC7291E37BA}">
      <dsp:nvSpPr>
        <dsp:cNvPr id="0" name=""/>
        <dsp:cNvSpPr/>
      </dsp:nvSpPr>
      <dsp:spPr>
        <a:xfrm>
          <a:off x="3975178" y="2400520"/>
          <a:ext cx="2398635" cy="9584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432" tIns="101432" rIns="101432" bIns="101432" numCol="1" spcCol="1270" anchor="ctr" anchorCtr="0">
          <a:noAutofit/>
        </a:bodyPr>
        <a:lstStyle/>
        <a:p>
          <a:pPr marL="0" lvl="0" indent="0" algn="l" defTabSz="711200">
            <a:lnSpc>
              <a:spcPct val="90000"/>
            </a:lnSpc>
            <a:spcBef>
              <a:spcPct val="0"/>
            </a:spcBef>
            <a:spcAft>
              <a:spcPct val="35000"/>
            </a:spcAft>
            <a:buNone/>
          </a:pPr>
          <a:r>
            <a:rPr lang="en-US" sz="1600" kern="1200"/>
            <a:t>Join data sets by company</a:t>
          </a:r>
        </a:p>
      </dsp:txBody>
      <dsp:txXfrm>
        <a:off x="3975178" y="2400520"/>
        <a:ext cx="2398635" cy="958408"/>
      </dsp:txXfrm>
    </dsp:sp>
    <dsp:sp modelId="{2407E7D1-F75D-4EB2-A6C2-E5DC93388CD4}">
      <dsp:nvSpPr>
        <dsp:cNvPr id="0" name=""/>
        <dsp:cNvSpPr/>
      </dsp:nvSpPr>
      <dsp:spPr>
        <a:xfrm>
          <a:off x="0" y="3598531"/>
          <a:ext cx="6373813" cy="9584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1FDF37-89FA-4A7E-BCFB-98654D42A443}">
      <dsp:nvSpPr>
        <dsp:cNvPr id="0" name=""/>
        <dsp:cNvSpPr/>
      </dsp:nvSpPr>
      <dsp:spPr>
        <a:xfrm>
          <a:off x="289918" y="3814173"/>
          <a:ext cx="527124" cy="52712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73A10D8-D3AA-4803-B9B9-BF6B1FFB0DD5}">
      <dsp:nvSpPr>
        <dsp:cNvPr id="0" name=""/>
        <dsp:cNvSpPr/>
      </dsp:nvSpPr>
      <dsp:spPr>
        <a:xfrm>
          <a:off x="1106961" y="3598531"/>
          <a:ext cx="2868216" cy="9584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432" tIns="101432" rIns="101432" bIns="101432" numCol="1" spcCol="1270" anchor="ctr" anchorCtr="0">
          <a:noAutofit/>
        </a:bodyPr>
        <a:lstStyle/>
        <a:p>
          <a:pPr marL="0" lvl="0" indent="0" algn="l" defTabSz="844550">
            <a:lnSpc>
              <a:spcPct val="90000"/>
            </a:lnSpc>
            <a:spcBef>
              <a:spcPct val="0"/>
            </a:spcBef>
            <a:spcAft>
              <a:spcPct val="35000"/>
            </a:spcAft>
            <a:buNone/>
          </a:pPr>
          <a:r>
            <a:rPr lang="en-US" sz="1900" kern="1200"/>
            <a:t>Small batch testing</a:t>
          </a:r>
        </a:p>
      </dsp:txBody>
      <dsp:txXfrm>
        <a:off x="1106961" y="3598531"/>
        <a:ext cx="2868216" cy="958408"/>
      </dsp:txXfrm>
    </dsp:sp>
    <dsp:sp modelId="{EBBFA790-3142-470B-A1B3-A1605A8A47A1}">
      <dsp:nvSpPr>
        <dsp:cNvPr id="0" name=""/>
        <dsp:cNvSpPr/>
      </dsp:nvSpPr>
      <dsp:spPr>
        <a:xfrm>
          <a:off x="3975178" y="3598531"/>
          <a:ext cx="2398635" cy="9584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432" tIns="101432" rIns="101432" bIns="101432" numCol="1" spcCol="1270" anchor="ctr" anchorCtr="0">
          <a:noAutofit/>
        </a:bodyPr>
        <a:lstStyle/>
        <a:p>
          <a:pPr marL="0" lvl="0" indent="0" algn="l" defTabSz="711200" rtl="0">
            <a:lnSpc>
              <a:spcPct val="90000"/>
            </a:lnSpc>
            <a:spcBef>
              <a:spcPct val="0"/>
            </a:spcBef>
            <a:spcAft>
              <a:spcPct val="35000"/>
            </a:spcAft>
            <a:buNone/>
          </a:pPr>
          <a:r>
            <a:rPr lang="en-US" sz="1600" kern="1200">
              <a:latin typeface="Sitka Heading"/>
            </a:rPr>
            <a:t>Verify method on </a:t>
          </a:r>
          <a:r>
            <a:rPr lang="en-US" sz="1600" kern="1200"/>
            <a:t>a few companies</a:t>
          </a:r>
        </a:p>
      </dsp:txBody>
      <dsp:txXfrm>
        <a:off x="3975178" y="3598531"/>
        <a:ext cx="2398635" cy="958408"/>
      </dsp:txXfrm>
    </dsp:sp>
    <dsp:sp modelId="{F236FC22-735D-4BE3-AE44-DD898164C1B7}">
      <dsp:nvSpPr>
        <dsp:cNvPr id="0" name=""/>
        <dsp:cNvSpPr/>
      </dsp:nvSpPr>
      <dsp:spPr>
        <a:xfrm>
          <a:off x="0" y="4796541"/>
          <a:ext cx="6373813" cy="9584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6A593F-0B96-4739-8EC4-E12334F4D563}">
      <dsp:nvSpPr>
        <dsp:cNvPr id="0" name=""/>
        <dsp:cNvSpPr/>
      </dsp:nvSpPr>
      <dsp:spPr>
        <a:xfrm>
          <a:off x="289918" y="5012183"/>
          <a:ext cx="527124" cy="52712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E8D3A7D-3FF3-4C51-A54B-3A21802B75F4}">
      <dsp:nvSpPr>
        <dsp:cNvPr id="0" name=""/>
        <dsp:cNvSpPr/>
      </dsp:nvSpPr>
      <dsp:spPr>
        <a:xfrm>
          <a:off x="1106961" y="4796541"/>
          <a:ext cx="2868216" cy="9584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432" tIns="101432" rIns="101432" bIns="101432" numCol="1" spcCol="1270" anchor="ctr" anchorCtr="0">
          <a:noAutofit/>
        </a:bodyPr>
        <a:lstStyle/>
        <a:p>
          <a:pPr marL="0" lvl="0" indent="0" algn="l" defTabSz="844550">
            <a:lnSpc>
              <a:spcPct val="90000"/>
            </a:lnSpc>
            <a:spcBef>
              <a:spcPct val="0"/>
            </a:spcBef>
            <a:spcAft>
              <a:spcPct val="35000"/>
            </a:spcAft>
            <a:buNone/>
          </a:pPr>
          <a:r>
            <a:rPr lang="en-US" sz="1900" kern="1200"/>
            <a:t>Modelling</a:t>
          </a:r>
        </a:p>
      </dsp:txBody>
      <dsp:txXfrm>
        <a:off x="1106961" y="4796541"/>
        <a:ext cx="2868216" cy="958408"/>
      </dsp:txXfrm>
    </dsp:sp>
    <dsp:sp modelId="{186D9FAC-1E74-4E07-AE5F-5D7587454449}">
      <dsp:nvSpPr>
        <dsp:cNvPr id="0" name=""/>
        <dsp:cNvSpPr/>
      </dsp:nvSpPr>
      <dsp:spPr>
        <a:xfrm>
          <a:off x="3975178" y="4796541"/>
          <a:ext cx="2398635" cy="9584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432" tIns="101432" rIns="101432" bIns="101432" numCol="1" spcCol="1270" anchor="ctr" anchorCtr="0">
          <a:noAutofit/>
        </a:bodyPr>
        <a:lstStyle/>
        <a:p>
          <a:pPr marL="0" lvl="0" indent="0" algn="l" defTabSz="711200">
            <a:lnSpc>
              <a:spcPct val="90000"/>
            </a:lnSpc>
            <a:spcBef>
              <a:spcPct val="0"/>
            </a:spcBef>
            <a:spcAft>
              <a:spcPct val="35000"/>
            </a:spcAft>
            <a:buNone/>
          </a:pPr>
          <a:r>
            <a:rPr lang="en-US" sz="1600" kern="1200"/>
            <a:t>Run analysis on complete data set</a:t>
          </a:r>
        </a:p>
      </dsp:txBody>
      <dsp:txXfrm>
        <a:off x="3975178" y="4796541"/>
        <a:ext cx="2398635" cy="958408"/>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03B93B-B9BE-4AC2-B78C-07D8D2940657}" type="datetimeFigureOut">
              <a:rPr lang="en-US" smtClean="0"/>
              <a:t>11/14/2024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B91138-CFD7-48C8-98B9-C2B473CE7E52}" type="slidenum">
              <a:rPr lang="en-US" smtClean="0"/>
              <a:t>‹#›</a:t>
            </a:fld>
            <a:endParaRPr lang="en-US"/>
          </a:p>
        </p:txBody>
      </p:sp>
    </p:spTree>
    <p:extLst>
      <p:ext uri="{BB962C8B-B14F-4D97-AF65-F5344CB8AC3E}">
        <p14:creationId xmlns:p14="http://schemas.microsoft.com/office/powerpoint/2010/main" val="2127662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Good [morning/afternoon], everyone! Today, I’m excited to present </a:t>
            </a:r>
            <a:r>
              <a:rPr lang="en-US" b="1"/>
              <a:t>"</a:t>
            </a:r>
            <a:r>
              <a:rPr lang="en-US" b="1" err="1"/>
              <a:t>StockLens</a:t>
            </a:r>
            <a:r>
              <a:rPr lang="en-US" b="1"/>
              <a:t>,"</a:t>
            </a:r>
            <a:r>
              <a:rPr lang="en-US"/>
              <a:t> our data mining project focused on uncovering insights from company earnings reports using Natural Language Processing (NLP) and advanced statistical analysis.</a:t>
            </a:r>
          </a:p>
          <a:p>
            <a:r>
              <a:rPr lang="en-US"/>
              <a:t>In the world of finance, companies release earnings reports each year, which can significantly impact their stock prices. Our project aims to analyze these reports to understand how specific business decisions influence stock movements. By applying NLP, we extract key insights from the language used in these reports, identifying patterns and trends that might not be immediately obvious.</a:t>
            </a:r>
          </a:p>
          <a:p>
            <a:r>
              <a:rPr lang="en-US"/>
              <a:t>But we’re not stopping there. We also investigate potential correlations between companies. By comparing their earnings reports and financial movements, we aim to detect abnormal correlations that might signal hidden partnerships or collaborations between organizations.</a:t>
            </a:r>
          </a:p>
          <a:p>
            <a:r>
              <a:rPr lang="en-US"/>
              <a:t>Our approach includes both time-series analysis and predictive modeling to give a comprehensive view of corporate behavior. With this project, we hope to shine a light on how companies shape the stock market and offer new ways to understand their interrelations.</a:t>
            </a:r>
          </a:p>
          <a:p>
            <a:endParaRPr lang="en-US"/>
          </a:p>
        </p:txBody>
      </p:sp>
      <p:sp>
        <p:nvSpPr>
          <p:cNvPr id="4" name="Slide Number Placeholder 3"/>
          <p:cNvSpPr>
            <a:spLocks noGrp="1"/>
          </p:cNvSpPr>
          <p:nvPr>
            <p:ph type="sldNum" sz="quarter" idx="5"/>
          </p:nvPr>
        </p:nvSpPr>
        <p:spPr/>
        <p:txBody>
          <a:bodyPr/>
          <a:lstStyle/>
          <a:p>
            <a:fld id="{9AB91138-CFD7-48C8-98B9-C2B473CE7E52}" type="slidenum">
              <a:rPr lang="en-US" smtClean="0"/>
              <a:t>2</a:t>
            </a:fld>
            <a:endParaRPr lang="en-US"/>
          </a:p>
        </p:txBody>
      </p:sp>
    </p:spTree>
    <p:extLst>
      <p:ext uri="{BB962C8B-B14F-4D97-AF65-F5344CB8AC3E}">
        <p14:creationId xmlns:p14="http://schemas.microsoft.com/office/powerpoint/2010/main" val="1351223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cs typeface="Calibri"/>
              </a:rPr>
              <a:t>Notes </a:t>
            </a:r>
          </a:p>
        </p:txBody>
      </p:sp>
      <p:sp>
        <p:nvSpPr>
          <p:cNvPr id="4" name="Slide Number Placeholder 3"/>
          <p:cNvSpPr>
            <a:spLocks noGrp="1"/>
          </p:cNvSpPr>
          <p:nvPr>
            <p:ph type="sldNum" sz="quarter" idx="5"/>
          </p:nvPr>
        </p:nvSpPr>
        <p:spPr/>
        <p:txBody>
          <a:bodyPr/>
          <a:lstStyle/>
          <a:p>
            <a:fld id="{9AB91138-CFD7-48C8-98B9-C2B473CE7E52}" type="slidenum">
              <a:rPr lang="en-US" smtClean="0"/>
              <a:t>4</a:t>
            </a:fld>
            <a:endParaRPr lang="en-US"/>
          </a:p>
        </p:txBody>
      </p:sp>
    </p:spTree>
    <p:extLst>
      <p:ext uri="{BB962C8B-B14F-4D97-AF65-F5344CB8AC3E}">
        <p14:creationId xmlns:p14="http://schemas.microsoft.com/office/powerpoint/2010/main" val="41551440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a:t>Decision trees are easy to interpret, </a:t>
            </a:r>
            <a:br>
              <a:rPr lang="en-US">
                <a:cs typeface="+mn-lt"/>
              </a:rPr>
            </a:br>
            <a:r>
              <a:rPr lang="en-US"/>
              <a:t>random forests are less easy to interpret, but less prone to overfitting</a:t>
            </a:r>
            <a:br>
              <a:rPr lang="en-US">
                <a:cs typeface="+mn-lt"/>
              </a:rPr>
            </a:br>
            <a:r>
              <a:rPr lang="en-US"/>
              <a:t>LSTM are less easy to interpret, but inherently work nicely with sequential data</a:t>
            </a:r>
          </a:p>
          <a:p>
            <a:pPr marL="228600" indent="-228600">
              <a:buAutoNum type="arabicParenR"/>
            </a:pPr>
            <a:r>
              <a:rPr lang="en-US"/>
              <a:t>The clustering will probably be k-means or EM after mapping keywords (company direction) to embeddings</a:t>
            </a:r>
          </a:p>
          <a:p>
            <a:pPr marL="228600" indent="-228600">
              <a:buAutoNum type="arabicParenR"/>
            </a:pPr>
            <a:r>
              <a:rPr lang="en-US"/>
              <a:t>Cross-correlation can be used to detect similar movement between stock returns</a:t>
            </a:r>
            <a:br>
              <a:rPr lang="en-US">
                <a:cs typeface="+mn-lt"/>
              </a:rPr>
            </a:br>
            <a:r>
              <a:rPr lang="en-US"/>
              <a:t>we could also use clustering algorithms based on correlation matrix</a:t>
            </a:r>
          </a:p>
          <a:p>
            <a:pPr marL="228600" indent="-228600">
              <a:buAutoNum type="arabicParenR"/>
            </a:pPr>
            <a:r>
              <a:rPr lang="en-US">
                <a:cs typeface="+mn-lt"/>
              </a:rPr>
              <a:t>As before decision trees are easy to interpret,</a:t>
            </a:r>
            <a:br>
              <a:rPr lang="en-US">
                <a:cs typeface="+mn-lt"/>
              </a:rPr>
            </a:br>
            <a:r>
              <a:rPr lang="en-US">
                <a:cs typeface="+mn-lt"/>
              </a:rPr>
              <a:t>SVM is good with high dimensional data,</a:t>
            </a:r>
            <a:br>
              <a:rPr lang="en-US">
                <a:cs typeface="+mn-lt"/>
              </a:rPr>
            </a:br>
            <a:r>
              <a:rPr lang="en-US">
                <a:cs typeface="+mn-lt"/>
              </a:rPr>
              <a:t>LSTM is good for sequential data</a:t>
            </a:r>
          </a:p>
        </p:txBody>
      </p:sp>
      <p:sp>
        <p:nvSpPr>
          <p:cNvPr id="4" name="Slide Number Placeholder 3"/>
          <p:cNvSpPr>
            <a:spLocks noGrp="1"/>
          </p:cNvSpPr>
          <p:nvPr>
            <p:ph type="sldNum" sz="quarter" idx="5"/>
          </p:nvPr>
        </p:nvSpPr>
        <p:spPr/>
        <p:txBody>
          <a:bodyPr/>
          <a:lstStyle/>
          <a:p>
            <a:fld id="{9AB91138-CFD7-48C8-98B9-C2B473CE7E52}" type="slidenum">
              <a:rPr lang="en-US" smtClean="0"/>
              <a:t>11</a:t>
            </a:fld>
            <a:endParaRPr lang="en-US"/>
          </a:p>
        </p:txBody>
      </p:sp>
    </p:spTree>
    <p:extLst>
      <p:ext uri="{BB962C8B-B14F-4D97-AF65-F5344CB8AC3E}">
        <p14:creationId xmlns:p14="http://schemas.microsoft.com/office/powerpoint/2010/main" val="5462524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mn-lt"/>
            </a:endParaRPr>
          </a:p>
        </p:txBody>
      </p:sp>
      <p:sp>
        <p:nvSpPr>
          <p:cNvPr id="4" name="Slide Number Placeholder 3"/>
          <p:cNvSpPr>
            <a:spLocks noGrp="1"/>
          </p:cNvSpPr>
          <p:nvPr>
            <p:ph type="sldNum" sz="quarter" idx="5"/>
          </p:nvPr>
        </p:nvSpPr>
        <p:spPr/>
        <p:txBody>
          <a:bodyPr/>
          <a:lstStyle/>
          <a:p>
            <a:fld id="{9AB91138-CFD7-48C8-98B9-C2B473CE7E52}" type="slidenum">
              <a:rPr lang="en-US" smtClean="0"/>
              <a:t>12</a:t>
            </a:fld>
            <a:endParaRPr lang="en-US"/>
          </a:p>
        </p:txBody>
      </p:sp>
    </p:spTree>
    <p:extLst>
      <p:ext uri="{BB962C8B-B14F-4D97-AF65-F5344CB8AC3E}">
        <p14:creationId xmlns:p14="http://schemas.microsoft.com/office/powerpoint/2010/main" val="34276996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Thursday, November 14, 2024</a:t>
            </a:fld>
            <a:endParaRPr lang="en-US"/>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101880787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fld id="{246CB39B-5F4C-4A7E-9BE3-AAFD45576D16}" type="datetime2">
              <a:rPr lang="en-US" smtClean="0"/>
              <a:t>Thursday, November 14, 2024</a:t>
            </a:fld>
            <a:endParaRPr lang="en-US"/>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r>
              <a:rPr lang="en-US"/>
              <a:t>Sample Footer</a:t>
            </a:r>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9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49776320"/>
      </p:ext>
    </p:extLst>
  </p:cSld>
  <p:clrMap bg1="dk1" tx1="lt1" bg2="dk2" tx2="lt2" accent1="accent1" accent2="accent2" accent3="accent3" accent4="accent4" accent5="accent5" accent6="accent6" hlink="hlink" folHlink="folHlink"/>
  <p:sldLayoutIdLst>
    <p:sldLayoutId id="2147483803" r:id="rId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5.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2" name="Rectangle 91">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22B37F-D45F-B2E2-8108-C4298E9FDCBA}"/>
              </a:ext>
            </a:extLst>
          </p:cNvPr>
          <p:cNvSpPr>
            <a:spLocks noGrp="1"/>
          </p:cNvSpPr>
          <p:nvPr>
            <p:ph type="ctrTitle"/>
          </p:nvPr>
        </p:nvSpPr>
        <p:spPr>
          <a:xfrm>
            <a:off x="6203950" y="549275"/>
            <a:ext cx="5437187" cy="1860550"/>
          </a:xfrm>
        </p:spPr>
        <p:txBody>
          <a:bodyPr vert="horz" lIns="0" tIns="0" rIns="0" bIns="0" rtlCol="0" anchor="b" anchorCtr="0">
            <a:normAutofit fontScale="90000"/>
          </a:bodyPr>
          <a:lstStyle/>
          <a:p>
            <a:r>
              <a:rPr lang="en-US" kern="1200">
                <a:latin typeface="+mj-lt"/>
                <a:ea typeface="+mj-ea"/>
                <a:cs typeface="+mj-cs"/>
              </a:rPr>
              <a:t>	STOCK LENS</a:t>
            </a:r>
            <a:br>
              <a:rPr lang="en-US"/>
            </a:br>
            <a:r>
              <a:rPr lang="en-US"/>
              <a:t>           </a:t>
            </a:r>
            <a:r>
              <a:rPr lang="en-US" sz="2200"/>
              <a:t>~Unveiling Corporate Dynamics</a:t>
            </a:r>
            <a:endParaRPr lang="en-US" sz="2200" kern="1200"/>
          </a:p>
        </p:txBody>
      </p:sp>
      <p:sp>
        <p:nvSpPr>
          <p:cNvPr id="4" name="AutoShape 2" descr="A sleek and modern wallpaper with the title 'StockLens' at the center, designed to suggest the idea of analyzing corporate dynamics through data. The background features abstract data charts, financial graphs, and stock market symbols with futuristic digital elements like lines and nodes, hinting at correlations and connections between companies. The colors should include deep blues, silvers, and subtle greens, evoking a tech-savvy and analytical feel, with a professional, minimalist style.">
            <a:extLst>
              <a:ext uri="{FF2B5EF4-FFF2-40B4-BE49-F238E27FC236}">
                <a16:creationId xmlns:a16="http://schemas.microsoft.com/office/drawing/2014/main" id="{12AFE86D-A99E-6409-B575-2AFCFDBD56E6}"/>
              </a:ext>
            </a:extLst>
          </p:cNvPr>
          <p:cNvSpPr>
            <a:spLocks noGrp="1" noChangeAspect="1" noChangeArrowheads="1"/>
          </p:cNvSpPr>
          <p:nvPr>
            <p:ph type="subTitle" idx="1"/>
          </p:nvPr>
        </p:nvSpPr>
        <p:spPr bwMode="auto">
          <a:xfrm>
            <a:off x="6203950" y="3827610"/>
            <a:ext cx="5437187" cy="2265216"/>
          </a:xfrm>
          <a:prstGeom prst="rect">
            <a:avLst/>
          </a:prstGeom>
          <a:extLst>
            <a:ext uri="{909E8E84-426E-40DD-AFC4-6F175D3DCCD1}">
              <a14:hiddenFill xmlns:a14="http://schemas.microsoft.com/office/drawing/2010/main">
                <a:solidFill>
                  <a:srgbClr val="FFFFFF"/>
                </a:solidFill>
              </a14:hiddenFill>
            </a:ext>
          </a:extLst>
        </p:spPr>
        <p:txBody>
          <a:bodyPr vert="horz" wrap="square" lIns="0" tIns="0" rIns="0" bIns="0" numCol="1" rtlCol="0" anchor="t" anchorCtr="0" compatLnSpc="1">
            <a:prstTxWarp prst="textNoShape">
              <a:avLst/>
            </a:prstTxWarp>
            <a:normAutofit/>
          </a:bodyPr>
          <a:lstStyle/>
          <a:p>
            <a:pPr>
              <a:lnSpc>
                <a:spcPct val="90000"/>
              </a:lnSpc>
            </a:pPr>
            <a:r>
              <a:rPr lang="en-US" sz="1700" b="1">
                <a:solidFill>
                  <a:schemeClr val="tx1">
                    <a:alpha val="60000"/>
                  </a:schemeClr>
                </a:solidFill>
              </a:rPr>
              <a:t>Team members:</a:t>
            </a:r>
          </a:p>
          <a:p>
            <a:pPr marL="342900" indent="-228600">
              <a:lnSpc>
                <a:spcPct val="90000"/>
              </a:lnSpc>
              <a:buFont typeface="Arial" panose="020B0604020202020204" pitchFamily="34" charset="0"/>
              <a:buChar char="•"/>
            </a:pPr>
            <a:r>
              <a:rPr lang="en-US" sz="1700">
                <a:solidFill>
                  <a:schemeClr val="tx1">
                    <a:alpha val="60000"/>
                  </a:schemeClr>
                </a:solidFill>
              </a:rPr>
              <a:t>Peter Ly (5502)</a:t>
            </a:r>
            <a:endParaRPr lang="en-US" sz="1700">
              <a:solidFill>
                <a:schemeClr val="tx1">
                  <a:alpha val="60000"/>
                </a:schemeClr>
              </a:solidFill>
              <a:ea typeface="Source Sans Pro"/>
            </a:endParaRPr>
          </a:p>
          <a:p>
            <a:pPr marL="342900" indent="-228600">
              <a:lnSpc>
                <a:spcPct val="90000"/>
              </a:lnSpc>
              <a:buFont typeface="Arial" panose="020B0604020202020204" pitchFamily="34" charset="0"/>
              <a:buChar char="•"/>
            </a:pPr>
            <a:r>
              <a:rPr lang="en-US" sz="1700">
                <a:solidFill>
                  <a:schemeClr val="tx1">
                    <a:alpha val="60000"/>
                  </a:schemeClr>
                </a:solidFill>
              </a:rPr>
              <a:t>Vijay Kumar </a:t>
            </a:r>
            <a:r>
              <a:rPr lang="en-US" sz="1700" err="1">
                <a:solidFill>
                  <a:schemeClr val="tx1">
                    <a:alpha val="60000"/>
                  </a:schemeClr>
                </a:solidFill>
              </a:rPr>
              <a:t>Poloju</a:t>
            </a:r>
            <a:r>
              <a:rPr lang="en-US" sz="1700">
                <a:solidFill>
                  <a:schemeClr val="tx1">
                    <a:alpha val="60000"/>
                  </a:schemeClr>
                </a:solidFill>
              </a:rPr>
              <a:t> (5502)</a:t>
            </a:r>
            <a:endParaRPr lang="en-US" sz="1700">
              <a:solidFill>
                <a:schemeClr val="tx1">
                  <a:alpha val="60000"/>
                </a:schemeClr>
              </a:solidFill>
              <a:ea typeface="Source Sans Pro"/>
            </a:endParaRPr>
          </a:p>
          <a:p>
            <a:pPr marL="342900" indent="-228600">
              <a:lnSpc>
                <a:spcPct val="90000"/>
              </a:lnSpc>
              <a:buFont typeface="Arial" panose="020B0604020202020204" pitchFamily="34" charset="0"/>
              <a:buChar char="•"/>
            </a:pPr>
            <a:r>
              <a:rPr lang="en-US" sz="1700">
                <a:solidFill>
                  <a:schemeClr val="tx1">
                    <a:alpha val="60000"/>
                  </a:schemeClr>
                </a:solidFill>
              </a:rPr>
              <a:t>Andrew Connell (4502)</a:t>
            </a:r>
            <a:endParaRPr lang="en-US" sz="1700">
              <a:solidFill>
                <a:schemeClr val="tx1">
                  <a:alpha val="60000"/>
                </a:schemeClr>
              </a:solidFill>
              <a:ea typeface="Source Sans Pro"/>
            </a:endParaRPr>
          </a:p>
          <a:p>
            <a:pPr marL="342900" indent="-228600">
              <a:lnSpc>
                <a:spcPct val="90000"/>
              </a:lnSpc>
              <a:buFont typeface="Arial" panose="020B0604020202020204" pitchFamily="34" charset="0"/>
              <a:buChar char="•"/>
            </a:pPr>
            <a:r>
              <a:rPr lang="en-US" sz="1700">
                <a:solidFill>
                  <a:schemeClr val="tx1">
                    <a:alpha val="60000"/>
                  </a:schemeClr>
                </a:solidFill>
              </a:rPr>
              <a:t>Harrison Fagan (4502)</a:t>
            </a:r>
            <a:endParaRPr lang="en-US">
              <a:solidFill>
                <a:schemeClr val="tx1">
                  <a:alpha val="60000"/>
                </a:schemeClr>
              </a:solidFill>
            </a:endParaRPr>
          </a:p>
          <a:p>
            <a:pPr indent="-228600">
              <a:lnSpc>
                <a:spcPct val="90000"/>
              </a:lnSpc>
              <a:buFont typeface="Arial" panose="020B0604020202020204" pitchFamily="34" charset="0"/>
              <a:buChar char="•"/>
            </a:pPr>
            <a:endParaRPr lang="en-US" sz="1700">
              <a:solidFill>
                <a:schemeClr val="tx1">
                  <a:alpha val="60000"/>
                </a:schemeClr>
              </a:solidFill>
            </a:endParaRPr>
          </a:p>
        </p:txBody>
      </p:sp>
      <p:pic>
        <p:nvPicPr>
          <p:cNvPr id="10" name="Picture 9" descr="A person looking at a magnifying glass&#10;&#10;Description automatically generated">
            <a:extLst>
              <a:ext uri="{FF2B5EF4-FFF2-40B4-BE49-F238E27FC236}">
                <a16:creationId xmlns:a16="http://schemas.microsoft.com/office/drawing/2014/main" id="{55866A68-9C0B-CDA3-B171-8ADB700A43D8}"/>
              </a:ext>
            </a:extLst>
          </p:cNvPr>
          <p:cNvPicPr>
            <a:picLocks noChangeAspect="1"/>
          </p:cNvPicPr>
          <p:nvPr/>
        </p:nvPicPr>
        <p:blipFill>
          <a:blip r:embed="rId2">
            <a:extLst>
              <a:ext uri="{28A0092B-C50C-407E-A947-70E740481C1C}">
                <a14:useLocalDpi xmlns:a14="http://schemas.microsoft.com/office/drawing/2010/main" val="0"/>
              </a:ext>
            </a:extLst>
          </a:blip>
          <a:srcRect t="5671" r="1" b="4579"/>
          <a:stretch/>
        </p:blipFill>
        <p:spPr>
          <a:xfrm>
            <a:off x="550863" y="1140147"/>
            <a:ext cx="5102225" cy="4579292"/>
          </a:xfrm>
          <a:custGeom>
            <a:avLst/>
            <a:gdLst/>
            <a:ahLst/>
            <a:cxnLst/>
            <a:rect l="l" t="t" r="r" b="b"/>
            <a:pathLst>
              <a:path w="5102225" h="5761037">
                <a:moveTo>
                  <a:pt x="0" y="0"/>
                </a:moveTo>
                <a:lnTo>
                  <a:pt x="5102225" y="0"/>
                </a:lnTo>
                <a:lnTo>
                  <a:pt x="5102225" y="5761037"/>
                </a:lnTo>
                <a:lnTo>
                  <a:pt x="0" y="5761037"/>
                </a:lnTo>
                <a:close/>
              </a:path>
            </a:pathLst>
          </a:custGeom>
        </p:spPr>
      </p:pic>
      <p:sp>
        <p:nvSpPr>
          <p:cNvPr id="5" name="AutoShape 4" descr="A sleek and modern wallpaper with the title 'StockLens' at the center, designed to suggest the idea of analyzing corporate dynamics through data. The background features abstract data charts, financial graphs, and stock market symbols with futuristic digital elements like lines and nodes, hinting at correlations and connections between companies. The colors should include deep blues, silvers, and subtle greens, evoking a tech-savvy and analytical feel, with a professional, minimalist style.">
            <a:extLst>
              <a:ext uri="{FF2B5EF4-FFF2-40B4-BE49-F238E27FC236}">
                <a16:creationId xmlns:a16="http://schemas.microsoft.com/office/drawing/2014/main" id="{81FE8E32-EB9E-5792-CB83-2CB1BA688451}"/>
              </a:ext>
            </a:extLst>
          </p:cNvPr>
          <p:cNvSpPr>
            <a:spLocks noChangeAspect="1" noChangeArrowheads="1"/>
          </p:cNvSpPr>
          <p:nvPr/>
        </p:nvSpPr>
        <p:spPr bwMode="auto">
          <a:xfrm>
            <a:off x="10363200" y="10302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A sleek and modern wallpaper with the title 'StockLens' at the center, designed to suggest the idea of analyzing corporate dynamics through data. The background features abstract data charts, financial graphs, and stock market symbols with futuristic digital elements like lines and nodes, hinting at correlations and connections between companies. The colors should include deep blues, silvers, and subtle greens, evoking a tech-savvy and analytical feel, with a professional, minimalist style.">
            <a:extLst>
              <a:ext uri="{FF2B5EF4-FFF2-40B4-BE49-F238E27FC236}">
                <a16:creationId xmlns:a16="http://schemas.microsoft.com/office/drawing/2014/main" id="{1942680F-E52F-C377-28B4-29ACC9EFEAEB}"/>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32155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CF03DCF1-A2E9-4508-9109-04925CE1A0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16388" y="287518"/>
            <a:ext cx="1335600" cy="1262947"/>
            <a:chOff x="7735641" y="2106638"/>
            <a:chExt cx="1335600" cy="1262947"/>
          </a:xfrm>
        </p:grpSpPr>
        <p:sp>
          <p:nvSpPr>
            <p:cNvPr id="15" name="Freeform: Shape 14">
              <a:extLst>
                <a:ext uri="{FF2B5EF4-FFF2-40B4-BE49-F238E27FC236}">
                  <a16:creationId xmlns:a16="http://schemas.microsoft.com/office/drawing/2014/main" id="{71053FCC-4A78-4796-B809-1564F773481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7735641" y="210663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Oval 15">
              <a:extLst>
                <a:ext uri="{FF2B5EF4-FFF2-40B4-BE49-F238E27FC236}">
                  <a16:creationId xmlns:a16="http://schemas.microsoft.com/office/drawing/2014/main" id="{CDA5B55E-E932-4F94-9EE3-99602920EB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261241" y="2453712"/>
              <a:ext cx="540000" cy="10800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AA3D86A9-530C-3115-87FB-CC7FD65A4856}"/>
              </a:ext>
            </a:extLst>
          </p:cNvPr>
          <p:cNvSpPr>
            <a:spLocks noGrp="1"/>
          </p:cNvSpPr>
          <p:nvPr>
            <p:ph type="ctrTitle"/>
          </p:nvPr>
        </p:nvSpPr>
        <p:spPr>
          <a:xfrm>
            <a:off x="518107" y="583580"/>
            <a:ext cx="3565524" cy="674541"/>
          </a:xfrm>
        </p:spPr>
        <p:txBody>
          <a:bodyPr anchor="b">
            <a:normAutofit fontScale="90000"/>
          </a:bodyPr>
          <a:lstStyle/>
          <a:p>
            <a:r>
              <a:rPr lang="en-US" sz="4800"/>
              <a:t>Text insights</a:t>
            </a:r>
          </a:p>
        </p:txBody>
      </p:sp>
      <p:sp>
        <p:nvSpPr>
          <p:cNvPr id="18" name="Rectangle 17">
            <a:extLst>
              <a:ext uri="{FF2B5EF4-FFF2-40B4-BE49-F238E27FC236}">
                <a16:creationId xmlns:a16="http://schemas.microsoft.com/office/drawing/2014/main" id="{FE05BC49-0F00-4C85-9AF5-A0CC5B39C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008B63F5-951E-6DAA-6782-A9DCB4107433}"/>
              </a:ext>
            </a:extLst>
          </p:cNvPr>
          <p:cNvSpPr>
            <a:spLocks noGrp="1"/>
          </p:cNvSpPr>
          <p:nvPr>
            <p:ph type="subTitle" idx="1"/>
          </p:nvPr>
        </p:nvSpPr>
        <p:spPr>
          <a:xfrm>
            <a:off x="525033" y="2132452"/>
            <a:ext cx="11185524" cy="3960373"/>
          </a:xfrm>
        </p:spPr>
        <p:txBody>
          <a:bodyPr vert="horz" wrap="square" lIns="0" tIns="0" rIns="0" bIns="0" rtlCol="0" anchor="t">
            <a:normAutofit/>
          </a:bodyPr>
          <a:lstStyle/>
          <a:p>
            <a:r>
              <a:rPr lang="en-US" sz="2000">
                <a:solidFill>
                  <a:schemeClr val="tx1">
                    <a:alpha val="60000"/>
                  </a:schemeClr>
                </a:solidFill>
              </a:rPr>
              <a:t>Given a collection of documents, we can cluster them based on their BERT encodings or identify what topics are relevant to them</a:t>
            </a:r>
            <a:endParaRPr lang="en-US">
              <a:solidFill>
                <a:schemeClr val="tx1">
                  <a:alpha val="60000"/>
                </a:schemeClr>
              </a:solidFill>
            </a:endParaRPr>
          </a:p>
          <a:p>
            <a:endParaRPr lang="en-US" sz="2000"/>
          </a:p>
          <a:p>
            <a:endParaRPr lang="en-US" sz="2000"/>
          </a:p>
          <a:p>
            <a:br>
              <a:rPr lang="en-US" sz="2000"/>
            </a:br>
            <a:br>
              <a:rPr lang="en-US" sz="2000"/>
            </a:br>
            <a:endParaRPr lang="en-US" sz="2000">
              <a:solidFill>
                <a:schemeClr val="tx1">
                  <a:alpha val="60000"/>
                </a:schemeClr>
              </a:solidFill>
              <a:ea typeface="Source Sans Pro"/>
            </a:endParaRPr>
          </a:p>
        </p:txBody>
      </p:sp>
      <p:pic>
        <p:nvPicPr>
          <p:cNvPr id="5" name="Picture 4" descr="A diagram of a document cluster&#10;&#10;Description automatically generated">
            <a:extLst>
              <a:ext uri="{FF2B5EF4-FFF2-40B4-BE49-F238E27FC236}">
                <a16:creationId xmlns:a16="http://schemas.microsoft.com/office/drawing/2014/main" id="{E1AAC3BE-3A8A-A148-DAD0-CA9D5E3E9515}"/>
              </a:ext>
            </a:extLst>
          </p:cNvPr>
          <p:cNvPicPr>
            <a:picLocks noChangeAspect="1"/>
          </p:cNvPicPr>
          <p:nvPr/>
        </p:nvPicPr>
        <p:blipFill>
          <a:blip r:embed="rId2"/>
          <a:stretch>
            <a:fillRect/>
          </a:stretch>
        </p:blipFill>
        <p:spPr>
          <a:xfrm>
            <a:off x="970258" y="2970507"/>
            <a:ext cx="4142569" cy="3345053"/>
          </a:xfrm>
          <a:prstGeom prst="rect">
            <a:avLst/>
          </a:prstGeom>
        </p:spPr>
      </p:pic>
      <p:pic>
        <p:nvPicPr>
          <p:cNvPr id="6" name="Picture 5">
            <a:extLst>
              <a:ext uri="{FF2B5EF4-FFF2-40B4-BE49-F238E27FC236}">
                <a16:creationId xmlns:a16="http://schemas.microsoft.com/office/drawing/2014/main" id="{0A74FBC7-62C3-568F-7F8A-B112E802A7B6}"/>
              </a:ext>
            </a:extLst>
          </p:cNvPr>
          <p:cNvPicPr>
            <a:picLocks noChangeAspect="1"/>
          </p:cNvPicPr>
          <p:nvPr/>
        </p:nvPicPr>
        <p:blipFill>
          <a:blip r:embed="rId3"/>
          <a:stretch>
            <a:fillRect/>
          </a:stretch>
        </p:blipFill>
        <p:spPr>
          <a:xfrm>
            <a:off x="6707068" y="2770688"/>
            <a:ext cx="4463013" cy="3544873"/>
          </a:xfrm>
          <a:prstGeom prst="rect">
            <a:avLst/>
          </a:prstGeom>
        </p:spPr>
      </p:pic>
    </p:spTree>
    <p:extLst>
      <p:ext uri="{BB962C8B-B14F-4D97-AF65-F5344CB8AC3E}">
        <p14:creationId xmlns:p14="http://schemas.microsoft.com/office/powerpoint/2010/main" val="3766833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41" name="Freeform: Shape 40">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Oval 41">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Oval 42">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Freeform: Shape 43">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46" name="Rectangle 45">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F7CD1E-A62A-9391-DB4F-BACDF42900BE}"/>
              </a:ext>
            </a:extLst>
          </p:cNvPr>
          <p:cNvSpPr>
            <a:spLocks noGrp="1"/>
          </p:cNvSpPr>
          <p:nvPr>
            <p:ph type="ctrTitle"/>
          </p:nvPr>
        </p:nvSpPr>
        <p:spPr>
          <a:xfrm>
            <a:off x="550862" y="1435100"/>
            <a:ext cx="5437188" cy="3496214"/>
          </a:xfrm>
        </p:spPr>
        <p:txBody>
          <a:bodyPr vert="horz" wrap="square" lIns="0" tIns="0" rIns="0" bIns="0" rtlCol="0" anchor="t" anchorCtr="0">
            <a:normAutofit/>
          </a:bodyPr>
          <a:lstStyle/>
          <a:p>
            <a:pPr>
              <a:lnSpc>
                <a:spcPct val="90000"/>
              </a:lnSpc>
            </a:pPr>
            <a:r>
              <a:rPr lang="en-US" sz="8000">
                <a:solidFill>
                  <a:srgbClr val="FFFFFF"/>
                </a:solidFill>
                <a:latin typeface="Sitka Heading"/>
              </a:rPr>
              <a:t>Tentative models</a:t>
            </a:r>
          </a:p>
        </p:txBody>
      </p:sp>
      <p:sp>
        <p:nvSpPr>
          <p:cNvPr id="3" name="Subtitle 2">
            <a:extLst>
              <a:ext uri="{FF2B5EF4-FFF2-40B4-BE49-F238E27FC236}">
                <a16:creationId xmlns:a16="http://schemas.microsoft.com/office/drawing/2014/main" id="{C56EBB58-729D-0FA7-3F8F-49FB174CCEB7}"/>
              </a:ext>
            </a:extLst>
          </p:cNvPr>
          <p:cNvSpPr>
            <a:spLocks noGrp="1"/>
          </p:cNvSpPr>
          <p:nvPr>
            <p:ph type="subTitle" idx="1"/>
          </p:nvPr>
        </p:nvSpPr>
        <p:spPr>
          <a:xfrm>
            <a:off x="5825343" y="1459554"/>
            <a:ext cx="4896413" cy="4633271"/>
          </a:xfrm>
        </p:spPr>
        <p:txBody>
          <a:bodyPr vert="horz" wrap="square" lIns="0" tIns="0" rIns="0" bIns="0" rtlCol="0" anchor="t">
            <a:normAutofit/>
          </a:bodyPr>
          <a:lstStyle/>
          <a:p>
            <a:pPr>
              <a:lnSpc>
                <a:spcPct val="110000"/>
              </a:lnSpc>
              <a:spcBef>
                <a:spcPct val="0"/>
              </a:spcBef>
            </a:pPr>
            <a:r>
              <a:rPr lang="en-US" sz="2000">
                <a:solidFill>
                  <a:schemeClr val="tx1">
                    <a:alpha val="60000"/>
                  </a:schemeClr>
                </a:solidFill>
              </a:rPr>
              <a:t>Understand the impact of business decisions on stock performance</a:t>
            </a:r>
            <a:endParaRPr lang="en-US"/>
          </a:p>
          <a:p>
            <a:pPr indent="-228600">
              <a:lnSpc>
                <a:spcPct val="110000"/>
              </a:lnSpc>
              <a:spcBef>
                <a:spcPct val="0"/>
              </a:spcBef>
              <a:buFont typeface="Arial,Sans-Serif" panose="020B0604020202020204" pitchFamily="34" charset="0"/>
              <a:buChar char="•"/>
            </a:pPr>
            <a:r>
              <a:rPr lang="en-US" sz="1800">
                <a:solidFill>
                  <a:schemeClr val="tx1">
                    <a:alpha val="60000"/>
                  </a:schemeClr>
                </a:solidFill>
              </a:rPr>
              <a:t>Decision tree, random</a:t>
            </a:r>
            <a:r>
              <a:rPr lang="en-US" sz="1800">
                <a:solidFill>
                  <a:srgbClr val="FFFFFF">
                    <a:alpha val="60000"/>
                  </a:srgbClr>
                </a:solidFill>
                <a:ea typeface="Source Sans Pro"/>
              </a:rPr>
              <a:t> forests, LSTM</a:t>
            </a:r>
          </a:p>
          <a:p>
            <a:pPr>
              <a:lnSpc>
                <a:spcPct val="110000"/>
              </a:lnSpc>
              <a:spcBef>
                <a:spcPct val="0"/>
              </a:spcBef>
            </a:pPr>
            <a:r>
              <a:rPr lang="en-US" sz="2000">
                <a:solidFill>
                  <a:schemeClr val="tx1">
                    <a:alpha val="60000"/>
                  </a:schemeClr>
                </a:solidFill>
              </a:rPr>
              <a:t>Identify patterns and trends across multiple companies</a:t>
            </a:r>
            <a:endParaRPr lang="en-US" sz="2000">
              <a:solidFill>
                <a:srgbClr val="FFFFFF">
                  <a:alpha val="60000"/>
                </a:srgbClr>
              </a:solidFill>
              <a:ea typeface="Source Sans Pro"/>
            </a:endParaRPr>
          </a:p>
          <a:p>
            <a:pPr indent="-228600">
              <a:lnSpc>
                <a:spcPct val="110000"/>
              </a:lnSpc>
              <a:spcBef>
                <a:spcPct val="0"/>
              </a:spcBef>
              <a:buFont typeface="Arial,Sans-Serif" panose="020B0604020202020204" pitchFamily="34" charset="0"/>
              <a:buChar char="•"/>
            </a:pPr>
            <a:r>
              <a:rPr lang="en-US" sz="1800">
                <a:solidFill>
                  <a:schemeClr val="tx1">
                    <a:alpha val="60000"/>
                  </a:schemeClr>
                </a:solidFill>
              </a:rPr>
              <a:t>Keyword</a:t>
            </a:r>
            <a:r>
              <a:rPr lang="en-US" sz="1800">
                <a:solidFill>
                  <a:srgbClr val="FFFFFF">
                    <a:alpha val="60000"/>
                  </a:srgbClr>
                </a:solidFill>
                <a:ea typeface="Source Sans Pro"/>
              </a:rPr>
              <a:t> analysis with clustering techniques</a:t>
            </a:r>
            <a:endParaRPr lang="en-US" sz="1800" err="1">
              <a:solidFill>
                <a:srgbClr val="FFFFFF">
                  <a:alpha val="60000"/>
                </a:srgbClr>
              </a:solidFill>
              <a:ea typeface="Source Sans Pro"/>
            </a:endParaRPr>
          </a:p>
          <a:p>
            <a:pPr marL="57150">
              <a:lnSpc>
                <a:spcPct val="110000"/>
              </a:lnSpc>
              <a:spcBef>
                <a:spcPct val="0"/>
              </a:spcBef>
            </a:pPr>
            <a:r>
              <a:rPr lang="en-US" sz="2000">
                <a:solidFill>
                  <a:schemeClr val="tx1">
                    <a:alpha val="60000"/>
                  </a:schemeClr>
                </a:solidFill>
              </a:rPr>
              <a:t>Explore correlations between companies to identify potential partnerships</a:t>
            </a:r>
            <a:endParaRPr lang="en-US" sz="1000">
              <a:solidFill>
                <a:srgbClr val="FFFFFF">
                  <a:alpha val="60000"/>
                </a:srgbClr>
              </a:solidFill>
              <a:ea typeface="Source Sans Pro"/>
            </a:endParaRPr>
          </a:p>
          <a:p>
            <a:pPr marL="285750" indent="-228600">
              <a:lnSpc>
                <a:spcPct val="110000"/>
              </a:lnSpc>
              <a:spcBef>
                <a:spcPct val="0"/>
              </a:spcBef>
              <a:buFont typeface="Arial,Sans-Serif" panose="020B0604020202020204" pitchFamily="34" charset="0"/>
              <a:buChar char="•"/>
            </a:pPr>
            <a:r>
              <a:rPr lang="en-US" sz="1800">
                <a:solidFill>
                  <a:schemeClr val="tx1">
                    <a:alpha val="60000"/>
                  </a:schemeClr>
                </a:solidFill>
              </a:rPr>
              <a:t>Cross-correlation between stock returns and clustering of company direction</a:t>
            </a:r>
            <a:endParaRPr lang="en-US" sz="1800">
              <a:solidFill>
                <a:schemeClr val="tx1">
                  <a:alpha val="60000"/>
                </a:schemeClr>
              </a:solidFill>
              <a:ea typeface="Source Sans Pro"/>
            </a:endParaRPr>
          </a:p>
          <a:p>
            <a:pPr>
              <a:lnSpc>
                <a:spcPct val="110000"/>
              </a:lnSpc>
              <a:spcBef>
                <a:spcPct val="0"/>
              </a:spcBef>
            </a:pPr>
            <a:r>
              <a:rPr lang="en-US" sz="2000">
                <a:solidFill>
                  <a:schemeClr val="tx1">
                    <a:alpha val="60000"/>
                  </a:schemeClr>
                </a:solidFill>
              </a:rPr>
              <a:t>Provide insights for future stock movements</a:t>
            </a:r>
            <a:endParaRPr lang="en-US" sz="1600">
              <a:solidFill>
                <a:srgbClr val="FFFFFF">
                  <a:alpha val="60000"/>
                </a:srgbClr>
              </a:solidFill>
              <a:ea typeface="Source Sans Pro"/>
            </a:endParaRPr>
          </a:p>
          <a:p>
            <a:pPr indent="-228600">
              <a:lnSpc>
                <a:spcPct val="110000"/>
              </a:lnSpc>
              <a:spcBef>
                <a:spcPct val="0"/>
              </a:spcBef>
              <a:buFont typeface="Arial,Sans-Serif" panose="020B0604020202020204" pitchFamily="34" charset="0"/>
              <a:buChar char="•"/>
            </a:pPr>
            <a:r>
              <a:rPr lang="en-US" sz="1800">
                <a:solidFill>
                  <a:schemeClr val="tx1">
                    <a:alpha val="60000"/>
                  </a:schemeClr>
                </a:solidFill>
                <a:ea typeface="Source Sans Pro"/>
              </a:rPr>
              <a:t>Decision trees, SVM, LSTM</a:t>
            </a:r>
          </a:p>
        </p:txBody>
      </p:sp>
      <p:sp>
        <p:nvSpPr>
          <p:cNvPr id="48" name="Freeform: Shape 47">
            <a:extLst>
              <a:ext uri="{FF2B5EF4-FFF2-40B4-BE49-F238E27FC236}">
                <a16:creationId xmlns:a16="http://schemas.microsoft.com/office/drawing/2014/main" id="{D3262674-A504-4C90-BBBB-94D20F92A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54653" y="4120355"/>
            <a:ext cx="1237347" cy="1972470"/>
          </a:xfrm>
          <a:custGeom>
            <a:avLst/>
            <a:gdLst>
              <a:gd name="connsiteX0" fmla="*/ 986235 w 1237347"/>
              <a:gd name="connsiteY0" fmla="*/ 0 h 1972470"/>
              <a:gd name="connsiteX1" fmla="*/ 1184996 w 1237347"/>
              <a:gd name="connsiteY1" fmla="*/ 20037 h 1972470"/>
              <a:gd name="connsiteX2" fmla="*/ 1237347 w 1237347"/>
              <a:gd name="connsiteY2" fmla="*/ 33498 h 1972470"/>
              <a:gd name="connsiteX3" fmla="*/ 1237347 w 1237347"/>
              <a:gd name="connsiteY3" fmla="*/ 1938973 h 1972470"/>
              <a:gd name="connsiteX4" fmla="*/ 1184996 w 1237347"/>
              <a:gd name="connsiteY4" fmla="*/ 1952433 h 1972470"/>
              <a:gd name="connsiteX5" fmla="*/ 986235 w 1237347"/>
              <a:gd name="connsiteY5" fmla="*/ 1972470 h 1972470"/>
              <a:gd name="connsiteX6" fmla="*/ 0 w 1237347"/>
              <a:gd name="connsiteY6" fmla="*/ 986235 h 1972470"/>
              <a:gd name="connsiteX7" fmla="*/ 986235 w 1237347"/>
              <a:gd name="connsiteY7" fmla="*/ 0 h 1972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37347" h="1972470">
                <a:moveTo>
                  <a:pt x="986235" y="0"/>
                </a:moveTo>
                <a:cubicBezTo>
                  <a:pt x="1054320" y="0"/>
                  <a:pt x="1120794" y="6899"/>
                  <a:pt x="1184996" y="20037"/>
                </a:cubicBezTo>
                <a:lnTo>
                  <a:pt x="1237347" y="33498"/>
                </a:lnTo>
                <a:lnTo>
                  <a:pt x="1237347" y="1938973"/>
                </a:lnTo>
                <a:lnTo>
                  <a:pt x="1184996" y="1952433"/>
                </a:lnTo>
                <a:cubicBezTo>
                  <a:pt x="1120794" y="1965571"/>
                  <a:pt x="1054320" y="1972470"/>
                  <a:pt x="986235" y="1972470"/>
                </a:cubicBezTo>
                <a:cubicBezTo>
                  <a:pt x="441552" y="1972470"/>
                  <a:pt x="0" y="1530918"/>
                  <a:pt x="0" y="986235"/>
                </a:cubicBezTo>
                <a:cubicBezTo>
                  <a:pt x="0" y="441552"/>
                  <a:pt x="441552" y="0"/>
                  <a:pt x="986235"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508000" dist="76200" dir="15480000">
              <a:schemeClr val="accent1">
                <a:lumMod val="60000"/>
                <a:lumOff val="40000"/>
                <a:alpha val="6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7441437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41" name="Freeform: Shape 40">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Oval 41">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Oval 42">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Freeform: Shape 43">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46" name="Rectangle 45">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F7CD1E-A62A-9391-DB4F-BACDF42900BE}"/>
              </a:ext>
            </a:extLst>
          </p:cNvPr>
          <p:cNvSpPr>
            <a:spLocks noGrp="1"/>
          </p:cNvSpPr>
          <p:nvPr>
            <p:ph type="ctrTitle"/>
          </p:nvPr>
        </p:nvSpPr>
        <p:spPr>
          <a:xfrm>
            <a:off x="575052" y="1447195"/>
            <a:ext cx="4868713" cy="3556690"/>
          </a:xfrm>
        </p:spPr>
        <p:txBody>
          <a:bodyPr vert="horz" wrap="square" lIns="0" tIns="0" rIns="0" bIns="0" rtlCol="0" anchor="t" anchorCtr="0">
            <a:normAutofit/>
          </a:bodyPr>
          <a:lstStyle/>
          <a:p>
            <a:pPr>
              <a:lnSpc>
                <a:spcPct val="90000"/>
              </a:lnSpc>
            </a:pPr>
            <a:r>
              <a:rPr lang="en-US" sz="8000"/>
              <a:t> Measuring accuracy of model? </a:t>
            </a:r>
          </a:p>
        </p:txBody>
      </p:sp>
      <p:sp>
        <p:nvSpPr>
          <p:cNvPr id="3" name="Subtitle 2">
            <a:extLst>
              <a:ext uri="{FF2B5EF4-FFF2-40B4-BE49-F238E27FC236}">
                <a16:creationId xmlns:a16="http://schemas.microsoft.com/office/drawing/2014/main" id="{C56EBB58-729D-0FA7-3F8F-49FB174CCEB7}"/>
              </a:ext>
            </a:extLst>
          </p:cNvPr>
          <p:cNvSpPr>
            <a:spLocks noGrp="1"/>
          </p:cNvSpPr>
          <p:nvPr>
            <p:ph type="subTitle" idx="1"/>
          </p:nvPr>
        </p:nvSpPr>
        <p:spPr>
          <a:xfrm>
            <a:off x="5825343" y="1459554"/>
            <a:ext cx="4896413" cy="4633271"/>
          </a:xfrm>
        </p:spPr>
        <p:txBody>
          <a:bodyPr vert="horz" wrap="square" lIns="0" tIns="0" rIns="0" bIns="0" rtlCol="0" anchor="t">
            <a:normAutofit/>
          </a:bodyPr>
          <a:lstStyle/>
          <a:p>
            <a:pPr>
              <a:lnSpc>
                <a:spcPct val="110000"/>
              </a:lnSpc>
              <a:spcBef>
                <a:spcPct val="0"/>
              </a:spcBef>
            </a:pPr>
            <a:r>
              <a:rPr lang="en-US" sz="2000">
                <a:solidFill>
                  <a:schemeClr val="tx1">
                    <a:alpha val="60000"/>
                  </a:schemeClr>
                </a:solidFill>
              </a:rPr>
              <a:t>Understand the impact of business decisions on stock performance</a:t>
            </a:r>
            <a:endParaRPr lang="en-US"/>
          </a:p>
          <a:p>
            <a:pPr indent="-228600">
              <a:lnSpc>
                <a:spcPct val="110000"/>
              </a:lnSpc>
              <a:spcBef>
                <a:spcPct val="0"/>
              </a:spcBef>
              <a:buFont typeface="Arial,Sans-Serif" panose="020B0604020202020204" pitchFamily="34" charset="0"/>
              <a:buChar char="•"/>
            </a:pPr>
            <a:r>
              <a:rPr lang="en-US" sz="1800">
                <a:solidFill>
                  <a:schemeClr val="tx1">
                    <a:alpha val="60000"/>
                  </a:schemeClr>
                </a:solidFill>
              </a:rPr>
              <a:t>Evaluate on a test set</a:t>
            </a:r>
            <a:endParaRPr lang="en-US" sz="2000">
              <a:solidFill>
                <a:schemeClr val="tx1">
                  <a:alpha val="60000"/>
                </a:schemeClr>
              </a:solidFill>
            </a:endParaRPr>
          </a:p>
          <a:p>
            <a:pPr>
              <a:lnSpc>
                <a:spcPct val="110000"/>
              </a:lnSpc>
              <a:spcBef>
                <a:spcPct val="0"/>
              </a:spcBef>
            </a:pPr>
            <a:r>
              <a:rPr lang="en-US" sz="2000">
                <a:solidFill>
                  <a:schemeClr val="tx1">
                    <a:alpha val="60000"/>
                  </a:schemeClr>
                </a:solidFill>
              </a:rPr>
              <a:t>Identify patterns and trends across multiple companies</a:t>
            </a:r>
            <a:endParaRPr lang="en-US" sz="2000">
              <a:solidFill>
                <a:schemeClr val="tx1">
                  <a:alpha val="60000"/>
                </a:schemeClr>
              </a:solidFill>
              <a:ea typeface="Source Sans Pro"/>
            </a:endParaRPr>
          </a:p>
          <a:p>
            <a:pPr indent="-228600">
              <a:lnSpc>
                <a:spcPct val="110000"/>
              </a:lnSpc>
              <a:spcBef>
                <a:spcPct val="0"/>
              </a:spcBef>
              <a:buFont typeface="Arial,Sans-Serif" panose="020B0604020202020204" pitchFamily="34" charset="0"/>
              <a:buChar char="•"/>
            </a:pPr>
            <a:r>
              <a:rPr lang="en-US" sz="1800">
                <a:solidFill>
                  <a:schemeClr val="tx1">
                    <a:alpha val="60000"/>
                  </a:schemeClr>
                </a:solidFill>
              </a:rPr>
              <a:t>Comparison to classical industry clusters</a:t>
            </a:r>
            <a:endParaRPr lang="en-US" sz="1800" err="1">
              <a:solidFill>
                <a:schemeClr val="tx1">
                  <a:alpha val="60000"/>
                </a:schemeClr>
              </a:solidFill>
              <a:ea typeface="Source Sans Pro"/>
            </a:endParaRPr>
          </a:p>
          <a:p>
            <a:pPr marL="57150">
              <a:lnSpc>
                <a:spcPct val="110000"/>
              </a:lnSpc>
              <a:spcBef>
                <a:spcPct val="0"/>
              </a:spcBef>
            </a:pPr>
            <a:r>
              <a:rPr lang="en-US" sz="2000">
                <a:solidFill>
                  <a:schemeClr val="tx1">
                    <a:alpha val="60000"/>
                  </a:schemeClr>
                </a:solidFill>
              </a:rPr>
              <a:t>Explore correlations between companies to identify potential partnerships</a:t>
            </a:r>
            <a:endParaRPr lang="en-US" sz="1000">
              <a:solidFill>
                <a:srgbClr val="FFFFFF">
                  <a:alpha val="60000"/>
                </a:srgbClr>
              </a:solidFill>
              <a:ea typeface="Source Sans Pro"/>
            </a:endParaRPr>
          </a:p>
          <a:p>
            <a:pPr marL="285750" indent="-228600">
              <a:lnSpc>
                <a:spcPct val="110000"/>
              </a:lnSpc>
              <a:spcBef>
                <a:spcPct val="0"/>
              </a:spcBef>
              <a:buFont typeface="Arial,Sans-Serif" panose="020B0604020202020204" pitchFamily="34" charset="0"/>
              <a:buChar char="•"/>
            </a:pPr>
            <a:r>
              <a:rPr lang="en-US" sz="1800">
                <a:solidFill>
                  <a:schemeClr val="tx1">
                    <a:alpha val="60000"/>
                  </a:schemeClr>
                </a:solidFill>
              </a:rPr>
              <a:t>Testing on a small number of companies to determine number of accurate predictions</a:t>
            </a:r>
            <a:endParaRPr lang="en-US" sz="1800">
              <a:solidFill>
                <a:schemeClr val="tx1">
                  <a:alpha val="60000"/>
                </a:schemeClr>
              </a:solidFill>
              <a:ea typeface="Source Sans Pro"/>
            </a:endParaRPr>
          </a:p>
          <a:p>
            <a:pPr>
              <a:lnSpc>
                <a:spcPct val="110000"/>
              </a:lnSpc>
              <a:spcBef>
                <a:spcPct val="0"/>
              </a:spcBef>
            </a:pPr>
            <a:r>
              <a:rPr lang="en-US" sz="2000">
                <a:solidFill>
                  <a:schemeClr val="tx1">
                    <a:alpha val="60000"/>
                  </a:schemeClr>
                </a:solidFill>
              </a:rPr>
              <a:t>Provide insights for future stock movements</a:t>
            </a:r>
            <a:endParaRPr lang="en-US" sz="1600">
              <a:solidFill>
                <a:srgbClr val="FFFFFF">
                  <a:alpha val="60000"/>
                </a:srgbClr>
              </a:solidFill>
              <a:ea typeface="Source Sans Pro"/>
            </a:endParaRPr>
          </a:p>
          <a:p>
            <a:pPr indent="-228600">
              <a:lnSpc>
                <a:spcPct val="110000"/>
              </a:lnSpc>
              <a:spcBef>
                <a:spcPct val="0"/>
              </a:spcBef>
              <a:buFont typeface="Arial,Sans-Serif" panose="020B0604020202020204" pitchFamily="34" charset="0"/>
              <a:buChar char="•"/>
            </a:pPr>
            <a:r>
              <a:rPr lang="en-US" sz="1800">
                <a:solidFill>
                  <a:schemeClr val="tx1">
                    <a:alpha val="60000"/>
                  </a:schemeClr>
                </a:solidFill>
                <a:ea typeface="Source Sans Pro"/>
              </a:rPr>
              <a:t>Evaluate on a test set</a:t>
            </a:r>
          </a:p>
        </p:txBody>
      </p:sp>
      <p:sp>
        <p:nvSpPr>
          <p:cNvPr id="48" name="Freeform: Shape 47">
            <a:extLst>
              <a:ext uri="{FF2B5EF4-FFF2-40B4-BE49-F238E27FC236}">
                <a16:creationId xmlns:a16="http://schemas.microsoft.com/office/drawing/2014/main" id="{D3262674-A504-4C90-BBBB-94D20F92A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54653" y="4120355"/>
            <a:ext cx="1237347" cy="1972470"/>
          </a:xfrm>
          <a:custGeom>
            <a:avLst/>
            <a:gdLst>
              <a:gd name="connsiteX0" fmla="*/ 986235 w 1237347"/>
              <a:gd name="connsiteY0" fmla="*/ 0 h 1972470"/>
              <a:gd name="connsiteX1" fmla="*/ 1184996 w 1237347"/>
              <a:gd name="connsiteY1" fmla="*/ 20037 h 1972470"/>
              <a:gd name="connsiteX2" fmla="*/ 1237347 w 1237347"/>
              <a:gd name="connsiteY2" fmla="*/ 33498 h 1972470"/>
              <a:gd name="connsiteX3" fmla="*/ 1237347 w 1237347"/>
              <a:gd name="connsiteY3" fmla="*/ 1938973 h 1972470"/>
              <a:gd name="connsiteX4" fmla="*/ 1184996 w 1237347"/>
              <a:gd name="connsiteY4" fmla="*/ 1952433 h 1972470"/>
              <a:gd name="connsiteX5" fmla="*/ 986235 w 1237347"/>
              <a:gd name="connsiteY5" fmla="*/ 1972470 h 1972470"/>
              <a:gd name="connsiteX6" fmla="*/ 0 w 1237347"/>
              <a:gd name="connsiteY6" fmla="*/ 986235 h 1972470"/>
              <a:gd name="connsiteX7" fmla="*/ 986235 w 1237347"/>
              <a:gd name="connsiteY7" fmla="*/ 0 h 1972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37347" h="1972470">
                <a:moveTo>
                  <a:pt x="986235" y="0"/>
                </a:moveTo>
                <a:cubicBezTo>
                  <a:pt x="1054320" y="0"/>
                  <a:pt x="1120794" y="6899"/>
                  <a:pt x="1184996" y="20037"/>
                </a:cubicBezTo>
                <a:lnTo>
                  <a:pt x="1237347" y="33498"/>
                </a:lnTo>
                <a:lnTo>
                  <a:pt x="1237347" y="1938973"/>
                </a:lnTo>
                <a:lnTo>
                  <a:pt x="1184996" y="1952433"/>
                </a:lnTo>
                <a:cubicBezTo>
                  <a:pt x="1120794" y="1965571"/>
                  <a:pt x="1054320" y="1972470"/>
                  <a:pt x="986235" y="1972470"/>
                </a:cubicBezTo>
                <a:cubicBezTo>
                  <a:pt x="441552" y="1972470"/>
                  <a:pt x="0" y="1530918"/>
                  <a:pt x="0" y="986235"/>
                </a:cubicBezTo>
                <a:cubicBezTo>
                  <a:pt x="0" y="441552"/>
                  <a:pt x="441552" y="0"/>
                  <a:pt x="986235"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508000" dist="76200" dir="15480000">
              <a:schemeClr val="accent1">
                <a:lumMod val="60000"/>
                <a:lumOff val="40000"/>
                <a:alpha val="6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676862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Oval 13">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18" name="Rectangle 17">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63A26B-8C5B-5113-3168-1D9758C46A48}"/>
              </a:ext>
            </a:extLst>
          </p:cNvPr>
          <p:cNvSpPr>
            <a:spLocks noGrp="1"/>
          </p:cNvSpPr>
          <p:nvPr>
            <p:ph type="ctrTitle"/>
          </p:nvPr>
        </p:nvSpPr>
        <p:spPr>
          <a:xfrm>
            <a:off x="550863" y="549275"/>
            <a:ext cx="3565525" cy="5543549"/>
          </a:xfrm>
        </p:spPr>
        <p:txBody>
          <a:bodyPr vert="horz" wrap="square" lIns="0" tIns="0" rIns="0" bIns="0" rtlCol="0" anchor="ctr" anchorCtr="0">
            <a:normAutofit/>
          </a:bodyPr>
          <a:lstStyle/>
          <a:p>
            <a:r>
              <a:rPr lang="en-US" sz="4800"/>
              <a:t>Challenges</a:t>
            </a:r>
          </a:p>
        </p:txBody>
      </p:sp>
      <p:sp>
        <p:nvSpPr>
          <p:cNvPr id="20" name="Rectangle 19">
            <a:extLst>
              <a:ext uri="{FF2B5EF4-FFF2-40B4-BE49-F238E27FC236}">
                <a16:creationId xmlns:a16="http://schemas.microsoft.com/office/drawing/2014/main" id="{429899A3-416E-4DB5-846D-023526052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9" y="0"/>
            <a:ext cx="7641102" cy="6858000"/>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Diagram 6">
            <a:extLst>
              <a:ext uri="{FF2B5EF4-FFF2-40B4-BE49-F238E27FC236}">
                <a16:creationId xmlns:a16="http://schemas.microsoft.com/office/drawing/2014/main" id="{CC1EBF8F-3095-61F4-48D0-AE51314B2E76}"/>
              </a:ext>
            </a:extLst>
          </p:cNvPr>
          <p:cNvGraphicFramePr/>
          <p:nvPr>
            <p:extLst>
              <p:ext uri="{D42A27DB-BD31-4B8C-83A1-F6EECF244321}">
                <p14:modId xmlns:p14="http://schemas.microsoft.com/office/powerpoint/2010/main" val="3606000003"/>
              </p:ext>
            </p:extLst>
          </p:nvPr>
        </p:nvGraphicFramePr>
        <p:xfrm>
          <a:off x="5267325" y="549275"/>
          <a:ext cx="6373814" cy="5759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943927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40" name="Freeform: Shape 3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Oval 4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44" name="Rectangle 43">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80C5E5-3B48-31BC-23F7-6F67AFA63907}"/>
              </a:ext>
            </a:extLst>
          </p:cNvPr>
          <p:cNvSpPr>
            <a:spLocks noGrp="1"/>
          </p:cNvSpPr>
          <p:nvPr>
            <p:ph type="ctrTitle"/>
          </p:nvPr>
        </p:nvSpPr>
        <p:spPr>
          <a:xfrm>
            <a:off x="550863" y="1520825"/>
            <a:ext cx="4535487" cy="3779838"/>
          </a:xfrm>
        </p:spPr>
        <p:txBody>
          <a:bodyPr vert="horz" wrap="square" lIns="0" tIns="0" rIns="0" bIns="0" rtlCol="0" anchor="ctr" anchorCtr="0">
            <a:normAutofit/>
          </a:bodyPr>
          <a:lstStyle/>
          <a:p>
            <a:r>
              <a:rPr lang="en-US"/>
              <a:t>Expected Outcomes</a:t>
            </a:r>
          </a:p>
        </p:txBody>
      </p:sp>
      <p:grpSp>
        <p:nvGrpSpPr>
          <p:cNvPr id="45" name="Group 44">
            <a:extLst>
              <a:ext uri="{FF2B5EF4-FFF2-40B4-BE49-F238E27FC236}">
                <a16:creationId xmlns:a16="http://schemas.microsoft.com/office/drawing/2014/main" id="{20205E53-D75C-4F15-A4A3-21DA0826FC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2950" y="623661"/>
            <a:ext cx="667800" cy="631474"/>
            <a:chOff x="8069541" y="1262702"/>
            <a:chExt cx="667800" cy="631474"/>
          </a:xfrm>
        </p:grpSpPr>
        <p:sp>
          <p:nvSpPr>
            <p:cNvPr id="20" name="Freeform: Shape 19">
              <a:extLst>
                <a:ext uri="{FF2B5EF4-FFF2-40B4-BE49-F238E27FC236}">
                  <a16:creationId xmlns:a16="http://schemas.microsoft.com/office/drawing/2014/main" id="{EB48C7E5-9699-4FB1-9EEE-581C686293C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8069541" y="1262702"/>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127000" dist="50800" dir="42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Oval 45">
              <a:extLst>
                <a:ext uri="{FF2B5EF4-FFF2-40B4-BE49-F238E27FC236}">
                  <a16:creationId xmlns:a16="http://schemas.microsoft.com/office/drawing/2014/main" id="{316993F2-7052-4269-8B81-AC271D2D9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332341" y="1436239"/>
              <a:ext cx="270000" cy="5400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3" name="Oval 22">
            <a:extLst>
              <a:ext uri="{FF2B5EF4-FFF2-40B4-BE49-F238E27FC236}">
                <a16:creationId xmlns:a16="http://schemas.microsoft.com/office/drawing/2014/main" id="{52D58DC7-20C8-4471-BAA7-B296A2AEC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384" y="49771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Freeform: Shape 24">
            <a:extLst>
              <a:ext uri="{FF2B5EF4-FFF2-40B4-BE49-F238E27FC236}">
                <a16:creationId xmlns:a16="http://schemas.microsoft.com/office/drawing/2014/main" id="{8E4AABAC-100B-437F-86D3-981412859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261346" y="5733597"/>
            <a:ext cx="1758388" cy="926985"/>
          </a:xfrm>
          <a:custGeom>
            <a:avLst/>
            <a:gdLst>
              <a:gd name="connsiteX0" fmla="*/ 1486881 w 1758388"/>
              <a:gd name="connsiteY0" fmla="*/ 271508 h 926985"/>
              <a:gd name="connsiteX1" fmla="*/ 1758388 w 1758388"/>
              <a:gd name="connsiteY1" fmla="*/ 926985 h 926985"/>
              <a:gd name="connsiteX2" fmla="*/ 1294895 w 1758388"/>
              <a:gd name="connsiteY2" fmla="*/ 926985 h 926985"/>
              <a:gd name="connsiteX3" fmla="*/ 831404 w 1758388"/>
              <a:gd name="connsiteY3" fmla="*/ 463493 h 926985"/>
              <a:gd name="connsiteX4" fmla="*/ 377328 w 1758388"/>
              <a:gd name="connsiteY4" fmla="*/ 833575 h 926985"/>
              <a:gd name="connsiteX5" fmla="*/ 371585 w 1758388"/>
              <a:gd name="connsiteY5" fmla="*/ 890552 h 926985"/>
              <a:gd name="connsiteX6" fmla="*/ 0 w 1758388"/>
              <a:gd name="connsiteY6" fmla="*/ 518968 h 926985"/>
              <a:gd name="connsiteX7" fmla="*/ 16301 w 1758388"/>
              <a:gd name="connsiteY7" fmla="*/ 485129 h 926985"/>
              <a:gd name="connsiteX8" fmla="*/ 831403 w 1758388"/>
              <a:gd name="connsiteY8" fmla="*/ 0 h 926985"/>
              <a:gd name="connsiteX9" fmla="*/ 1486881 w 1758388"/>
              <a:gd name="connsiteY9" fmla="*/ 271508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58388" h="926985">
                <a:moveTo>
                  <a:pt x="1486881" y="271508"/>
                </a:moveTo>
                <a:cubicBezTo>
                  <a:pt x="1654632" y="439259"/>
                  <a:pt x="1758388" y="671005"/>
                  <a:pt x="1758388" y="926985"/>
                </a:cubicBezTo>
                <a:lnTo>
                  <a:pt x="1294895" y="926985"/>
                </a:lnTo>
                <a:cubicBezTo>
                  <a:pt x="1294895" y="671005"/>
                  <a:pt x="1087383" y="463493"/>
                  <a:pt x="831404" y="463493"/>
                </a:cubicBezTo>
                <a:cubicBezTo>
                  <a:pt x="607421" y="463493"/>
                  <a:pt x="420547" y="622370"/>
                  <a:pt x="377328" y="833575"/>
                </a:cubicBezTo>
                <a:lnTo>
                  <a:pt x="371585" y="890552"/>
                </a:lnTo>
                <a:lnTo>
                  <a:pt x="0" y="518968"/>
                </a:lnTo>
                <a:lnTo>
                  <a:pt x="16301" y="485129"/>
                </a:lnTo>
                <a:cubicBezTo>
                  <a:pt x="173276" y="196165"/>
                  <a:pt x="479432" y="0"/>
                  <a:pt x="831403" y="0"/>
                </a:cubicBezTo>
                <a:cubicBezTo>
                  <a:pt x="1087383" y="0"/>
                  <a:pt x="1319129" y="103757"/>
                  <a:pt x="1486881" y="271508"/>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7" name="Freeform: Shape 46">
            <a:extLst>
              <a:ext uri="{FF2B5EF4-FFF2-40B4-BE49-F238E27FC236}">
                <a16:creationId xmlns:a16="http://schemas.microsoft.com/office/drawing/2014/main" id="{1DFD33E0-4D46-4176-BAE2-6AED15231C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353363" y="5725768"/>
            <a:ext cx="1728640" cy="1042921"/>
          </a:xfrm>
          <a:custGeom>
            <a:avLst/>
            <a:gdLst>
              <a:gd name="connsiteX0" fmla="*/ 1391304 w 1728640"/>
              <a:gd name="connsiteY0" fmla="*/ 238153 h 1042921"/>
              <a:gd name="connsiteX1" fmla="*/ 1728640 w 1728640"/>
              <a:gd name="connsiteY1" fmla="*/ 1042921 h 1042921"/>
              <a:gd name="connsiteX2" fmla="*/ 1265147 w 1728640"/>
              <a:gd name="connsiteY2" fmla="*/ 1042921 h 1042921"/>
              <a:gd name="connsiteX3" fmla="*/ 801655 w 1728640"/>
              <a:gd name="connsiteY3" fmla="*/ 521461 h 1042921"/>
              <a:gd name="connsiteX4" fmla="*/ 374587 w 1728640"/>
              <a:gd name="connsiteY4" fmla="*/ 839945 h 1042921"/>
              <a:gd name="connsiteX5" fmla="*/ 362576 w 1728640"/>
              <a:gd name="connsiteY5" fmla="*/ 883477 h 1042921"/>
              <a:gd name="connsiteX6" fmla="*/ 0 w 1728640"/>
              <a:gd name="connsiteY6" fmla="*/ 520901 h 1042921"/>
              <a:gd name="connsiteX7" fmla="*/ 32986 w 1728640"/>
              <a:gd name="connsiteY7" fmla="*/ 459814 h 1042921"/>
              <a:gd name="connsiteX8" fmla="*/ 801656 w 1728640"/>
              <a:gd name="connsiteY8" fmla="*/ 0 h 1042921"/>
              <a:gd name="connsiteX9" fmla="*/ 1391304 w 1728640"/>
              <a:gd name="connsiteY9" fmla="*/ 238153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8640" h="1042921">
                <a:moveTo>
                  <a:pt x="1391304" y="238153"/>
                </a:moveTo>
                <a:cubicBezTo>
                  <a:pt x="1597323" y="429440"/>
                  <a:pt x="1728640" y="718927"/>
                  <a:pt x="1728640" y="1042921"/>
                </a:cubicBezTo>
                <a:lnTo>
                  <a:pt x="1265147" y="1042921"/>
                </a:lnTo>
                <a:cubicBezTo>
                  <a:pt x="1265147" y="754926"/>
                  <a:pt x="1057635" y="521461"/>
                  <a:pt x="801655" y="521461"/>
                </a:cubicBezTo>
                <a:cubicBezTo>
                  <a:pt x="609671" y="521461"/>
                  <a:pt x="444949" y="652785"/>
                  <a:pt x="374587" y="839945"/>
                </a:cubicBezTo>
                <a:lnTo>
                  <a:pt x="362576" y="883477"/>
                </a:lnTo>
                <a:lnTo>
                  <a:pt x="0" y="520901"/>
                </a:lnTo>
                <a:lnTo>
                  <a:pt x="32986" y="459814"/>
                </a:lnTo>
                <a:cubicBezTo>
                  <a:pt x="199571" y="182395"/>
                  <a:pt x="481681" y="0"/>
                  <a:pt x="801656" y="0"/>
                </a:cubicBezTo>
                <a:cubicBezTo>
                  <a:pt x="1025638" y="0"/>
                  <a:pt x="1231066" y="89374"/>
                  <a:pt x="1391304" y="238153"/>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8" name="Oval 47">
            <a:extLst>
              <a:ext uri="{FF2B5EF4-FFF2-40B4-BE49-F238E27FC236}">
                <a16:creationId xmlns:a16="http://schemas.microsoft.com/office/drawing/2014/main" id="{022B5D87-7689-4E7F-B03A-7F803B5DF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872920" y="5836283"/>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6" name="Diagram 5">
            <a:extLst>
              <a:ext uri="{FF2B5EF4-FFF2-40B4-BE49-F238E27FC236}">
                <a16:creationId xmlns:a16="http://schemas.microsoft.com/office/drawing/2014/main" id="{CDCB0DFC-B5FF-30D6-B059-BFAD07E17683}"/>
              </a:ext>
            </a:extLst>
          </p:cNvPr>
          <p:cNvGraphicFramePr/>
          <p:nvPr>
            <p:extLst>
              <p:ext uri="{D42A27DB-BD31-4B8C-83A1-F6EECF244321}">
                <p14:modId xmlns:p14="http://schemas.microsoft.com/office/powerpoint/2010/main" val="2844101233"/>
              </p:ext>
            </p:extLst>
          </p:nvPr>
        </p:nvGraphicFramePr>
        <p:xfrm>
          <a:off x="5267325" y="549275"/>
          <a:ext cx="6373814" cy="5759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279305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30" name="Freeform: Shape 2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Oval 3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Oval 3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Freeform: Shape 3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35" name="Rectangle 3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6BA702-9069-DD76-149F-55E0F5D5F25B}"/>
              </a:ext>
            </a:extLst>
          </p:cNvPr>
          <p:cNvSpPr>
            <a:spLocks noGrp="1"/>
          </p:cNvSpPr>
          <p:nvPr>
            <p:ph type="ctrTitle"/>
          </p:nvPr>
        </p:nvSpPr>
        <p:spPr>
          <a:xfrm>
            <a:off x="550863" y="549275"/>
            <a:ext cx="5437185" cy="1997855"/>
          </a:xfrm>
        </p:spPr>
        <p:txBody>
          <a:bodyPr vert="horz" wrap="square" lIns="0" tIns="0" rIns="0" bIns="0" rtlCol="0" anchor="b" anchorCtr="0">
            <a:normAutofit/>
          </a:bodyPr>
          <a:lstStyle/>
          <a:p>
            <a:r>
              <a:rPr lang="en-US" sz="4800">
                <a:latin typeface="Sitka Heading"/>
                <a:ea typeface="Source Sans Pro"/>
              </a:rPr>
              <a:t>Evaluation</a:t>
            </a:r>
          </a:p>
        </p:txBody>
      </p:sp>
      <p:sp>
        <p:nvSpPr>
          <p:cNvPr id="4" name="TextBox 3">
            <a:extLst>
              <a:ext uri="{FF2B5EF4-FFF2-40B4-BE49-F238E27FC236}">
                <a16:creationId xmlns:a16="http://schemas.microsoft.com/office/drawing/2014/main" id="{C51BD013-C7EE-3453-1B04-BEC497F9CEB6}"/>
              </a:ext>
            </a:extLst>
          </p:cNvPr>
          <p:cNvSpPr txBox="1"/>
          <p:nvPr/>
        </p:nvSpPr>
        <p:spPr>
          <a:xfrm>
            <a:off x="550863" y="2677306"/>
            <a:ext cx="5437187" cy="3415519"/>
          </a:xfrm>
          <a:prstGeom prst="rect">
            <a:avLst/>
          </a:prstGeom>
        </p:spPr>
        <p:txBody>
          <a:bodyPr rot="0" spcFirstLastPara="0" vertOverflow="overflow" horzOverflow="overflow" vert="horz" wrap="square" lIns="0" tIns="0" rIns="0" bIns="0" numCol="1" spcCol="0" rtlCol="0" fromWordArt="0" anchor="t" anchorCtr="0" forceAA="0" compatLnSpc="1">
            <a:prstTxWarp prst="textNoShape">
              <a:avLst/>
            </a:prstTxWarp>
            <a:normAutofit/>
          </a:bodyPr>
          <a:lstStyle/>
          <a:p>
            <a:pPr marL="285750" indent="-228600">
              <a:spcAft>
                <a:spcPts val="800"/>
              </a:spcAft>
              <a:buFont typeface="Arial" panose="020B0604020202020204" pitchFamily="34" charset="0"/>
              <a:buChar char="•"/>
            </a:pPr>
            <a:r>
              <a:rPr lang="en-US" sz="1600">
                <a:solidFill>
                  <a:schemeClr val="tx1">
                    <a:alpha val="60000"/>
                  </a:schemeClr>
                </a:solidFill>
              </a:rPr>
              <a:t>Understanding business decision's effect on stock performance</a:t>
            </a:r>
          </a:p>
          <a:p>
            <a:pPr marL="742950" lvl="1" indent="-228600">
              <a:spcAft>
                <a:spcPts val="800"/>
              </a:spcAft>
              <a:buFont typeface="Arial" panose="020B0604020202020204" pitchFamily="34" charset="0"/>
              <a:buChar char="•"/>
            </a:pPr>
            <a:r>
              <a:rPr lang="en-US" sz="1600">
                <a:solidFill>
                  <a:schemeClr val="tx1">
                    <a:alpha val="60000"/>
                  </a:schemeClr>
                </a:solidFill>
              </a:rPr>
              <a:t>Compare business direction and stock performance to industry average</a:t>
            </a:r>
            <a:endParaRPr lang="en-US" sz="1600">
              <a:solidFill>
                <a:schemeClr val="tx1">
                  <a:alpha val="60000"/>
                </a:schemeClr>
              </a:solidFill>
              <a:ea typeface="Source Sans Pro"/>
            </a:endParaRPr>
          </a:p>
          <a:p>
            <a:pPr marL="285750" indent="-228600">
              <a:spcAft>
                <a:spcPts val="800"/>
              </a:spcAft>
              <a:buFont typeface="Arial" panose="020B0604020202020204" pitchFamily="34" charset="0"/>
              <a:buChar char="•"/>
            </a:pPr>
            <a:r>
              <a:rPr lang="en-US" sz="1600">
                <a:solidFill>
                  <a:schemeClr val="tx1">
                    <a:alpha val="60000"/>
                  </a:schemeClr>
                </a:solidFill>
              </a:rPr>
              <a:t>Finding patterns and trends across multiple companies</a:t>
            </a:r>
            <a:endParaRPr lang="en-US" sz="1600">
              <a:solidFill>
                <a:schemeClr val="tx1">
                  <a:alpha val="60000"/>
                </a:schemeClr>
              </a:solidFill>
              <a:ea typeface="Source Sans Pro"/>
            </a:endParaRPr>
          </a:p>
          <a:p>
            <a:pPr marL="742950" lvl="1" indent="-228600">
              <a:spcAft>
                <a:spcPts val="800"/>
              </a:spcAft>
              <a:buFont typeface="Arial" panose="020B0604020202020204" pitchFamily="34" charset="0"/>
              <a:buChar char="•"/>
            </a:pPr>
            <a:r>
              <a:rPr lang="en-US" sz="1600">
                <a:solidFill>
                  <a:schemeClr val="tx1">
                    <a:alpha val="60000"/>
                  </a:schemeClr>
                </a:solidFill>
              </a:rPr>
              <a:t>Compare to standard trends among industries</a:t>
            </a:r>
            <a:endParaRPr lang="en-US" sz="1600">
              <a:solidFill>
                <a:schemeClr val="tx1">
                  <a:alpha val="60000"/>
                </a:schemeClr>
              </a:solidFill>
              <a:ea typeface="Source Sans Pro"/>
            </a:endParaRPr>
          </a:p>
          <a:p>
            <a:pPr marL="285750" indent="-228600">
              <a:spcAft>
                <a:spcPts val="800"/>
              </a:spcAft>
              <a:buFont typeface="Arial" panose="020B0604020202020204" pitchFamily="34" charset="0"/>
              <a:buChar char="•"/>
            </a:pPr>
            <a:r>
              <a:rPr lang="en-US" sz="1600">
                <a:solidFill>
                  <a:schemeClr val="tx1">
                    <a:alpha val="60000"/>
                  </a:schemeClr>
                </a:solidFill>
              </a:rPr>
              <a:t>Identifying possible partnerships between companies</a:t>
            </a:r>
            <a:endParaRPr lang="en-US" sz="1600">
              <a:solidFill>
                <a:schemeClr val="tx1">
                  <a:alpha val="60000"/>
                </a:schemeClr>
              </a:solidFill>
              <a:ea typeface="Source Sans Pro"/>
            </a:endParaRPr>
          </a:p>
          <a:p>
            <a:pPr marL="742950" lvl="1" indent="-228600">
              <a:spcAft>
                <a:spcPts val="800"/>
              </a:spcAft>
              <a:buFont typeface="Arial" panose="020B0604020202020204" pitchFamily="34" charset="0"/>
              <a:buChar char="•"/>
            </a:pPr>
            <a:r>
              <a:rPr lang="en-US" sz="1600">
                <a:solidFill>
                  <a:schemeClr val="tx1">
                    <a:alpha val="60000"/>
                  </a:schemeClr>
                </a:solidFill>
              </a:rPr>
              <a:t>Model with past data and verify with publicly available news</a:t>
            </a:r>
            <a:endParaRPr lang="en-US" sz="1600">
              <a:solidFill>
                <a:schemeClr val="tx1">
                  <a:alpha val="60000"/>
                </a:schemeClr>
              </a:solidFill>
              <a:ea typeface="Source Sans Pro"/>
            </a:endParaRPr>
          </a:p>
          <a:p>
            <a:pPr marL="285750" indent="-228600">
              <a:spcAft>
                <a:spcPts val="800"/>
              </a:spcAft>
              <a:buFont typeface="Arial" panose="020B0604020202020204" pitchFamily="34" charset="0"/>
              <a:buChar char="•"/>
            </a:pPr>
            <a:r>
              <a:rPr lang="en-US" sz="1600">
                <a:solidFill>
                  <a:schemeClr val="tx1">
                    <a:alpha val="60000"/>
                  </a:schemeClr>
                </a:solidFill>
              </a:rPr>
              <a:t>Predicting future stock prices</a:t>
            </a:r>
            <a:endParaRPr lang="en-US" sz="1600">
              <a:solidFill>
                <a:schemeClr val="tx1">
                  <a:alpha val="60000"/>
                </a:schemeClr>
              </a:solidFill>
              <a:ea typeface="Source Sans Pro"/>
            </a:endParaRPr>
          </a:p>
          <a:p>
            <a:pPr marL="742950" lvl="1" indent="-228600">
              <a:spcAft>
                <a:spcPts val="800"/>
              </a:spcAft>
              <a:buFont typeface="Arial" panose="020B0604020202020204" pitchFamily="34" charset="0"/>
              <a:buChar char="•"/>
            </a:pPr>
            <a:r>
              <a:rPr lang="en-US" sz="1600">
                <a:solidFill>
                  <a:schemeClr val="tx1">
                    <a:alpha val="60000"/>
                  </a:schemeClr>
                </a:solidFill>
              </a:rPr>
              <a:t>Model with past data and verify on later past data</a:t>
            </a:r>
            <a:endParaRPr lang="en-US" sz="1600">
              <a:solidFill>
                <a:schemeClr val="tx1">
                  <a:alpha val="60000"/>
                </a:schemeClr>
              </a:solidFill>
              <a:ea typeface="Source Sans Pro"/>
            </a:endParaRPr>
          </a:p>
        </p:txBody>
      </p:sp>
      <p:pic>
        <p:nvPicPr>
          <p:cNvPr id="26" name="Graphic 25" descr="Bar Graph with Upward Trend">
            <a:extLst>
              <a:ext uri="{FF2B5EF4-FFF2-40B4-BE49-F238E27FC236}">
                <a16:creationId xmlns:a16="http://schemas.microsoft.com/office/drawing/2014/main" id="{AF5A1F27-338B-12C7-C29D-964476AFFEA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24675" y="1072039"/>
            <a:ext cx="4713922" cy="4713922"/>
          </a:xfrm>
          <a:custGeom>
            <a:avLst/>
            <a:gdLst/>
            <a:ahLst/>
            <a:cxnLst/>
            <a:rect l="l" t="t" r="r" b="b"/>
            <a:pathLst>
              <a:path w="4713922" h="5759450">
                <a:moveTo>
                  <a:pt x="0" y="0"/>
                </a:moveTo>
                <a:lnTo>
                  <a:pt x="4713922" y="0"/>
                </a:lnTo>
                <a:lnTo>
                  <a:pt x="4713922" y="5759450"/>
                </a:lnTo>
                <a:lnTo>
                  <a:pt x="0" y="5759450"/>
                </a:lnTo>
                <a:close/>
              </a:path>
            </a:pathLst>
          </a:custGeom>
        </p:spPr>
      </p:pic>
    </p:spTree>
    <p:extLst>
      <p:ext uri="{BB962C8B-B14F-4D97-AF65-F5344CB8AC3E}">
        <p14:creationId xmlns:p14="http://schemas.microsoft.com/office/powerpoint/2010/main" val="3033573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12" name="Freeform: Shape 11">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Oval 12">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Freeform: Shape 14">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17" name="Rectangle 16">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02901A-F651-9A36-D64C-68E4625BD820}"/>
              </a:ext>
            </a:extLst>
          </p:cNvPr>
          <p:cNvSpPr>
            <a:spLocks noGrp="1"/>
          </p:cNvSpPr>
          <p:nvPr>
            <p:ph type="ctrTitle"/>
          </p:nvPr>
        </p:nvSpPr>
        <p:spPr>
          <a:xfrm>
            <a:off x="8075613" y="549275"/>
            <a:ext cx="3565525" cy="5759450"/>
          </a:xfrm>
        </p:spPr>
        <p:txBody>
          <a:bodyPr vert="horz" wrap="square" lIns="0" tIns="0" rIns="0" bIns="0" rtlCol="0" anchor="ctr" anchorCtr="0">
            <a:normAutofit/>
          </a:bodyPr>
          <a:lstStyle/>
          <a:p>
            <a:r>
              <a:rPr lang="en-US" sz="4800"/>
              <a:t>Milestones</a:t>
            </a:r>
          </a:p>
        </p:txBody>
      </p:sp>
      <p:sp>
        <p:nvSpPr>
          <p:cNvPr id="19" name="Rectangle 18">
            <a:extLst>
              <a:ext uri="{FF2B5EF4-FFF2-40B4-BE49-F238E27FC236}">
                <a16:creationId xmlns:a16="http://schemas.microsoft.com/office/drawing/2014/main" id="{429899A3-416E-4DB5-846D-023526052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641102" cy="6858000"/>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extBox 4">
            <a:extLst>
              <a:ext uri="{FF2B5EF4-FFF2-40B4-BE49-F238E27FC236}">
                <a16:creationId xmlns:a16="http://schemas.microsoft.com/office/drawing/2014/main" id="{08844A44-D584-02EC-9549-AF64DF9790D0}"/>
              </a:ext>
            </a:extLst>
          </p:cNvPr>
          <p:cNvGraphicFramePr/>
          <p:nvPr>
            <p:extLst>
              <p:ext uri="{D42A27DB-BD31-4B8C-83A1-F6EECF244321}">
                <p14:modId xmlns:p14="http://schemas.microsoft.com/office/powerpoint/2010/main" val="350512914"/>
              </p:ext>
            </p:extLst>
          </p:nvPr>
        </p:nvGraphicFramePr>
        <p:xfrm>
          <a:off x="560704" y="549275"/>
          <a:ext cx="6373814" cy="5759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95096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7" name="Group 46">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28" name="Freeform: Shape 27">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Oval 28">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Oval 29">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Freeform: Shape 30">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48" name="Rectangle 47">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1802A1-A562-412D-BE25-5B4ED8EB8F89}"/>
              </a:ext>
            </a:extLst>
          </p:cNvPr>
          <p:cNvSpPr>
            <a:spLocks noGrp="1"/>
          </p:cNvSpPr>
          <p:nvPr>
            <p:ph type="ctrTitle"/>
          </p:nvPr>
        </p:nvSpPr>
        <p:spPr>
          <a:xfrm>
            <a:off x="550863" y="4507199"/>
            <a:ext cx="7308850" cy="1585625"/>
          </a:xfrm>
        </p:spPr>
        <p:txBody>
          <a:bodyPr vert="horz" wrap="square" lIns="0" tIns="0" rIns="0" bIns="0" rtlCol="0" anchor="t" anchorCtr="0">
            <a:normAutofit/>
          </a:bodyPr>
          <a:lstStyle/>
          <a:p>
            <a:r>
              <a:rPr lang="en-US" sz="4800"/>
              <a:t>Introduction</a:t>
            </a:r>
          </a:p>
        </p:txBody>
      </p:sp>
      <p:sp>
        <p:nvSpPr>
          <p:cNvPr id="49" name="Rectangle 48">
            <a:extLst>
              <a:ext uri="{FF2B5EF4-FFF2-40B4-BE49-F238E27FC236}">
                <a16:creationId xmlns:a16="http://schemas.microsoft.com/office/drawing/2014/main" id="{9D0FF50E-4844-4852-B668-6583A83799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777175"/>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Diagram 4">
            <a:extLst>
              <a:ext uri="{FF2B5EF4-FFF2-40B4-BE49-F238E27FC236}">
                <a16:creationId xmlns:a16="http://schemas.microsoft.com/office/drawing/2014/main" id="{C0EBD8E1-41DF-D181-E8BC-6EFA80434387}"/>
              </a:ext>
            </a:extLst>
          </p:cNvPr>
          <p:cNvGraphicFramePr/>
          <p:nvPr>
            <p:extLst>
              <p:ext uri="{D42A27DB-BD31-4B8C-83A1-F6EECF244321}">
                <p14:modId xmlns:p14="http://schemas.microsoft.com/office/powerpoint/2010/main" val="1533114903"/>
              </p:ext>
            </p:extLst>
          </p:nvPr>
        </p:nvGraphicFramePr>
        <p:xfrm>
          <a:off x="562958" y="573465"/>
          <a:ext cx="11090276" cy="27717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08030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20" name="Freeform: Shape 1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Oval 2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Oval 2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Freeform: Shape 2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25" name="Rectangle 2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709529-3844-F480-1C83-F72441C5C549}"/>
              </a:ext>
            </a:extLst>
          </p:cNvPr>
          <p:cNvSpPr>
            <a:spLocks noGrp="1"/>
          </p:cNvSpPr>
          <p:nvPr>
            <p:ph type="ctrTitle"/>
          </p:nvPr>
        </p:nvSpPr>
        <p:spPr>
          <a:xfrm>
            <a:off x="6201412" y="549275"/>
            <a:ext cx="5437185" cy="1997855"/>
          </a:xfrm>
        </p:spPr>
        <p:txBody>
          <a:bodyPr vert="horz" wrap="square" lIns="0" tIns="0" rIns="0" bIns="0" rtlCol="0" anchor="b" anchorCtr="0">
            <a:normAutofit/>
          </a:bodyPr>
          <a:lstStyle/>
          <a:p>
            <a:r>
              <a:rPr lang="en-US" sz="4800"/>
              <a:t>Goals</a:t>
            </a:r>
          </a:p>
        </p:txBody>
      </p:sp>
      <p:pic>
        <p:nvPicPr>
          <p:cNvPr id="14" name="Graphic 13" descr="Check List">
            <a:extLst>
              <a:ext uri="{FF2B5EF4-FFF2-40B4-BE49-F238E27FC236}">
                <a16:creationId xmlns:a16="http://schemas.microsoft.com/office/drawing/2014/main" id="{FB5432C8-4BDD-6C72-E9AE-5FF71C1260F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3403" y="882969"/>
            <a:ext cx="5092062" cy="5092062"/>
          </a:xfrm>
          <a:custGeom>
            <a:avLst/>
            <a:gdLst/>
            <a:ahLst/>
            <a:cxnLst/>
            <a:rect l="l" t="t" r="r" b="b"/>
            <a:pathLst>
              <a:path w="5092062" h="5759450">
                <a:moveTo>
                  <a:pt x="0" y="0"/>
                </a:moveTo>
                <a:lnTo>
                  <a:pt x="5092062" y="0"/>
                </a:lnTo>
                <a:lnTo>
                  <a:pt x="5092062" y="5759450"/>
                </a:lnTo>
                <a:lnTo>
                  <a:pt x="0" y="5759450"/>
                </a:lnTo>
                <a:close/>
              </a:path>
            </a:pathLst>
          </a:custGeom>
        </p:spPr>
      </p:pic>
      <p:sp>
        <p:nvSpPr>
          <p:cNvPr id="4" name="Rectangle 1">
            <a:extLst>
              <a:ext uri="{FF2B5EF4-FFF2-40B4-BE49-F238E27FC236}">
                <a16:creationId xmlns:a16="http://schemas.microsoft.com/office/drawing/2014/main" id="{AD7ADB79-ADA6-C37E-F06C-84707D9D3322}"/>
              </a:ext>
            </a:extLst>
          </p:cNvPr>
          <p:cNvSpPr>
            <a:spLocks noGrp="1" noChangeArrowheads="1"/>
          </p:cNvSpPr>
          <p:nvPr>
            <p:ph type="subTitle" idx="1"/>
          </p:nvPr>
        </p:nvSpPr>
        <p:spPr bwMode="auto">
          <a:xfrm>
            <a:off x="6201410" y="2677306"/>
            <a:ext cx="5437187" cy="341551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normAutofit/>
          </a:bodyPr>
          <a:lstStyle/>
          <a:p>
            <a:pPr marL="0" marR="0" lvl="0" indent="-228600" fontAlgn="base">
              <a:lnSpc>
                <a:spcPct val="110000"/>
              </a:lnSpc>
              <a:spcBef>
                <a:spcPct val="0"/>
              </a:spcBef>
              <a:buClrTx/>
              <a:buSzTx/>
              <a:buFont typeface="Arial" panose="020B0604020202020204" pitchFamily="34" charset="0"/>
              <a:buChar char="•"/>
              <a:tabLst/>
            </a:pPr>
            <a:endParaRPr kumimoji="0" lang="en-US" altLang="en-US" sz="2000" b="0" i="0" u="none" strike="noStrike" cap="none" normalizeH="0" baseline="0">
              <a:ln>
                <a:noFill/>
              </a:ln>
              <a:solidFill>
                <a:schemeClr val="tx1">
                  <a:alpha val="60000"/>
                </a:schemeClr>
              </a:solidFill>
              <a:effectLst/>
            </a:endParaRPr>
          </a:p>
          <a:p>
            <a:pPr marL="0" marR="0" lvl="0" indent="-228600" fontAlgn="base">
              <a:lnSpc>
                <a:spcPct val="110000"/>
              </a:lnSpc>
              <a:spcBef>
                <a:spcPct val="0"/>
              </a:spcBef>
              <a:buClrTx/>
              <a:buSzTx/>
              <a:buFont typeface="Arial" panose="020B0604020202020204" pitchFamily="34" charset="0"/>
              <a:buChar char="•"/>
              <a:tabLst/>
            </a:pPr>
            <a:r>
              <a:rPr kumimoji="0" lang="en-US" altLang="en-US" sz="2000" b="0" i="0" u="none" strike="noStrike" cap="none" normalizeH="0" baseline="0">
                <a:ln>
                  <a:noFill/>
                </a:ln>
                <a:solidFill>
                  <a:schemeClr val="tx1">
                    <a:alpha val="60000"/>
                  </a:schemeClr>
                </a:solidFill>
                <a:effectLst/>
              </a:rPr>
              <a:t>Understand the impact of business decisions on stock performance</a:t>
            </a:r>
          </a:p>
          <a:p>
            <a:pPr marL="0" marR="0" lvl="0" indent="-228600" fontAlgn="base">
              <a:lnSpc>
                <a:spcPct val="110000"/>
              </a:lnSpc>
              <a:spcBef>
                <a:spcPct val="0"/>
              </a:spcBef>
              <a:buClrTx/>
              <a:buSzTx/>
              <a:buFont typeface="Arial" panose="020B0604020202020204" pitchFamily="34" charset="0"/>
              <a:buChar char="•"/>
              <a:tabLst/>
            </a:pPr>
            <a:r>
              <a:rPr kumimoji="0" lang="en-US" altLang="en-US" sz="2000" b="0" i="0" u="none" strike="noStrike" cap="none" normalizeH="0" baseline="0">
                <a:ln>
                  <a:noFill/>
                </a:ln>
                <a:solidFill>
                  <a:schemeClr val="tx1">
                    <a:alpha val="60000"/>
                  </a:schemeClr>
                </a:solidFill>
                <a:effectLst/>
              </a:rPr>
              <a:t>Identify patterns and trends across multiple companies</a:t>
            </a:r>
          </a:p>
          <a:p>
            <a:pPr indent="-228600" fontAlgn="base">
              <a:lnSpc>
                <a:spcPct val="110000"/>
              </a:lnSpc>
              <a:spcBef>
                <a:spcPct val="0"/>
              </a:spcBef>
              <a:buFont typeface="Arial" panose="020B0604020202020204" pitchFamily="34" charset="0"/>
              <a:buChar char="•"/>
            </a:pPr>
            <a:r>
              <a:rPr kumimoji="0" lang="en-US" altLang="en-US" sz="2000" b="0" i="0" u="none" strike="noStrike" cap="none" normalizeH="0" baseline="0">
                <a:ln>
                  <a:noFill/>
                </a:ln>
                <a:solidFill>
                  <a:schemeClr val="tx1">
                    <a:alpha val="60000"/>
                  </a:schemeClr>
                </a:solidFill>
                <a:effectLst/>
              </a:rPr>
              <a:t>Explore correlations between companies to </a:t>
            </a:r>
            <a:r>
              <a:rPr lang="en-US" altLang="en-US" sz="2000">
                <a:solidFill>
                  <a:schemeClr val="tx1">
                    <a:alpha val="60000"/>
                  </a:schemeClr>
                </a:solidFill>
              </a:rPr>
              <a:t>identify </a:t>
            </a:r>
            <a:r>
              <a:rPr kumimoji="0" lang="en-US" altLang="en-US" sz="2000" b="0" i="0" u="none" strike="noStrike" cap="none" normalizeH="0" baseline="0">
                <a:ln>
                  <a:noFill/>
                </a:ln>
                <a:solidFill>
                  <a:schemeClr val="tx1">
                    <a:alpha val="60000"/>
                  </a:schemeClr>
                </a:solidFill>
                <a:effectLst/>
              </a:rPr>
              <a:t>potential partnerships</a:t>
            </a:r>
            <a:endParaRPr lang="en-US" altLang="en-US" sz="2000" b="0" i="0" u="none" strike="noStrike" cap="none" normalizeH="0" baseline="0">
              <a:ln>
                <a:noFill/>
              </a:ln>
              <a:solidFill>
                <a:schemeClr val="tx1">
                  <a:alpha val="60000"/>
                </a:schemeClr>
              </a:solidFill>
              <a:effectLst/>
              <a:ea typeface="Source Sans Pro"/>
            </a:endParaRPr>
          </a:p>
          <a:p>
            <a:pPr marL="0" marR="0" lvl="0" indent="-228600" fontAlgn="base">
              <a:lnSpc>
                <a:spcPct val="110000"/>
              </a:lnSpc>
              <a:spcBef>
                <a:spcPct val="0"/>
              </a:spcBef>
              <a:buClrTx/>
              <a:buSzTx/>
              <a:buFont typeface="Arial" panose="020B0604020202020204" pitchFamily="34" charset="0"/>
              <a:buChar char="•"/>
              <a:tabLst/>
            </a:pPr>
            <a:r>
              <a:rPr kumimoji="0" lang="en-US" altLang="en-US" sz="2000" b="0" i="0" u="none" strike="noStrike" cap="none" normalizeH="0" baseline="0">
                <a:ln>
                  <a:noFill/>
                </a:ln>
                <a:solidFill>
                  <a:schemeClr val="tx1">
                    <a:alpha val="60000"/>
                  </a:schemeClr>
                </a:solidFill>
                <a:effectLst/>
              </a:rPr>
              <a:t>Provide predictive insights for future stock movements </a:t>
            </a:r>
          </a:p>
        </p:txBody>
      </p:sp>
    </p:spTree>
    <p:extLst>
      <p:ext uri="{BB962C8B-B14F-4D97-AF65-F5344CB8AC3E}">
        <p14:creationId xmlns:p14="http://schemas.microsoft.com/office/powerpoint/2010/main" val="2906313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24" name="Freeform: Shape 23">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Oval 25">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Freeform: Shape 29">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31" name="Rectangle 30">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C42773-ACE8-91C8-636C-1C8FA95BB9AB}"/>
              </a:ext>
            </a:extLst>
          </p:cNvPr>
          <p:cNvSpPr>
            <a:spLocks noGrp="1"/>
          </p:cNvSpPr>
          <p:nvPr>
            <p:ph type="ctrTitle"/>
          </p:nvPr>
        </p:nvSpPr>
        <p:spPr>
          <a:xfrm>
            <a:off x="550863" y="1520825"/>
            <a:ext cx="4535487" cy="3779838"/>
          </a:xfrm>
        </p:spPr>
        <p:txBody>
          <a:bodyPr vert="horz" wrap="square" lIns="0" tIns="0" rIns="0" bIns="0" rtlCol="0" anchor="ctr" anchorCtr="0">
            <a:normAutofit/>
          </a:bodyPr>
          <a:lstStyle/>
          <a:p>
            <a:r>
              <a:rPr lang="en-US"/>
              <a:t>Completed work</a:t>
            </a:r>
            <a:endParaRPr lang="en-US" sz="1100">
              <a:ea typeface="+mj-lt"/>
              <a:cs typeface="+mj-lt"/>
            </a:endParaRPr>
          </a:p>
        </p:txBody>
      </p:sp>
      <p:grpSp>
        <p:nvGrpSpPr>
          <p:cNvPr id="32" name="Group 31">
            <a:extLst>
              <a:ext uri="{FF2B5EF4-FFF2-40B4-BE49-F238E27FC236}">
                <a16:creationId xmlns:a16="http://schemas.microsoft.com/office/drawing/2014/main" id="{20205E53-D75C-4F15-A4A3-21DA0826FC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2950" y="623661"/>
            <a:ext cx="667800" cy="631474"/>
            <a:chOff x="8069541" y="1262702"/>
            <a:chExt cx="667800" cy="631474"/>
          </a:xfrm>
        </p:grpSpPr>
        <p:sp>
          <p:nvSpPr>
            <p:cNvPr id="20" name="Freeform: Shape 19">
              <a:extLst>
                <a:ext uri="{FF2B5EF4-FFF2-40B4-BE49-F238E27FC236}">
                  <a16:creationId xmlns:a16="http://schemas.microsoft.com/office/drawing/2014/main" id="{EB48C7E5-9699-4FB1-9EEE-581C686293C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8069541" y="1262702"/>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127000" dist="50800" dir="42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316993F2-7052-4269-8B81-AC271D2D9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332341" y="1436239"/>
              <a:ext cx="270000" cy="5400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3" name="Oval 22">
            <a:extLst>
              <a:ext uri="{FF2B5EF4-FFF2-40B4-BE49-F238E27FC236}">
                <a16:creationId xmlns:a16="http://schemas.microsoft.com/office/drawing/2014/main" id="{52D58DC7-20C8-4471-BAA7-B296A2AEC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384" y="49771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Freeform: Shape 24">
            <a:extLst>
              <a:ext uri="{FF2B5EF4-FFF2-40B4-BE49-F238E27FC236}">
                <a16:creationId xmlns:a16="http://schemas.microsoft.com/office/drawing/2014/main" id="{8E4AABAC-100B-437F-86D3-981412859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261346" y="5733597"/>
            <a:ext cx="1758388" cy="926985"/>
          </a:xfrm>
          <a:custGeom>
            <a:avLst/>
            <a:gdLst>
              <a:gd name="connsiteX0" fmla="*/ 1486881 w 1758388"/>
              <a:gd name="connsiteY0" fmla="*/ 271508 h 926985"/>
              <a:gd name="connsiteX1" fmla="*/ 1758388 w 1758388"/>
              <a:gd name="connsiteY1" fmla="*/ 926985 h 926985"/>
              <a:gd name="connsiteX2" fmla="*/ 1294895 w 1758388"/>
              <a:gd name="connsiteY2" fmla="*/ 926985 h 926985"/>
              <a:gd name="connsiteX3" fmla="*/ 831404 w 1758388"/>
              <a:gd name="connsiteY3" fmla="*/ 463493 h 926985"/>
              <a:gd name="connsiteX4" fmla="*/ 377328 w 1758388"/>
              <a:gd name="connsiteY4" fmla="*/ 833575 h 926985"/>
              <a:gd name="connsiteX5" fmla="*/ 371585 w 1758388"/>
              <a:gd name="connsiteY5" fmla="*/ 890552 h 926985"/>
              <a:gd name="connsiteX6" fmla="*/ 0 w 1758388"/>
              <a:gd name="connsiteY6" fmla="*/ 518968 h 926985"/>
              <a:gd name="connsiteX7" fmla="*/ 16301 w 1758388"/>
              <a:gd name="connsiteY7" fmla="*/ 485129 h 926985"/>
              <a:gd name="connsiteX8" fmla="*/ 831403 w 1758388"/>
              <a:gd name="connsiteY8" fmla="*/ 0 h 926985"/>
              <a:gd name="connsiteX9" fmla="*/ 1486881 w 1758388"/>
              <a:gd name="connsiteY9" fmla="*/ 271508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58388" h="926985">
                <a:moveTo>
                  <a:pt x="1486881" y="271508"/>
                </a:moveTo>
                <a:cubicBezTo>
                  <a:pt x="1654632" y="439259"/>
                  <a:pt x="1758388" y="671005"/>
                  <a:pt x="1758388" y="926985"/>
                </a:cubicBezTo>
                <a:lnTo>
                  <a:pt x="1294895" y="926985"/>
                </a:lnTo>
                <a:cubicBezTo>
                  <a:pt x="1294895" y="671005"/>
                  <a:pt x="1087383" y="463493"/>
                  <a:pt x="831404" y="463493"/>
                </a:cubicBezTo>
                <a:cubicBezTo>
                  <a:pt x="607421" y="463493"/>
                  <a:pt x="420547" y="622370"/>
                  <a:pt x="377328" y="833575"/>
                </a:cubicBezTo>
                <a:lnTo>
                  <a:pt x="371585" y="890552"/>
                </a:lnTo>
                <a:lnTo>
                  <a:pt x="0" y="518968"/>
                </a:lnTo>
                <a:lnTo>
                  <a:pt x="16301" y="485129"/>
                </a:lnTo>
                <a:cubicBezTo>
                  <a:pt x="173276" y="196165"/>
                  <a:pt x="479432" y="0"/>
                  <a:pt x="831403" y="0"/>
                </a:cubicBezTo>
                <a:cubicBezTo>
                  <a:pt x="1087383" y="0"/>
                  <a:pt x="1319129" y="103757"/>
                  <a:pt x="1486881" y="271508"/>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7" name="Freeform: Shape 26">
            <a:extLst>
              <a:ext uri="{FF2B5EF4-FFF2-40B4-BE49-F238E27FC236}">
                <a16:creationId xmlns:a16="http://schemas.microsoft.com/office/drawing/2014/main" id="{1DFD33E0-4D46-4176-BAE2-6AED15231C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353363" y="5725768"/>
            <a:ext cx="1728640" cy="1042921"/>
          </a:xfrm>
          <a:custGeom>
            <a:avLst/>
            <a:gdLst>
              <a:gd name="connsiteX0" fmla="*/ 1391304 w 1728640"/>
              <a:gd name="connsiteY0" fmla="*/ 238153 h 1042921"/>
              <a:gd name="connsiteX1" fmla="*/ 1728640 w 1728640"/>
              <a:gd name="connsiteY1" fmla="*/ 1042921 h 1042921"/>
              <a:gd name="connsiteX2" fmla="*/ 1265147 w 1728640"/>
              <a:gd name="connsiteY2" fmla="*/ 1042921 h 1042921"/>
              <a:gd name="connsiteX3" fmla="*/ 801655 w 1728640"/>
              <a:gd name="connsiteY3" fmla="*/ 521461 h 1042921"/>
              <a:gd name="connsiteX4" fmla="*/ 374587 w 1728640"/>
              <a:gd name="connsiteY4" fmla="*/ 839945 h 1042921"/>
              <a:gd name="connsiteX5" fmla="*/ 362576 w 1728640"/>
              <a:gd name="connsiteY5" fmla="*/ 883477 h 1042921"/>
              <a:gd name="connsiteX6" fmla="*/ 0 w 1728640"/>
              <a:gd name="connsiteY6" fmla="*/ 520901 h 1042921"/>
              <a:gd name="connsiteX7" fmla="*/ 32986 w 1728640"/>
              <a:gd name="connsiteY7" fmla="*/ 459814 h 1042921"/>
              <a:gd name="connsiteX8" fmla="*/ 801656 w 1728640"/>
              <a:gd name="connsiteY8" fmla="*/ 0 h 1042921"/>
              <a:gd name="connsiteX9" fmla="*/ 1391304 w 1728640"/>
              <a:gd name="connsiteY9" fmla="*/ 238153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8640" h="1042921">
                <a:moveTo>
                  <a:pt x="1391304" y="238153"/>
                </a:moveTo>
                <a:cubicBezTo>
                  <a:pt x="1597323" y="429440"/>
                  <a:pt x="1728640" y="718927"/>
                  <a:pt x="1728640" y="1042921"/>
                </a:cubicBezTo>
                <a:lnTo>
                  <a:pt x="1265147" y="1042921"/>
                </a:lnTo>
                <a:cubicBezTo>
                  <a:pt x="1265147" y="754926"/>
                  <a:pt x="1057635" y="521461"/>
                  <a:pt x="801655" y="521461"/>
                </a:cubicBezTo>
                <a:cubicBezTo>
                  <a:pt x="609671" y="521461"/>
                  <a:pt x="444949" y="652785"/>
                  <a:pt x="374587" y="839945"/>
                </a:cubicBezTo>
                <a:lnTo>
                  <a:pt x="362576" y="883477"/>
                </a:lnTo>
                <a:lnTo>
                  <a:pt x="0" y="520901"/>
                </a:lnTo>
                <a:lnTo>
                  <a:pt x="32986" y="459814"/>
                </a:lnTo>
                <a:cubicBezTo>
                  <a:pt x="199571" y="182395"/>
                  <a:pt x="481681" y="0"/>
                  <a:pt x="801656" y="0"/>
                </a:cubicBezTo>
                <a:cubicBezTo>
                  <a:pt x="1025638" y="0"/>
                  <a:pt x="1231066" y="89374"/>
                  <a:pt x="1391304" y="238153"/>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9" name="Oval 28">
            <a:extLst>
              <a:ext uri="{FF2B5EF4-FFF2-40B4-BE49-F238E27FC236}">
                <a16:creationId xmlns:a16="http://schemas.microsoft.com/office/drawing/2014/main" id="{022B5D87-7689-4E7F-B03A-7F803B5DF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872920" y="5836283"/>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6" name="Diagram 5">
            <a:extLst>
              <a:ext uri="{FF2B5EF4-FFF2-40B4-BE49-F238E27FC236}">
                <a16:creationId xmlns:a16="http://schemas.microsoft.com/office/drawing/2014/main" id="{15781A52-568F-5BD9-CC53-06C10FD82C8C}"/>
              </a:ext>
            </a:extLst>
          </p:cNvPr>
          <p:cNvGraphicFramePr/>
          <p:nvPr/>
        </p:nvGraphicFramePr>
        <p:xfrm>
          <a:off x="5267325" y="549275"/>
          <a:ext cx="6373814" cy="5759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40210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38" name="Freeform: Shape 37">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Oval 38">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Oval 39">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 name="Freeform: Shape 40">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43" name="Rectangle 42">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C42773-ACE8-91C8-636C-1C8FA95BB9AB}"/>
              </a:ext>
            </a:extLst>
          </p:cNvPr>
          <p:cNvSpPr>
            <a:spLocks noGrp="1"/>
          </p:cNvSpPr>
          <p:nvPr>
            <p:ph type="ctrTitle"/>
          </p:nvPr>
        </p:nvSpPr>
        <p:spPr>
          <a:xfrm>
            <a:off x="550863" y="550800"/>
            <a:ext cx="7308850" cy="986400"/>
          </a:xfrm>
        </p:spPr>
        <p:txBody>
          <a:bodyPr vert="horz" wrap="square" lIns="0" tIns="0" rIns="0" bIns="0" rtlCol="0" anchor="ctr" anchorCtr="0">
            <a:normAutofit fontScale="90000"/>
          </a:bodyPr>
          <a:lstStyle/>
          <a:p>
            <a:r>
              <a:rPr lang="en-US" sz="4800"/>
              <a:t>Changes to</a:t>
            </a:r>
            <a:r>
              <a:rPr lang="en-US" sz="4800">
                <a:ea typeface="+mj-lt"/>
                <a:cs typeface="+mj-lt"/>
              </a:rPr>
              <a:t> initially proposed work</a:t>
            </a:r>
          </a:p>
        </p:txBody>
      </p:sp>
      <p:sp>
        <p:nvSpPr>
          <p:cNvPr id="45" name="Rectangle 44">
            <a:extLst>
              <a:ext uri="{FF2B5EF4-FFF2-40B4-BE49-F238E27FC236}">
                <a16:creationId xmlns:a16="http://schemas.microsoft.com/office/drawing/2014/main" id="{88392DC7-0988-443B-A0D0-E726C7DB62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83435"/>
            <a:ext cx="12192000" cy="4774564"/>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Diagram 5">
            <a:extLst>
              <a:ext uri="{FF2B5EF4-FFF2-40B4-BE49-F238E27FC236}">
                <a16:creationId xmlns:a16="http://schemas.microsoft.com/office/drawing/2014/main" id="{15781A52-568F-5BD9-CC53-06C10FD82C8C}"/>
              </a:ext>
            </a:extLst>
          </p:cNvPr>
          <p:cNvGraphicFramePr/>
          <p:nvPr>
            <p:extLst>
              <p:ext uri="{D42A27DB-BD31-4B8C-83A1-F6EECF244321}">
                <p14:modId xmlns:p14="http://schemas.microsoft.com/office/powerpoint/2010/main" val="3497149886"/>
              </p:ext>
            </p:extLst>
          </p:nvPr>
        </p:nvGraphicFramePr>
        <p:xfrm>
          <a:off x="550863" y="2636230"/>
          <a:ext cx="11090276" cy="34686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85186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41" name="Freeform: Shape 40">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Oval 41">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Oval 42">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Freeform: Shape 43">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46" name="Rectangle 45">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F7CD1E-A62A-9391-DB4F-BACDF42900BE}"/>
              </a:ext>
            </a:extLst>
          </p:cNvPr>
          <p:cNvSpPr>
            <a:spLocks noGrp="1"/>
          </p:cNvSpPr>
          <p:nvPr>
            <p:ph type="ctrTitle"/>
          </p:nvPr>
        </p:nvSpPr>
        <p:spPr>
          <a:xfrm>
            <a:off x="550862" y="1435100"/>
            <a:ext cx="5437188" cy="3496214"/>
          </a:xfrm>
        </p:spPr>
        <p:txBody>
          <a:bodyPr vert="horz" wrap="square" lIns="0" tIns="0" rIns="0" bIns="0" rtlCol="0" anchor="t" anchorCtr="0">
            <a:normAutofit fontScale="90000"/>
          </a:bodyPr>
          <a:lstStyle/>
          <a:p>
            <a:pPr>
              <a:lnSpc>
                <a:spcPct val="90000"/>
              </a:lnSpc>
            </a:pPr>
            <a:r>
              <a:rPr lang="en-US" sz="8000"/>
              <a:t>Specifics in collection and pre-processing</a:t>
            </a:r>
            <a:endParaRPr lang="en-US" sz="1100">
              <a:solidFill>
                <a:srgbClr val="CCCCCC"/>
              </a:solidFill>
              <a:latin typeface="Consolas"/>
            </a:endParaRPr>
          </a:p>
        </p:txBody>
      </p:sp>
      <p:sp>
        <p:nvSpPr>
          <p:cNvPr id="3" name="Subtitle 2">
            <a:extLst>
              <a:ext uri="{FF2B5EF4-FFF2-40B4-BE49-F238E27FC236}">
                <a16:creationId xmlns:a16="http://schemas.microsoft.com/office/drawing/2014/main" id="{C56EBB58-729D-0FA7-3F8F-49FB174CCEB7}"/>
              </a:ext>
            </a:extLst>
          </p:cNvPr>
          <p:cNvSpPr>
            <a:spLocks noGrp="1"/>
          </p:cNvSpPr>
          <p:nvPr>
            <p:ph type="subTitle" idx="1"/>
          </p:nvPr>
        </p:nvSpPr>
        <p:spPr>
          <a:xfrm>
            <a:off x="7140575" y="1522184"/>
            <a:ext cx="3581181" cy="4570641"/>
          </a:xfrm>
        </p:spPr>
        <p:txBody>
          <a:bodyPr vert="horz" wrap="square" lIns="0" tIns="0" rIns="0" bIns="0" rtlCol="0" anchor="t">
            <a:normAutofit/>
          </a:bodyPr>
          <a:lstStyle/>
          <a:p>
            <a:pPr marL="342900" indent="-228600">
              <a:buFont typeface="Arial" panose="020B0604020202020204" pitchFamily="34" charset="0"/>
              <a:buChar char="•"/>
            </a:pPr>
            <a:r>
              <a:rPr lang="en-US" sz="1600">
                <a:solidFill>
                  <a:schemeClr val="tx1">
                    <a:alpha val="60000"/>
                  </a:schemeClr>
                </a:solidFill>
              </a:rPr>
              <a:t>Data Collection:</a:t>
            </a:r>
          </a:p>
          <a:p>
            <a:pPr marL="800100" lvl="1" indent="-228600" algn="l">
              <a:lnSpc>
                <a:spcPct val="100000"/>
              </a:lnSpc>
              <a:buFont typeface="Arial" panose="020B0604020202020204" pitchFamily="34" charset="0"/>
              <a:buChar char="•"/>
            </a:pPr>
            <a:r>
              <a:rPr lang="en-US" sz="1600"/>
              <a:t>Retrieved the required data from the SEC website.</a:t>
            </a:r>
          </a:p>
          <a:p>
            <a:pPr marL="342900" indent="-228600">
              <a:buFont typeface="Arial" panose="020B0604020202020204" pitchFamily="34" charset="0"/>
              <a:buChar char="•"/>
            </a:pPr>
            <a:r>
              <a:rPr lang="en-US" sz="1600">
                <a:solidFill>
                  <a:schemeClr val="tx1">
                    <a:alpha val="60000"/>
                  </a:schemeClr>
                </a:solidFill>
              </a:rPr>
              <a:t>Data Preprocessing:</a:t>
            </a:r>
          </a:p>
          <a:p>
            <a:pPr marL="800100" lvl="1" indent="-228600" algn="l">
              <a:lnSpc>
                <a:spcPct val="100000"/>
              </a:lnSpc>
              <a:buFont typeface="Arial" panose="020B0604020202020204" pitchFamily="34" charset="0"/>
              <a:buChar char="•"/>
            </a:pPr>
            <a:r>
              <a:rPr lang="en-US" sz="1600"/>
              <a:t>Automated and developed code to extract data from ZIP files into a useful format (capable of processing 126GB of data).</a:t>
            </a:r>
          </a:p>
          <a:p>
            <a:pPr marL="800100" lvl="1" indent="-228600" algn="l">
              <a:lnSpc>
                <a:spcPct val="100000"/>
              </a:lnSpc>
              <a:buFont typeface="Arial" panose="020B0604020202020204" pitchFamily="34" charset="0"/>
              <a:buChar char="•"/>
            </a:pPr>
            <a:r>
              <a:rPr lang="en-US" sz="1600"/>
              <a:t>Created a SQLite database to store extracted data chunks organized by company.</a:t>
            </a:r>
          </a:p>
          <a:p>
            <a:pPr marL="800100" lvl="1" indent="-228600" algn="l">
              <a:lnSpc>
                <a:spcPct val="100000"/>
              </a:lnSpc>
              <a:buFont typeface="Arial" panose="020B0604020202020204" pitchFamily="34" charset="0"/>
              <a:buChar char="•"/>
            </a:pPr>
            <a:r>
              <a:rPr lang="en-US" sz="1600"/>
              <a:t> Currently working on various models to analyze which approach yields meaningful insights.</a:t>
            </a:r>
          </a:p>
        </p:txBody>
      </p:sp>
      <p:sp>
        <p:nvSpPr>
          <p:cNvPr id="48" name="Freeform: Shape 47">
            <a:extLst>
              <a:ext uri="{FF2B5EF4-FFF2-40B4-BE49-F238E27FC236}">
                <a16:creationId xmlns:a16="http://schemas.microsoft.com/office/drawing/2014/main" id="{D3262674-A504-4C90-BBBB-94D20F92A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54653" y="4120355"/>
            <a:ext cx="1237347" cy="1972470"/>
          </a:xfrm>
          <a:custGeom>
            <a:avLst/>
            <a:gdLst>
              <a:gd name="connsiteX0" fmla="*/ 986235 w 1237347"/>
              <a:gd name="connsiteY0" fmla="*/ 0 h 1972470"/>
              <a:gd name="connsiteX1" fmla="*/ 1184996 w 1237347"/>
              <a:gd name="connsiteY1" fmla="*/ 20037 h 1972470"/>
              <a:gd name="connsiteX2" fmla="*/ 1237347 w 1237347"/>
              <a:gd name="connsiteY2" fmla="*/ 33498 h 1972470"/>
              <a:gd name="connsiteX3" fmla="*/ 1237347 w 1237347"/>
              <a:gd name="connsiteY3" fmla="*/ 1938973 h 1972470"/>
              <a:gd name="connsiteX4" fmla="*/ 1184996 w 1237347"/>
              <a:gd name="connsiteY4" fmla="*/ 1952433 h 1972470"/>
              <a:gd name="connsiteX5" fmla="*/ 986235 w 1237347"/>
              <a:gd name="connsiteY5" fmla="*/ 1972470 h 1972470"/>
              <a:gd name="connsiteX6" fmla="*/ 0 w 1237347"/>
              <a:gd name="connsiteY6" fmla="*/ 986235 h 1972470"/>
              <a:gd name="connsiteX7" fmla="*/ 986235 w 1237347"/>
              <a:gd name="connsiteY7" fmla="*/ 0 h 1972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37347" h="1972470">
                <a:moveTo>
                  <a:pt x="986235" y="0"/>
                </a:moveTo>
                <a:cubicBezTo>
                  <a:pt x="1054320" y="0"/>
                  <a:pt x="1120794" y="6899"/>
                  <a:pt x="1184996" y="20037"/>
                </a:cubicBezTo>
                <a:lnTo>
                  <a:pt x="1237347" y="33498"/>
                </a:lnTo>
                <a:lnTo>
                  <a:pt x="1237347" y="1938973"/>
                </a:lnTo>
                <a:lnTo>
                  <a:pt x="1184996" y="1952433"/>
                </a:lnTo>
                <a:cubicBezTo>
                  <a:pt x="1120794" y="1965571"/>
                  <a:pt x="1054320" y="1972470"/>
                  <a:pt x="986235" y="1972470"/>
                </a:cubicBezTo>
                <a:cubicBezTo>
                  <a:pt x="441552" y="1972470"/>
                  <a:pt x="0" y="1530918"/>
                  <a:pt x="0" y="986235"/>
                </a:cubicBezTo>
                <a:cubicBezTo>
                  <a:pt x="0" y="441552"/>
                  <a:pt x="441552" y="0"/>
                  <a:pt x="986235"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508000" dist="76200" dir="15480000">
              <a:schemeClr val="accent1">
                <a:lumMod val="60000"/>
                <a:lumOff val="40000"/>
                <a:alpha val="6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766712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E153E6E-9CD0-1270-B8DD-7362B3D08EDC}"/>
              </a:ext>
            </a:extLst>
          </p:cNvPr>
          <p:cNvPicPr>
            <a:picLocks noChangeAspect="1"/>
          </p:cNvPicPr>
          <p:nvPr/>
        </p:nvPicPr>
        <p:blipFill>
          <a:blip r:embed="rId2"/>
          <a:srcRect r="1" b="16160"/>
          <a:stretch/>
        </p:blipFill>
        <p:spPr>
          <a:xfrm>
            <a:off x="4550902" y="3350526"/>
            <a:ext cx="7641101" cy="3507476"/>
          </a:xfrm>
          <a:custGeom>
            <a:avLst/>
            <a:gdLst/>
            <a:ahLst/>
            <a:cxnLst/>
            <a:rect l="l" t="t" r="r" b="b"/>
            <a:pathLst>
              <a:path w="7641101" h="3429001">
                <a:moveTo>
                  <a:pt x="0" y="0"/>
                </a:moveTo>
                <a:lnTo>
                  <a:pt x="7641101" y="0"/>
                </a:lnTo>
                <a:lnTo>
                  <a:pt x="7641101" y="3429001"/>
                </a:lnTo>
                <a:lnTo>
                  <a:pt x="0" y="3429001"/>
                </a:lnTo>
                <a:close/>
              </a:path>
            </a:pathLst>
          </a:custGeom>
        </p:spPr>
      </p:pic>
      <p:pic>
        <p:nvPicPr>
          <p:cNvPr id="7" name="Picture 6">
            <a:extLst>
              <a:ext uri="{FF2B5EF4-FFF2-40B4-BE49-F238E27FC236}">
                <a16:creationId xmlns:a16="http://schemas.microsoft.com/office/drawing/2014/main" id="{6BBAB39A-9766-DC7B-790F-42353B7A5EEC}"/>
              </a:ext>
            </a:extLst>
          </p:cNvPr>
          <p:cNvPicPr>
            <a:picLocks noChangeAspect="1"/>
          </p:cNvPicPr>
          <p:nvPr/>
        </p:nvPicPr>
        <p:blipFill>
          <a:blip r:embed="rId3"/>
          <a:srcRect r="837"/>
          <a:stretch/>
        </p:blipFill>
        <p:spPr>
          <a:xfrm>
            <a:off x="4550898" y="-39238"/>
            <a:ext cx="7641102" cy="3429002"/>
          </a:xfrm>
          <a:custGeom>
            <a:avLst/>
            <a:gdLst/>
            <a:ahLst/>
            <a:cxnLst/>
            <a:rect l="l" t="t" r="r" b="b"/>
            <a:pathLst>
              <a:path w="7641102" h="3429002">
                <a:moveTo>
                  <a:pt x="0" y="0"/>
                </a:moveTo>
                <a:lnTo>
                  <a:pt x="7641102" y="0"/>
                </a:lnTo>
                <a:lnTo>
                  <a:pt x="7641102" y="3429002"/>
                </a:lnTo>
                <a:lnTo>
                  <a:pt x="0" y="3429002"/>
                </a:lnTo>
                <a:close/>
              </a:path>
            </a:pathLst>
          </a:custGeom>
        </p:spPr>
      </p:pic>
      <p:grpSp>
        <p:nvGrpSpPr>
          <p:cNvPr id="14" name="Group 13">
            <a:extLst>
              <a:ext uri="{FF2B5EF4-FFF2-40B4-BE49-F238E27FC236}">
                <a16:creationId xmlns:a16="http://schemas.microsoft.com/office/drawing/2014/main" id="{CF03DCF1-A2E9-4508-9109-04925CE1A0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16388" y="287518"/>
            <a:ext cx="1335600" cy="1262947"/>
            <a:chOff x="7735641" y="2106638"/>
            <a:chExt cx="1335600" cy="1262947"/>
          </a:xfrm>
        </p:grpSpPr>
        <p:sp>
          <p:nvSpPr>
            <p:cNvPr id="15" name="Freeform: Shape 14">
              <a:extLst>
                <a:ext uri="{FF2B5EF4-FFF2-40B4-BE49-F238E27FC236}">
                  <a16:creationId xmlns:a16="http://schemas.microsoft.com/office/drawing/2014/main" id="{71053FCC-4A78-4796-B809-1564F773481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7735641" y="210663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Oval 15">
              <a:extLst>
                <a:ext uri="{FF2B5EF4-FFF2-40B4-BE49-F238E27FC236}">
                  <a16:creationId xmlns:a16="http://schemas.microsoft.com/office/drawing/2014/main" id="{CDA5B55E-E932-4F94-9EE3-99602920EB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261241" y="2453712"/>
              <a:ext cx="540000" cy="10800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AA3D86A9-530C-3115-87FB-CC7FD65A4856}"/>
              </a:ext>
            </a:extLst>
          </p:cNvPr>
          <p:cNvSpPr>
            <a:spLocks noGrp="1"/>
          </p:cNvSpPr>
          <p:nvPr>
            <p:ph type="ctrTitle"/>
          </p:nvPr>
        </p:nvSpPr>
        <p:spPr>
          <a:xfrm>
            <a:off x="518107" y="583580"/>
            <a:ext cx="3565524" cy="674541"/>
          </a:xfrm>
        </p:spPr>
        <p:txBody>
          <a:bodyPr anchor="b">
            <a:normAutofit fontScale="90000"/>
          </a:bodyPr>
          <a:lstStyle/>
          <a:p>
            <a:r>
              <a:rPr lang="en-US" sz="4800" err="1"/>
              <a:t>processdDB</a:t>
            </a:r>
            <a:endParaRPr lang="en-US" sz="4800"/>
          </a:p>
        </p:txBody>
      </p:sp>
      <p:sp>
        <p:nvSpPr>
          <p:cNvPr id="18" name="Rectangle 17">
            <a:extLst>
              <a:ext uri="{FF2B5EF4-FFF2-40B4-BE49-F238E27FC236}">
                <a16:creationId xmlns:a16="http://schemas.microsoft.com/office/drawing/2014/main" id="{FE05BC49-0F00-4C85-9AF5-A0CC5B39C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008B63F5-951E-6DAA-6782-A9DCB4107433}"/>
              </a:ext>
            </a:extLst>
          </p:cNvPr>
          <p:cNvSpPr>
            <a:spLocks noGrp="1"/>
          </p:cNvSpPr>
          <p:nvPr>
            <p:ph type="subTitle" idx="1"/>
          </p:nvPr>
        </p:nvSpPr>
        <p:spPr>
          <a:xfrm>
            <a:off x="550863" y="2132452"/>
            <a:ext cx="3565525" cy="3960373"/>
          </a:xfrm>
        </p:spPr>
        <p:txBody>
          <a:bodyPr>
            <a:normAutofit fontScale="70000" lnSpcReduction="20000"/>
          </a:bodyPr>
          <a:lstStyle/>
          <a:p>
            <a:r>
              <a:rPr lang="en-US" sz="2000">
                <a:solidFill>
                  <a:schemeClr val="tx1">
                    <a:alpha val="60000"/>
                  </a:schemeClr>
                </a:solidFill>
              </a:rPr>
              <a:t>Relational Database with extracted key value pairs that’s been processed.</a:t>
            </a:r>
          </a:p>
          <a:p>
            <a:r>
              <a:rPr lang="en-US" sz="2000">
                <a:solidFill>
                  <a:schemeClr val="tx1">
                    <a:alpha val="60000"/>
                  </a:schemeClr>
                </a:solidFill>
              </a:rPr>
              <a:t>Structured as:</a:t>
            </a:r>
          </a:p>
          <a:p>
            <a:pPr marL="342900" indent="-342900">
              <a:buFont typeface="Arial" panose="020B0604020202020204" pitchFamily="34" charset="0"/>
              <a:buChar char="•"/>
            </a:pPr>
            <a:r>
              <a:rPr lang="en-US" sz="2000">
                <a:solidFill>
                  <a:schemeClr val="tx1">
                    <a:alpha val="60000"/>
                  </a:schemeClr>
                </a:solidFill>
              </a:rPr>
              <a:t>ID: primary unique key</a:t>
            </a:r>
          </a:p>
          <a:p>
            <a:pPr marL="342900" indent="-342900">
              <a:buFont typeface="Arial" panose="020B0604020202020204" pitchFamily="34" charset="0"/>
              <a:buChar char="•"/>
            </a:pPr>
            <a:r>
              <a:rPr lang="en-US" sz="2000">
                <a:solidFill>
                  <a:schemeClr val="tx1">
                    <a:alpha val="60000"/>
                  </a:schemeClr>
                </a:solidFill>
              </a:rPr>
              <a:t>Tag (key)</a:t>
            </a:r>
          </a:p>
          <a:p>
            <a:pPr marL="342900" indent="-342900">
              <a:buFont typeface="Arial" panose="020B0604020202020204" pitchFamily="34" charset="0"/>
              <a:buChar char="•"/>
            </a:pPr>
            <a:r>
              <a:rPr lang="en-US" sz="2000">
                <a:solidFill>
                  <a:schemeClr val="tx1">
                    <a:alpha val="60000"/>
                  </a:schemeClr>
                </a:solidFill>
              </a:rPr>
              <a:t>Type – (type of report 10-Q or 8K)</a:t>
            </a:r>
          </a:p>
          <a:p>
            <a:pPr marL="342900" indent="-342900">
              <a:buFont typeface="Arial" panose="020B0604020202020204" pitchFamily="34" charset="0"/>
              <a:buChar char="•"/>
            </a:pPr>
            <a:r>
              <a:rPr lang="en-US" sz="2000">
                <a:solidFill>
                  <a:schemeClr val="tx1">
                    <a:alpha val="60000"/>
                  </a:schemeClr>
                </a:solidFill>
              </a:rPr>
              <a:t>Value – (value of key)</a:t>
            </a:r>
          </a:p>
          <a:p>
            <a:pPr marL="342900" indent="-342900">
              <a:buFont typeface="Arial" panose="020B0604020202020204" pitchFamily="34" charset="0"/>
              <a:buChar char="•"/>
            </a:pPr>
            <a:r>
              <a:rPr lang="en-US" sz="2000">
                <a:solidFill>
                  <a:schemeClr val="tx1">
                    <a:alpha val="60000"/>
                  </a:schemeClr>
                </a:solidFill>
              </a:rPr>
              <a:t>Time –(report time)</a:t>
            </a:r>
          </a:p>
          <a:p>
            <a:pPr marL="342900" indent="-342900">
              <a:buFont typeface="Arial" panose="020B0604020202020204" pitchFamily="34" charset="0"/>
              <a:buChar char="•"/>
            </a:pPr>
            <a:r>
              <a:rPr lang="en-US" sz="2000">
                <a:solidFill>
                  <a:schemeClr val="tx1">
                    <a:alpha val="60000"/>
                  </a:schemeClr>
                </a:solidFill>
              </a:rPr>
              <a:t>Name – (Company Name)</a:t>
            </a:r>
          </a:p>
          <a:p>
            <a:br>
              <a:rPr lang="en-US" sz="2000">
                <a:solidFill>
                  <a:schemeClr val="tx1">
                    <a:alpha val="60000"/>
                  </a:schemeClr>
                </a:solidFill>
              </a:rPr>
            </a:br>
            <a:br>
              <a:rPr lang="en-US" sz="2000">
                <a:solidFill>
                  <a:schemeClr val="tx1">
                    <a:alpha val="60000"/>
                  </a:schemeClr>
                </a:solidFill>
              </a:rPr>
            </a:br>
            <a:endParaRPr lang="en-US" sz="2000">
              <a:solidFill>
                <a:schemeClr val="tx1">
                  <a:alpha val="60000"/>
                </a:schemeClr>
              </a:solidFill>
            </a:endParaRPr>
          </a:p>
        </p:txBody>
      </p:sp>
    </p:spTree>
    <p:extLst>
      <p:ext uri="{BB962C8B-B14F-4D97-AF65-F5344CB8AC3E}">
        <p14:creationId xmlns:p14="http://schemas.microsoft.com/office/powerpoint/2010/main" val="887441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24" name="Freeform: Shape 23">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Oval 25">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Freeform: Shape 29">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31" name="Rectangle 30">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C42773-ACE8-91C8-636C-1C8FA95BB9AB}"/>
              </a:ext>
            </a:extLst>
          </p:cNvPr>
          <p:cNvSpPr>
            <a:spLocks noGrp="1"/>
          </p:cNvSpPr>
          <p:nvPr>
            <p:ph type="ctrTitle"/>
          </p:nvPr>
        </p:nvSpPr>
        <p:spPr>
          <a:xfrm>
            <a:off x="550863" y="1520825"/>
            <a:ext cx="4535487" cy="3779838"/>
          </a:xfrm>
        </p:spPr>
        <p:txBody>
          <a:bodyPr vert="horz" wrap="square" lIns="0" tIns="0" rIns="0" bIns="0" rtlCol="0" anchor="ctr" anchorCtr="0">
            <a:normAutofit/>
          </a:bodyPr>
          <a:lstStyle/>
          <a:p>
            <a:r>
              <a:rPr lang="en-US"/>
              <a:t>Remaining work</a:t>
            </a:r>
            <a:endParaRPr lang="en-US" sz="1100">
              <a:ea typeface="+mj-lt"/>
              <a:cs typeface="+mj-lt"/>
            </a:endParaRPr>
          </a:p>
        </p:txBody>
      </p:sp>
      <p:grpSp>
        <p:nvGrpSpPr>
          <p:cNvPr id="32" name="Group 31">
            <a:extLst>
              <a:ext uri="{FF2B5EF4-FFF2-40B4-BE49-F238E27FC236}">
                <a16:creationId xmlns:a16="http://schemas.microsoft.com/office/drawing/2014/main" id="{20205E53-D75C-4F15-A4A3-21DA0826FC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2950" y="623661"/>
            <a:ext cx="667800" cy="631474"/>
            <a:chOff x="8069541" y="1262702"/>
            <a:chExt cx="667800" cy="631474"/>
          </a:xfrm>
        </p:grpSpPr>
        <p:sp>
          <p:nvSpPr>
            <p:cNvPr id="20" name="Freeform: Shape 19">
              <a:extLst>
                <a:ext uri="{FF2B5EF4-FFF2-40B4-BE49-F238E27FC236}">
                  <a16:creationId xmlns:a16="http://schemas.microsoft.com/office/drawing/2014/main" id="{EB48C7E5-9699-4FB1-9EEE-581C686293C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8069541" y="1262702"/>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127000" dist="50800" dir="42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316993F2-7052-4269-8B81-AC271D2D9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332341" y="1436239"/>
              <a:ext cx="270000" cy="5400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3" name="Oval 22">
            <a:extLst>
              <a:ext uri="{FF2B5EF4-FFF2-40B4-BE49-F238E27FC236}">
                <a16:creationId xmlns:a16="http://schemas.microsoft.com/office/drawing/2014/main" id="{52D58DC7-20C8-4471-BAA7-B296A2AEC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384" y="49771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Freeform: Shape 24">
            <a:extLst>
              <a:ext uri="{FF2B5EF4-FFF2-40B4-BE49-F238E27FC236}">
                <a16:creationId xmlns:a16="http://schemas.microsoft.com/office/drawing/2014/main" id="{8E4AABAC-100B-437F-86D3-981412859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261346" y="5733597"/>
            <a:ext cx="1758388" cy="926985"/>
          </a:xfrm>
          <a:custGeom>
            <a:avLst/>
            <a:gdLst>
              <a:gd name="connsiteX0" fmla="*/ 1486881 w 1758388"/>
              <a:gd name="connsiteY0" fmla="*/ 271508 h 926985"/>
              <a:gd name="connsiteX1" fmla="*/ 1758388 w 1758388"/>
              <a:gd name="connsiteY1" fmla="*/ 926985 h 926985"/>
              <a:gd name="connsiteX2" fmla="*/ 1294895 w 1758388"/>
              <a:gd name="connsiteY2" fmla="*/ 926985 h 926985"/>
              <a:gd name="connsiteX3" fmla="*/ 831404 w 1758388"/>
              <a:gd name="connsiteY3" fmla="*/ 463493 h 926985"/>
              <a:gd name="connsiteX4" fmla="*/ 377328 w 1758388"/>
              <a:gd name="connsiteY4" fmla="*/ 833575 h 926985"/>
              <a:gd name="connsiteX5" fmla="*/ 371585 w 1758388"/>
              <a:gd name="connsiteY5" fmla="*/ 890552 h 926985"/>
              <a:gd name="connsiteX6" fmla="*/ 0 w 1758388"/>
              <a:gd name="connsiteY6" fmla="*/ 518968 h 926985"/>
              <a:gd name="connsiteX7" fmla="*/ 16301 w 1758388"/>
              <a:gd name="connsiteY7" fmla="*/ 485129 h 926985"/>
              <a:gd name="connsiteX8" fmla="*/ 831403 w 1758388"/>
              <a:gd name="connsiteY8" fmla="*/ 0 h 926985"/>
              <a:gd name="connsiteX9" fmla="*/ 1486881 w 1758388"/>
              <a:gd name="connsiteY9" fmla="*/ 271508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58388" h="926985">
                <a:moveTo>
                  <a:pt x="1486881" y="271508"/>
                </a:moveTo>
                <a:cubicBezTo>
                  <a:pt x="1654632" y="439259"/>
                  <a:pt x="1758388" y="671005"/>
                  <a:pt x="1758388" y="926985"/>
                </a:cubicBezTo>
                <a:lnTo>
                  <a:pt x="1294895" y="926985"/>
                </a:lnTo>
                <a:cubicBezTo>
                  <a:pt x="1294895" y="671005"/>
                  <a:pt x="1087383" y="463493"/>
                  <a:pt x="831404" y="463493"/>
                </a:cubicBezTo>
                <a:cubicBezTo>
                  <a:pt x="607421" y="463493"/>
                  <a:pt x="420547" y="622370"/>
                  <a:pt x="377328" y="833575"/>
                </a:cubicBezTo>
                <a:lnTo>
                  <a:pt x="371585" y="890552"/>
                </a:lnTo>
                <a:lnTo>
                  <a:pt x="0" y="518968"/>
                </a:lnTo>
                <a:lnTo>
                  <a:pt x="16301" y="485129"/>
                </a:lnTo>
                <a:cubicBezTo>
                  <a:pt x="173276" y="196165"/>
                  <a:pt x="479432" y="0"/>
                  <a:pt x="831403" y="0"/>
                </a:cubicBezTo>
                <a:cubicBezTo>
                  <a:pt x="1087383" y="0"/>
                  <a:pt x="1319129" y="103757"/>
                  <a:pt x="1486881" y="271508"/>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7" name="Freeform: Shape 26">
            <a:extLst>
              <a:ext uri="{FF2B5EF4-FFF2-40B4-BE49-F238E27FC236}">
                <a16:creationId xmlns:a16="http://schemas.microsoft.com/office/drawing/2014/main" id="{1DFD33E0-4D46-4176-BAE2-6AED15231C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353363" y="5725768"/>
            <a:ext cx="1728640" cy="1042921"/>
          </a:xfrm>
          <a:custGeom>
            <a:avLst/>
            <a:gdLst>
              <a:gd name="connsiteX0" fmla="*/ 1391304 w 1728640"/>
              <a:gd name="connsiteY0" fmla="*/ 238153 h 1042921"/>
              <a:gd name="connsiteX1" fmla="*/ 1728640 w 1728640"/>
              <a:gd name="connsiteY1" fmla="*/ 1042921 h 1042921"/>
              <a:gd name="connsiteX2" fmla="*/ 1265147 w 1728640"/>
              <a:gd name="connsiteY2" fmla="*/ 1042921 h 1042921"/>
              <a:gd name="connsiteX3" fmla="*/ 801655 w 1728640"/>
              <a:gd name="connsiteY3" fmla="*/ 521461 h 1042921"/>
              <a:gd name="connsiteX4" fmla="*/ 374587 w 1728640"/>
              <a:gd name="connsiteY4" fmla="*/ 839945 h 1042921"/>
              <a:gd name="connsiteX5" fmla="*/ 362576 w 1728640"/>
              <a:gd name="connsiteY5" fmla="*/ 883477 h 1042921"/>
              <a:gd name="connsiteX6" fmla="*/ 0 w 1728640"/>
              <a:gd name="connsiteY6" fmla="*/ 520901 h 1042921"/>
              <a:gd name="connsiteX7" fmla="*/ 32986 w 1728640"/>
              <a:gd name="connsiteY7" fmla="*/ 459814 h 1042921"/>
              <a:gd name="connsiteX8" fmla="*/ 801656 w 1728640"/>
              <a:gd name="connsiteY8" fmla="*/ 0 h 1042921"/>
              <a:gd name="connsiteX9" fmla="*/ 1391304 w 1728640"/>
              <a:gd name="connsiteY9" fmla="*/ 238153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8640" h="1042921">
                <a:moveTo>
                  <a:pt x="1391304" y="238153"/>
                </a:moveTo>
                <a:cubicBezTo>
                  <a:pt x="1597323" y="429440"/>
                  <a:pt x="1728640" y="718927"/>
                  <a:pt x="1728640" y="1042921"/>
                </a:cubicBezTo>
                <a:lnTo>
                  <a:pt x="1265147" y="1042921"/>
                </a:lnTo>
                <a:cubicBezTo>
                  <a:pt x="1265147" y="754926"/>
                  <a:pt x="1057635" y="521461"/>
                  <a:pt x="801655" y="521461"/>
                </a:cubicBezTo>
                <a:cubicBezTo>
                  <a:pt x="609671" y="521461"/>
                  <a:pt x="444949" y="652785"/>
                  <a:pt x="374587" y="839945"/>
                </a:cubicBezTo>
                <a:lnTo>
                  <a:pt x="362576" y="883477"/>
                </a:lnTo>
                <a:lnTo>
                  <a:pt x="0" y="520901"/>
                </a:lnTo>
                <a:lnTo>
                  <a:pt x="32986" y="459814"/>
                </a:lnTo>
                <a:cubicBezTo>
                  <a:pt x="199571" y="182395"/>
                  <a:pt x="481681" y="0"/>
                  <a:pt x="801656" y="0"/>
                </a:cubicBezTo>
                <a:cubicBezTo>
                  <a:pt x="1025638" y="0"/>
                  <a:pt x="1231066" y="89374"/>
                  <a:pt x="1391304" y="238153"/>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9" name="Oval 28">
            <a:extLst>
              <a:ext uri="{FF2B5EF4-FFF2-40B4-BE49-F238E27FC236}">
                <a16:creationId xmlns:a16="http://schemas.microsoft.com/office/drawing/2014/main" id="{022B5D87-7689-4E7F-B03A-7F803B5DF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872920" y="5836283"/>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6" name="Diagram 5">
            <a:extLst>
              <a:ext uri="{FF2B5EF4-FFF2-40B4-BE49-F238E27FC236}">
                <a16:creationId xmlns:a16="http://schemas.microsoft.com/office/drawing/2014/main" id="{15781A52-568F-5BD9-CC53-06C10FD82C8C}"/>
              </a:ext>
            </a:extLst>
          </p:cNvPr>
          <p:cNvGraphicFramePr/>
          <p:nvPr>
            <p:extLst>
              <p:ext uri="{D42A27DB-BD31-4B8C-83A1-F6EECF244321}">
                <p14:modId xmlns:p14="http://schemas.microsoft.com/office/powerpoint/2010/main" val="1076204718"/>
              </p:ext>
            </p:extLst>
          </p:nvPr>
        </p:nvGraphicFramePr>
        <p:xfrm>
          <a:off x="5267325" y="549275"/>
          <a:ext cx="6373814" cy="5759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27893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41" name="Freeform: Shape 40">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Oval 41">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Oval 42">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Freeform: Shape 43">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46" name="Rectangle 45">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F7CD1E-A62A-9391-DB4F-BACDF42900BE}"/>
              </a:ext>
            </a:extLst>
          </p:cNvPr>
          <p:cNvSpPr>
            <a:spLocks noGrp="1"/>
          </p:cNvSpPr>
          <p:nvPr>
            <p:ph type="ctrTitle"/>
          </p:nvPr>
        </p:nvSpPr>
        <p:spPr>
          <a:xfrm>
            <a:off x="561300" y="1435100"/>
            <a:ext cx="5604202" cy="3496214"/>
          </a:xfrm>
        </p:spPr>
        <p:txBody>
          <a:bodyPr vert="horz" wrap="square" lIns="0" tIns="0" rIns="0" bIns="0" rtlCol="0" anchor="t" anchorCtr="0">
            <a:normAutofit/>
          </a:bodyPr>
          <a:lstStyle/>
          <a:p>
            <a:pPr>
              <a:lnSpc>
                <a:spcPct val="90000"/>
              </a:lnSpc>
            </a:pPr>
            <a:r>
              <a:rPr lang="en-US" sz="8000"/>
              <a:t>Extracting insights from the text</a:t>
            </a:r>
          </a:p>
        </p:txBody>
      </p:sp>
      <p:sp>
        <p:nvSpPr>
          <p:cNvPr id="3" name="Subtitle 2">
            <a:extLst>
              <a:ext uri="{FF2B5EF4-FFF2-40B4-BE49-F238E27FC236}">
                <a16:creationId xmlns:a16="http://schemas.microsoft.com/office/drawing/2014/main" id="{C56EBB58-729D-0FA7-3F8F-49FB174CCEB7}"/>
              </a:ext>
            </a:extLst>
          </p:cNvPr>
          <p:cNvSpPr>
            <a:spLocks noGrp="1"/>
          </p:cNvSpPr>
          <p:nvPr>
            <p:ph type="subTitle" idx="1"/>
          </p:nvPr>
        </p:nvSpPr>
        <p:spPr>
          <a:xfrm>
            <a:off x="6274192" y="1438678"/>
            <a:ext cx="4447564" cy="4654147"/>
          </a:xfrm>
        </p:spPr>
        <p:txBody>
          <a:bodyPr vert="horz" wrap="square" lIns="0" tIns="0" rIns="0" bIns="0" rtlCol="0" anchor="t">
            <a:normAutofit/>
          </a:bodyPr>
          <a:lstStyle/>
          <a:p>
            <a:pPr>
              <a:lnSpc>
                <a:spcPct val="110000"/>
              </a:lnSpc>
              <a:spcBef>
                <a:spcPct val="0"/>
              </a:spcBef>
            </a:pPr>
            <a:r>
              <a:rPr lang="en-US">
                <a:solidFill>
                  <a:srgbClr val="FFFFFF">
                    <a:alpha val="60000"/>
                  </a:srgbClr>
                </a:solidFill>
                <a:ea typeface="Source Sans Pro"/>
              </a:rPr>
              <a:t>Semantic document grouping</a:t>
            </a:r>
          </a:p>
          <a:p>
            <a:pPr marL="342900" indent="-342900">
              <a:lnSpc>
                <a:spcPct val="110000"/>
              </a:lnSpc>
              <a:spcBef>
                <a:spcPct val="0"/>
              </a:spcBef>
              <a:buChar char="•"/>
            </a:pPr>
            <a:r>
              <a:rPr lang="en-US">
                <a:solidFill>
                  <a:srgbClr val="FFFFFF">
                    <a:alpha val="60000"/>
                  </a:srgbClr>
                </a:solidFill>
                <a:ea typeface="Source Sans Pro"/>
              </a:rPr>
              <a:t>Document embedding via BERT</a:t>
            </a:r>
          </a:p>
          <a:p>
            <a:pPr marL="342900" indent="-342900">
              <a:lnSpc>
                <a:spcPct val="110000"/>
              </a:lnSpc>
              <a:spcBef>
                <a:spcPct val="0"/>
              </a:spcBef>
              <a:buChar char="•"/>
            </a:pPr>
            <a:r>
              <a:rPr lang="en-US">
                <a:solidFill>
                  <a:srgbClr val="FFFFFF">
                    <a:alpha val="60000"/>
                  </a:srgbClr>
                </a:solidFill>
                <a:ea typeface="Source Sans Pro"/>
              </a:rPr>
              <a:t>K-means clustering</a:t>
            </a:r>
            <a:endParaRPr lang="en-US">
              <a:solidFill>
                <a:srgbClr val="FFFFFF">
                  <a:alpha val="80000"/>
                </a:srgbClr>
              </a:solidFill>
              <a:ea typeface="Source Sans Pro"/>
            </a:endParaRPr>
          </a:p>
          <a:p>
            <a:pPr>
              <a:lnSpc>
                <a:spcPct val="110000"/>
              </a:lnSpc>
              <a:spcBef>
                <a:spcPct val="0"/>
              </a:spcBef>
            </a:pPr>
            <a:r>
              <a:rPr lang="en-US">
                <a:solidFill>
                  <a:srgbClr val="FFFFFF">
                    <a:alpha val="60000"/>
                  </a:srgbClr>
                </a:solidFill>
                <a:ea typeface="Source Sans Pro"/>
              </a:rPr>
              <a:t>Keyword/topic extraction</a:t>
            </a:r>
            <a:endParaRPr lang="en-US"/>
          </a:p>
          <a:p>
            <a:pPr marL="285750" indent="-228600">
              <a:spcBef>
                <a:spcPct val="0"/>
              </a:spcBef>
              <a:buFont typeface="Arial"/>
              <a:buChar char="•"/>
            </a:pPr>
            <a:r>
              <a:rPr lang="en-US">
                <a:solidFill>
                  <a:srgbClr val="FFFFFF">
                    <a:alpha val="60000"/>
                  </a:srgbClr>
                </a:solidFill>
                <a:ea typeface="Source Sans Pro"/>
              </a:rPr>
              <a:t>Term-frequency Inverse document frequency</a:t>
            </a:r>
          </a:p>
          <a:p>
            <a:pPr marL="285750" indent="-228600">
              <a:spcBef>
                <a:spcPct val="0"/>
              </a:spcBef>
              <a:buFont typeface="Arial"/>
              <a:buChar char="•"/>
            </a:pPr>
            <a:r>
              <a:rPr lang="en-US">
                <a:solidFill>
                  <a:srgbClr val="FFFFFF">
                    <a:alpha val="60000"/>
                  </a:srgbClr>
                </a:solidFill>
                <a:ea typeface="Source Sans Pro"/>
              </a:rPr>
              <a:t>Latent Dirichlet allocation/NMF</a:t>
            </a:r>
          </a:p>
          <a:p>
            <a:pPr>
              <a:lnSpc>
                <a:spcPct val="110000"/>
              </a:lnSpc>
              <a:spcBef>
                <a:spcPct val="0"/>
              </a:spcBef>
            </a:pPr>
            <a:r>
              <a:rPr lang="en-US">
                <a:solidFill>
                  <a:srgbClr val="FFFFFF">
                    <a:alpha val="60000"/>
                  </a:srgbClr>
                </a:solidFill>
                <a:ea typeface="Source Sans Pro"/>
              </a:rPr>
              <a:t>Sentiment analysis</a:t>
            </a:r>
          </a:p>
          <a:p>
            <a:pPr marL="342900" indent="-342900">
              <a:lnSpc>
                <a:spcPct val="110000"/>
              </a:lnSpc>
              <a:spcBef>
                <a:spcPct val="0"/>
              </a:spcBef>
              <a:buChar char="•"/>
            </a:pPr>
            <a:r>
              <a:rPr lang="en-US" err="1">
                <a:solidFill>
                  <a:srgbClr val="FFFFFF">
                    <a:alpha val="60000"/>
                  </a:srgbClr>
                </a:solidFill>
                <a:ea typeface="Source Sans Pro"/>
              </a:rPr>
              <a:t>FinBERT</a:t>
            </a:r>
            <a:r>
              <a:rPr lang="en-US">
                <a:solidFill>
                  <a:srgbClr val="FFFFFF">
                    <a:alpha val="60000"/>
                  </a:srgbClr>
                </a:solidFill>
                <a:ea typeface="Source Sans Pro"/>
              </a:rPr>
              <a:t>/VADER</a:t>
            </a:r>
          </a:p>
          <a:p>
            <a:pPr>
              <a:lnSpc>
                <a:spcPct val="110000"/>
              </a:lnSpc>
              <a:spcBef>
                <a:spcPct val="0"/>
              </a:spcBef>
            </a:pPr>
            <a:endParaRPr lang="en-US">
              <a:solidFill>
                <a:srgbClr val="FFFFFF">
                  <a:alpha val="60000"/>
                </a:srgbClr>
              </a:solidFill>
              <a:ea typeface="Source Sans Pro"/>
            </a:endParaRPr>
          </a:p>
          <a:p>
            <a:pPr>
              <a:lnSpc>
                <a:spcPct val="110000"/>
              </a:lnSpc>
              <a:spcBef>
                <a:spcPct val="0"/>
              </a:spcBef>
            </a:pPr>
            <a:endParaRPr lang="en-US">
              <a:solidFill>
                <a:srgbClr val="FFFFFF">
                  <a:alpha val="60000"/>
                </a:srgbClr>
              </a:solidFill>
              <a:ea typeface="Source Sans Pro"/>
            </a:endParaRPr>
          </a:p>
        </p:txBody>
      </p:sp>
      <p:sp>
        <p:nvSpPr>
          <p:cNvPr id="48" name="Freeform: Shape 47">
            <a:extLst>
              <a:ext uri="{FF2B5EF4-FFF2-40B4-BE49-F238E27FC236}">
                <a16:creationId xmlns:a16="http://schemas.microsoft.com/office/drawing/2014/main" id="{D3262674-A504-4C90-BBBB-94D20F92A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54653" y="4120355"/>
            <a:ext cx="1237347" cy="1972470"/>
          </a:xfrm>
          <a:custGeom>
            <a:avLst/>
            <a:gdLst>
              <a:gd name="connsiteX0" fmla="*/ 986235 w 1237347"/>
              <a:gd name="connsiteY0" fmla="*/ 0 h 1972470"/>
              <a:gd name="connsiteX1" fmla="*/ 1184996 w 1237347"/>
              <a:gd name="connsiteY1" fmla="*/ 20037 h 1972470"/>
              <a:gd name="connsiteX2" fmla="*/ 1237347 w 1237347"/>
              <a:gd name="connsiteY2" fmla="*/ 33498 h 1972470"/>
              <a:gd name="connsiteX3" fmla="*/ 1237347 w 1237347"/>
              <a:gd name="connsiteY3" fmla="*/ 1938973 h 1972470"/>
              <a:gd name="connsiteX4" fmla="*/ 1184996 w 1237347"/>
              <a:gd name="connsiteY4" fmla="*/ 1952433 h 1972470"/>
              <a:gd name="connsiteX5" fmla="*/ 986235 w 1237347"/>
              <a:gd name="connsiteY5" fmla="*/ 1972470 h 1972470"/>
              <a:gd name="connsiteX6" fmla="*/ 0 w 1237347"/>
              <a:gd name="connsiteY6" fmla="*/ 986235 h 1972470"/>
              <a:gd name="connsiteX7" fmla="*/ 986235 w 1237347"/>
              <a:gd name="connsiteY7" fmla="*/ 0 h 1972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37347" h="1972470">
                <a:moveTo>
                  <a:pt x="986235" y="0"/>
                </a:moveTo>
                <a:cubicBezTo>
                  <a:pt x="1054320" y="0"/>
                  <a:pt x="1120794" y="6899"/>
                  <a:pt x="1184996" y="20037"/>
                </a:cubicBezTo>
                <a:lnTo>
                  <a:pt x="1237347" y="33498"/>
                </a:lnTo>
                <a:lnTo>
                  <a:pt x="1237347" y="1938973"/>
                </a:lnTo>
                <a:lnTo>
                  <a:pt x="1184996" y="1952433"/>
                </a:lnTo>
                <a:cubicBezTo>
                  <a:pt x="1120794" y="1965571"/>
                  <a:pt x="1054320" y="1972470"/>
                  <a:pt x="986235" y="1972470"/>
                </a:cubicBezTo>
                <a:cubicBezTo>
                  <a:pt x="441552" y="1972470"/>
                  <a:pt x="0" y="1530918"/>
                  <a:pt x="0" y="986235"/>
                </a:cubicBezTo>
                <a:cubicBezTo>
                  <a:pt x="0" y="441552"/>
                  <a:pt x="441552" y="0"/>
                  <a:pt x="986235"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508000" dist="76200" dir="15480000">
              <a:schemeClr val="accent1">
                <a:lumMod val="60000"/>
                <a:lumOff val="40000"/>
                <a:alpha val="6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00241816"/>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Sitka Heading"/>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68342C81-6EB4-4AB3-B306-17BAE51E78ED}">
  <we:reference id="c22bf5f7-55ef-4467-ac55-88a268666587" version="1.0.0.3" store="EXCatalog" storeType="EXCatalog"/>
  <we:alternateReferences>
    <we:reference id="WA200006038" version="1.0.0.3" store="en-US" storeType="OMEX"/>
  </we:alternateReferences>
  <we:properties>
    <we:property name="pptx_export_from_biorender" value="false"/>
  </we:properties>
  <we:bindings/>
  <we:snapshot xmlns:r="http://schemas.openxmlformats.org/officeDocument/2006/relationships"/>
  <we:extLst>
    <a:ext xmlns:a="http://schemas.openxmlformats.org/drawingml/2006/main" uri="{0858819E-0033-43BF-8937-05EC82904868}">
      <we:backgroundApp state="1" runtimeId="Taskpane.Url"/>
    </a:ext>
  </we:extLst>
</we:webextension>
</file>

<file path=docMetadata/LabelInfo.xml><?xml version="1.0" encoding="utf-8"?>
<clbl:labelList xmlns:clbl="http://schemas.microsoft.com/office/2020/mipLabelMetadata">
  <clbl:label id="{3ded8b1b-070d-4629-82e4-c0b019f46057}" enabled="0" method="" siteId="{3ded8b1b-070d-4629-82e4-c0b019f46057}" removed="1"/>
</clbl:labelList>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16</Slides>
  <Notes>4</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3DFloatVTI</vt:lpstr>
      <vt:lpstr> STOCK LENS            ~Unveiling Corporate Dynamics</vt:lpstr>
      <vt:lpstr>Introduction</vt:lpstr>
      <vt:lpstr>Goals</vt:lpstr>
      <vt:lpstr>Completed work</vt:lpstr>
      <vt:lpstr>Changes to initially proposed work</vt:lpstr>
      <vt:lpstr>Specifics in collection and pre-processing</vt:lpstr>
      <vt:lpstr>processdDB</vt:lpstr>
      <vt:lpstr>Remaining work</vt:lpstr>
      <vt:lpstr>Extracting insights from the text</vt:lpstr>
      <vt:lpstr>Text insights</vt:lpstr>
      <vt:lpstr>Tentative models</vt:lpstr>
      <vt:lpstr> Measuring accuracy of model? </vt:lpstr>
      <vt:lpstr>Challenges</vt:lpstr>
      <vt:lpstr>Expected Outcomes</vt:lpstr>
      <vt:lpstr>Evaluation</vt:lpstr>
      <vt:lpstr>Milestones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Vijay Kumar Poloju</dc:creator>
  <cp:revision>1</cp:revision>
  <dcterms:created xsi:type="dcterms:W3CDTF">2024-09-25T00:09:03Z</dcterms:created>
  <dcterms:modified xsi:type="dcterms:W3CDTF">2024-11-14T18:57:11Z</dcterms:modified>
</cp:coreProperties>
</file>