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331" r:id="rId2"/>
    <p:sldId id="332" r:id="rId3"/>
    <p:sldId id="333" r:id="rId4"/>
    <p:sldId id="334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348" r:id="rId14"/>
    <p:sldId id="349" r:id="rId15"/>
    <p:sldId id="347" r:id="rId16"/>
    <p:sldId id="344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30" r:id="rId55"/>
  </p:sldIdLst>
  <p:sldSz cx="9144000" cy="5143500" type="screen16x9"/>
  <p:notesSz cx="6858000" cy="9144000"/>
  <p:embeddedFontLst>
    <p:embeddedFont>
      <p:font typeface="Sniglet" charset="0"/>
      <p:regular r:id="rId57"/>
    </p:embeddedFont>
    <p:embeddedFont>
      <p:font typeface="Dosis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A17793D-5403-4DA2-AA55-18E6224419DC}">
  <a:tblStyle styleId="{1A17793D-5403-4DA2-AA55-18E622441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>
        <p:scale>
          <a:sx n="150" d="100"/>
          <a:sy n="150" d="100"/>
        </p:scale>
        <p:origin x="226" y="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leo.getemail@gmail.com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267744" y="1347614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Redes Neuronales</a:t>
            </a:r>
            <a:endParaRPr dirty="0"/>
          </a:p>
        </p:txBody>
      </p:sp>
      <p:pic>
        <p:nvPicPr>
          <p:cNvPr id="135170" name="Picture 2" descr="Resultado de imagen para neural network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555526"/>
            <a:ext cx="2808312" cy="2407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53" name="52 Grupo"/>
          <p:cNvGrpSpPr/>
          <p:nvPr/>
        </p:nvGrpSpPr>
        <p:grpSpPr>
          <a:xfrm>
            <a:off x="3923928" y="1563638"/>
            <a:ext cx="3384376" cy="1224136"/>
            <a:chOff x="3923928" y="1563638"/>
            <a:chExt cx="3384376" cy="1224136"/>
          </a:xfrm>
        </p:grpSpPr>
        <p:sp>
          <p:nvSpPr>
            <p:cNvPr id="51" name="50 Rectángulo"/>
            <p:cNvSpPr/>
            <p:nvPr/>
          </p:nvSpPr>
          <p:spPr>
            <a:xfrm>
              <a:off x="3923928" y="1563638"/>
              <a:ext cx="3384376" cy="122413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Google Shape;547;p15"/>
            <p:cNvSpPr txBox="1">
              <a:spLocks/>
            </p:cNvSpPr>
            <p:nvPr/>
          </p:nvSpPr>
          <p:spPr>
            <a:xfrm>
              <a:off x="3995936" y="1563638"/>
              <a:ext cx="3240360" cy="537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1800"/>
                <a:buFont typeface="Sniglet"/>
                <a:buNone/>
                <a:tabLst/>
                <a:defRPr/>
              </a:pP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W</a:t>
              </a:r>
              <a:r>
                <a:rPr lang="es-MX" sz="2400" noProof="0" dirty="0" smtClean="0">
                  <a:solidFill>
                    <a:schemeClr val="accent2"/>
                  </a:solidFill>
                  <a:latin typeface="Sniglet"/>
                  <a:ea typeface="Sniglet"/>
                  <a:cs typeface="Sniglet"/>
                  <a:sym typeface="Sniglet"/>
                </a:rPr>
                <a:t>X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&lt;= </a:t>
              </a:r>
              <a:r>
                <a:rPr lang="es-MX" sz="2400" noProof="0" dirty="0" smtClean="0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rPr>
                <a:t>Umbral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        </a:t>
              </a:r>
              <a:r>
                <a:rPr lang="es-MX" sz="2400" noProof="0" dirty="0" smtClean="0">
                  <a:solidFill>
                    <a:schemeClr val="accent6"/>
                  </a:solidFill>
                  <a:latin typeface="Sniglet"/>
                  <a:ea typeface="Sniglet"/>
                  <a:cs typeface="Sniglet"/>
                  <a:sym typeface="Sniglet"/>
                </a:rPr>
                <a:t>Y 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= 0 </a:t>
              </a:r>
              <a:endPara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endParaRP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>
              <a:off x="5940152" y="1813450"/>
              <a:ext cx="43204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Google Shape;547;p15"/>
            <p:cNvSpPr txBox="1">
              <a:spLocks/>
            </p:cNvSpPr>
            <p:nvPr/>
          </p:nvSpPr>
          <p:spPr>
            <a:xfrm>
              <a:off x="3995936" y="2245498"/>
              <a:ext cx="3240360" cy="537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1800"/>
                <a:buFont typeface="Sniglet"/>
                <a:buNone/>
                <a:tabLst/>
                <a:defRPr/>
              </a:pP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W</a:t>
              </a:r>
              <a:r>
                <a:rPr lang="es-MX" sz="2400" noProof="0" dirty="0" smtClean="0">
                  <a:solidFill>
                    <a:schemeClr val="accent2"/>
                  </a:solidFill>
                  <a:latin typeface="Sniglet"/>
                  <a:ea typeface="Sniglet"/>
                  <a:cs typeface="Sniglet"/>
                  <a:sym typeface="Sniglet"/>
                </a:rPr>
                <a:t>X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&gt; </a:t>
              </a:r>
              <a:r>
                <a:rPr lang="es-MX" sz="2400" noProof="0" dirty="0" smtClean="0">
                  <a:solidFill>
                    <a:schemeClr val="accent1"/>
                  </a:solidFill>
                  <a:latin typeface="Sniglet"/>
                  <a:ea typeface="Sniglet"/>
                  <a:cs typeface="Sniglet"/>
                  <a:sym typeface="Sniglet"/>
                </a:rPr>
                <a:t>Umbral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        </a:t>
              </a:r>
              <a:r>
                <a:rPr lang="es-MX" sz="2400" noProof="0" dirty="0" smtClean="0">
                  <a:solidFill>
                    <a:schemeClr val="accent6"/>
                  </a:solidFill>
                  <a:latin typeface="Sniglet"/>
                  <a:ea typeface="Sniglet"/>
                  <a:cs typeface="Sniglet"/>
                  <a:sym typeface="Sniglet"/>
                </a:rPr>
                <a:t>Y 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= 1 </a:t>
              </a:r>
              <a:endPara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endParaRP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>
              <a:off x="5796136" y="2495310"/>
              <a:ext cx="43204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44 Tabla"/>
          <p:cNvGraphicFramePr>
            <a:graphicFrameLocks noGrp="1"/>
          </p:cNvGraphicFramePr>
          <p:nvPr/>
        </p:nvGraphicFramePr>
        <p:xfrm>
          <a:off x="755576" y="2355726"/>
          <a:ext cx="302433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X1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X2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Y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Google Shape;547;p15"/>
          <p:cNvSpPr txBox="1">
            <a:spLocks/>
          </p:cNvSpPr>
          <p:nvPr/>
        </p:nvSpPr>
        <p:spPr>
          <a:xfrm>
            <a:off x="683568" y="1563638"/>
            <a:ext cx="302433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Tabla de verdad AND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54" name="53 Grupo"/>
          <p:cNvGrpSpPr/>
          <p:nvPr/>
        </p:nvGrpSpPr>
        <p:grpSpPr>
          <a:xfrm>
            <a:off x="3923928" y="3075806"/>
            <a:ext cx="3456384" cy="1224136"/>
            <a:chOff x="3923928" y="3075806"/>
            <a:chExt cx="3456384" cy="1224136"/>
          </a:xfrm>
        </p:grpSpPr>
        <p:sp>
          <p:nvSpPr>
            <p:cNvPr id="52" name="51 Rectángulo"/>
            <p:cNvSpPr/>
            <p:nvPr/>
          </p:nvSpPr>
          <p:spPr>
            <a:xfrm>
              <a:off x="3923928" y="3075806"/>
              <a:ext cx="3384376" cy="122413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Google Shape;547;p15"/>
            <p:cNvSpPr txBox="1">
              <a:spLocks/>
            </p:cNvSpPr>
            <p:nvPr/>
          </p:nvSpPr>
          <p:spPr>
            <a:xfrm>
              <a:off x="3995936" y="3186034"/>
              <a:ext cx="3384376" cy="537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1800"/>
                <a:buFont typeface="Sniglet"/>
                <a:buNone/>
                <a:tabLst/>
                <a:defRPr/>
              </a:pP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W</a:t>
              </a:r>
              <a:r>
                <a:rPr lang="es-MX" sz="2400" noProof="0" dirty="0" smtClean="0">
                  <a:solidFill>
                    <a:schemeClr val="accent2"/>
                  </a:solidFill>
                  <a:latin typeface="Sniglet"/>
                  <a:ea typeface="Sniglet"/>
                  <a:cs typeface="Sniglet"/>
                  <a:sym typeface="Sniglet"/>
                </a:rPr>
                <a:t>X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+ </a:t>
              </a:r>
              <a:r>
                <a:rPr lang="es-MX" sz="2400" noProof="0" dirty="0" smtClean="0">
                  <a:solidFill>
                    <a:schemeClr val="accent3"/>
                  </a:solidFill>
                  <a:latin typeface="Sniglet"/>
                  <a:ea typeface="Sniglet"/>
                  <a:cs typeface="Sniglet"/>
                  <a:sym typeface="Sniglet"/>
                </a:rPr>
                <a:t>b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&lt;= 0         </a:t>
              </a:r>
              <a:r>
                <a:rPr lang="es-MX" sz="2400" noProof="0" dirty="0" smtClean="0">
                  <a:solidFill>
                    <a:schemeClr val="accent6"/>
                  </a:solidFill>
                  <a:latin typeface="Sniglet"/>
                  <a:ea typeface="Sniglet"/>
                  <a:cs typeface="Sniglet"/>
                  <a:sym typeface="Sniglet"/>
                </a:rPr>
                <a:t>Y 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= 0 </a:t>
              </a:r>
              <a:endPara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8" name="Google Shape;547;p15"/>
            <p:cNvSpPr txBox="1">
              <a:spLocks/>
            </p:cNvSpPr>
            <p:nvPr/>
          </p:nvSpPr>
          <p:spPr>
            <a:xfrm>
              <a:off x="3995936" y="3762098"/>
              <a:ext cx="3384376" cy="537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1800"/>
                <a:buFont typeface="Sniglet"/>
                <a:buNone/>
                <a:tabLst/>
                <a:defRPr/>
              </a:pP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W</a:t>
              </a:r>
              <a:r>
                <a:rPr lang="es-MX" sz="2400" noProof="0" dirty="0" smtClean="0">
                  <a:solidFill>
                    <a:schemeClr val="accent2"/>
                  </a:solidFill>
                  <a:latin typeface="Sniglet"/>
                  <a:ea typeface="Sniglet"/>
                  <a:cs typeface="Sniglet"/>
                  <a:sym typeface="Sniglet"/>
                </a:rPr>
                <a:t>X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+ </a:t>
              </a:r>
              <a:r>
                <a:rPr lang="es-MX" sz="2400" noProof="0" dirty="0" smtClean="0">
                  <a:solidFill>
                    <a:schemeClr val="accent3"/>
                  </a:solidFill>
                  <a:latin typeface="Sniglet"/>
                  <a:ea typeface="Sniglet"/>
                  <a:cs typeface="Sniglet"/>
                  <a:sym typeface="Sniglet"/>
                </a:rPr>
                <a:t>b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&gt; 0         </a:t>
              </a:r>
              <a:r>
                <a:rPr lang="es-MX" sz="2400" noProof="0" dirty="0" smtClean="0">
                  <a:solidFill>
                    <a:schemeClr val="accent6"/>
                  </a:solidFill>
                  <a:latin typeface="Sniglet"/>
                  <a:ea typeface="Sniglet"/>
                  <a:cs typeface="Sniglet"/>
                  <a:sym typeface="Sniglet"/>
                </a:rPr>
                <a:t>Y 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= 1 </a:t>
              </a:r>
              <a:endPara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endParaRPr>
            </a:p>
          </p:txBody>
        </p:sp>
        <p:cxnSp>
          <p:nvCxnSpPr>
            <p:cNvPr id="49" name="48 Conector recto de flecha"/>
            <p:cNvCxnSpPr/>
            <p:nvPr/>
          </p:nvCxnSpPr>
          <p:spPr>
            <a:xfrm>
              <a:off x="5580112" y="3435846"/>
              <a:ext cx="43204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/>
            <p:nvPr/>
          </p:nvCxnSpPr>
          <p:spPr>
            <a:xfrm>
              <a:off x="5436096" y="4011910"/>
              <a:ext cx="43204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cxnSp>
        <p:nvCxnSpPr>
          <p:cNvPr id="19" name="18 Conector recto"/>
          <p:cNvCxnSpPr/>
          <p:nvPr/>
        </p:nvCxnSpPr>
        <p:spPr>
          <a:xfrm>
            <a:off x="2339752" y="1601858"/>
            <a:ext cx="0" cy="3024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2267744" y="4554186"/>
            <a:ext cx="3240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547;p15"/>
          <p:cNvSpPr txBox="1">
            <a:spLocks/>
          </p:cNvSpPr>
          <p:nvPr/>
        </p:nvSpPr>
        <p:spPr>
          <a:xfrm>
            <a:off x="3635896" y="4626194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1691680" y="2825994"/>
            <a:ext cx="576064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2411760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5148064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" name="Google Shape;547;p15"/>
          <p:cNvSpPr txBox="1">
            <a:spLocks/>
          </p:cNvSpPr>
          <p:nvPr/>
        </p:nvSpPr>
        <p:spPr>
          <a:xfrm>
            <a:off x="5148064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" name="Google Shape;547;p15"/>
          <p:cNvSpPr txBox="1">
            <a:spLocks/>
          </p:cNvSpPr>
          <p:nvPr/>
        </p:nvSpPr>
        <p:spPr>
          <a:xfrm>
            <a:off x="2411760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C00000"/>
                </a:solidFill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9" name="28 Conector recto"/>
          <p:cNvCxnSpPr/>
          <p:nvPr/>
        </p:nvCxnSpPr>
        <p:spPr>
          <a:xfrm>
            <a:off x="3203848" y="1635646"/>
            <a:ext cx="2304256" cy="20162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547;p15"/>
          <p:cNvSpPr txBox="1">
            <a:spLocks/>
          </p:cNvSpPr>
          <p:nvPr/>
        </p:nvSpPr>
        <p:spPr>
          <a:xfrm>
            <a:off x="3779912" y="1059582"/>
            <a:ext cx="792088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AND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cxnSp>
        <p:nvCxnSpPr>
          <p:cNvPr id="19" name="18 Conector recto"/>
          <p:cNvCxnSpPr/>
          <p:nvPr/>
        </p:nvCxnSpPr>
        <p:spPr>
          <a:xfrm>
            <a:off x="2339752" y="1601858"/>
            <a:ext cx="0" cy="3024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2267744" y="4554186"/>
            <a:ext cx="3240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547;p15"/>
          <p:cNvSpPr txBox="1">
            <a:spLocks/>
          </p:cNvSpPr>
          <p:nvPr/>
        </p:nvSpPr>
        <p:spPr>
          <a:xfrm>
            <a:off x="3635896" y="4626194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1691680" y="2825994"/>
            <a:ext cx="576064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2411760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5148064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" name="Google Shape;547;p15"/>
          <p:cNvSpPr txBox="1">
            <a:spLocks/>
          </p:cNvSpPr>
          <p:nvPr/>
        </p:nvSpPr>
        <p:spPr>
          <a:xfrm>
            <a:off x="5148064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C00000"/>
                </a:solidFill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" name="Google Shape;547;p15"/>
          <p:cNvSpPr txBox="1">
            <a:spLocks/>
          </p:cNvSpPr>
          <p:nvPr/>
        </p:nvSpPr>
        <p:spPr>
          <a:xfrm>
            <a:off x="2411760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9" name="28 Conector recto"/>
          <p:cNvCxnSpPr/>
          <p:nvPr/>
        </p:nvCxnSpPr>
        <p:spPr>
          <a:xfrm>
            <a:off x="3203848" y="1635646"/>
            <a:ext cx="2304256" cy="20162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547;p15"/>
          <p:cNvSpPr txBox="1">
            <a:spLocks/>
          </p:cNvSpPr>
          <p:nvPr/>
        </p:nvSpPr>
        <p:spPr>
          <a:xfrm>
            <a:off x="3779912" y="1059582"/>
            <a:ext cx="792088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XOR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cxnSp>
        <p:nvCxnSpPr>
          <p:cNvPr id="19" name="18 Conector recto"/>
          <p:cNvCxnSpPr/>
          <p:nvPr/>
        </p:nvCxnSpPr>
        <p:spPr>
          <a:xfrm>
            <a:off x="2339752" y="1601858"/>
            <a:ext cx="0" cy="3024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2267744" y="4554186"/>
            <a:ext cx="3240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547;p15"/>
          <p:cNvSpPr txBox="1">
            <a:spLocks/>
          </p:cNvSpPr>
          <p:nvPr/>
        </p:nvSpPr>
        <p:spPr>
          <a:xfrm>
            <a:off x="3635896" y="4626194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1691680" y="2825994"/>
            <a:ext cx="576064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2411760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5148064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" name="Google Shape;547;p15"/>
          <p:cNvSpPr txBox="1">
            <a:spLocks/>
          </p:cNvSpPr>
          <p:nvPr/>
        </p:nvSpPr>
        <p:spPr>
          <a:xfrm>
            <a:off x="5148064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C00000"/>
                </a:solidFill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" name="Google Shape;547;p15"/>
          <p:cNvSpPr txBox="1">
            <a:spLocks/>
          </p:cNvSpPr>
          <p:nvPr/>
        </p:nvSpPr>
        <p:spPr>
          <a:xfrm>
            <a:off x="2411760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9" name="28 Conector recto"/>
          <p:cNvCxnSpPr/>
          <p:nvPr/>
        </p:nvCxnSpPr>
        <p:spPr>
          <a:xfrm>
            <a:off x="2771800" y="1707654"/>
            <a:ext cx="2232248" cy="26642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547;p15"/>
          <p:cNvSpPr txBox="1">
            <a:spLocks/>
          </p:cNvSpPr>
          <p:nvPr/>
        </p:nvSpPr>
        <p:spPr>
          <a:xfrm>
            <a:off x="3779912" y="1059582"/>
            <a:ext cx="792088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XOR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cxnSp>
        <p:nvCxnSpPr>
          <p:cNvPr id="19" name="18 Conector recto"/>
          <p:cNvCxnSpPr/>
          <p:nvPr/>
        </p:nvCxnSpPr>
        <p:spPr>
          <a:xfrm>
            <a:off x="2339752" y="1601858"/>
            <a:ext cx="0" cy="3024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2267744" y="4554186"/>
            <a:ext cx="3240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547;p15"/>
          <p:cNvSpPr txBox="1">
            <a:spLocks/>
          </p:cNvSpPr>
          <p:nvPr/>
        </p:nvSpPr>
        <p:spPr>
          <a:xfrm>
            <a:off x="3635896" y="4626194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1691680" y="2825994"/>
            <a:ext cx="576064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2411760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5148064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" name="Google Shape;547;p15"/>
          <p:cNvSpPr txBox="1">
            <a:spLocks/>
          </p:cNvSpPr>
          <p:nvPr/>
        </p:nvSpPr>
        <p:spPr>
          <a:xfrm>
            <a:off x="5148064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C00000"/>
                </a:solidFill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" name="Google Shape;547;p15"/>
          <p:cNvSpPr txBox="1">
            <a:spLocks/>
          </p:cNvSpPr>
          <p:nvPr/>
        </p:nvSpPr>
        <p:spPr>
          <a:xfrm>
            <a:off x="2411760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9" name="28 Conector recto"/>
          <p:cNvCxnSpPr>
            <a:stCxn id="28" idx="2"/>
            <a:endCxn id="26" idx="0"/>
          </p:cNvCxnSpPr>
          <p:nvPr/>
        </p:nvCxnSpPr>
        <p:spPr>
          <a:xfrm>
            <a:off x="2591780" y="2211710"/>
            <a:ext cx="2736304" cy="18046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547;p15"/>
          <p:cNvSpPr txBox="1">
            <a:spLocks/>
          </p:cNvSpPr>
          <p:nvPr/>
        </p:nvSpPr>
        <p:spPr>
          <a:xfrm>
            <a:off x="3779912" y="1059582"/>
            <a:ext cx="792088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XOR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cxnSp>
        <p:nvCxnSpPr>
          <p:cNvPr id="19" name="18 Conector recto"/>
          <p:cNvCxnSpPr/>
          <p:nvPr/>
        </p:nvCxnSpPr>
        <p:spPr>
          <a:xfrm>
            <a:off x="4139952" y="1601858"/>
            <a:ext cx="0" cy="3024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4067944" y="4554186"/>
            <a:ext cx="3240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547;p15"/>
          <p:cNvSpPr txBox="1">
            <a:spLocks/>
          </p:cNvSpPr>
          <p:nvPr/>
        </p:nvSpPr>
        <p:spPr>
          <a:xfrm>
            <a:off x="5436096" y="4626194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3491880" y="2825994"/>
            <a:ext cx="576064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4211960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6948264" y="4016342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" name="Google Shape;547;p15"/>
          <p:cNvSpPr txBox="1">
            <a:spLocks/>
          </p:cNvSpPr>
          <p:nvPr/>
        </p:nvSpPr>
        <p:spPr>
          <a:xfrm>
            <a:off x="6948264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C00000"/>
                </a:solidFill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" name="Google Shape;547;p15"/>
          <p:cNvSpPr txBox="1">
            <a:spLocks/>
          </p:cNvSpPr>
          <p:nvPr/>
        </p:nvSpPr>
        <p:spPr>
          <a:xfrm>
            <a:off x="4211960" y="1673866"/>
            <a:ext cx="360040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accent3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9" name="28 Conector recto"/>
          <p:cNvCxnSpPr/>
          <p:nvPr/>
        </p:nvCxnSpPr>
        <p:spPr>
          <a:xfrm>
            <a:off x="4932040" y="1635646"/>
            <a:ext cx="2304256" cy="20162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547;p15"/>
          <p:cNvSpPr txBox="1">
            <a:spLocks/>
          </p:cNvSpPr>
          <p:nvPr/>
        </p:nvSpPr>
        <p:spPr>
          <a:xfrm>
            <a:off x="5580112" y="1059582"/>
            <a:ext cx="792088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XOR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1835696" y="177966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539552" y="242773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x2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03848" y="206769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39552" y="1995686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1235629" y="1995686"/>
            <a:ext cx="240027" cy="240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w1</a:t>
            </a:r>
            <a:endParaRPr lang="es-MX" sz="900" dirty="0">
              <a:latin typeface="Sniglet" charset="0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259632" y="2499742"/>
            <a:ext cx="240027" cy="240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w2</a:t>
            </a:r>
            <a:endParaRPr lang="es-MX" sz="900" dirty="0">
              <a:latin typeface="Sniglet" charset="0"/>
            </a:endParaRPr>
          </a:p>
        </p:txBody>
      </p:sp>
      <p:sp>
        <p:nvSpPr>
          <p:cNvPr id="38" name="37 Elipse"/>
          <p:cNvSpPr/>
          <p:nvPr/>
        </p:nvSpPr>
        <p:spPr>
          <a:xfrm>
            <a:off x="539552" y="1563638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1379645" y="1539635"/>
            <a:ext cx="240027" cy="240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b</a:t>
            </a:r>
            <a:endParaRPr lang="es-MX" sz="900" dirty="0">
              <a:latin typeface="Sniglet" charset="0"/>
            </a:endParaRPr>
          </a:p>
        </p:txBody>
      </p:sp>
      <p:cxnSp>
        <p:nvCxnSpPr>
          <p:cNvPr id="55" name="54 Conector recto"/>
          <p:cNvCxnSpPr>
            <a:stCxn id="38" idx="6"/>
            <a:endCxn id="39" idx="1"/>
          </p:cNvCxnSpPr>
          <p:nvPr/>
        </p:nvCxnSpPr>
        <p:spPr>
          <a:xfrm flipV="1">
            <a:off x="827584" y="1659649"/>
            <a:ext cx="552061" cy="480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39" idx="3"/>
            <a:endCxn id="15" idx="1"/>
          </p:cNvCxnSpPr>
          <p:nvPr/>
        </p:nvCxnSpPr>
        <p:spPr>
          <a:xfrm>
            <a:off x="1619672" y="1659649"/>
            <a:ext cx="342568" cy="246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22" idx="6"/>
            <a:endCxn id="30" idx="1"/>
          </p:cNvCxnSpPr>
          <p:nvPr/>
        </p:nvCxnSpPr>
        <p:spPr>
          <a:xfrm flipV="1">
            <a:off x="827584" y="2115700"/>
            <a:ext cx="408045" cy="240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16" idx="6"/>
            <a:endCxn id="31" idx="1"/>
          </p:cNvCxnSpPr>
          <p:nvPr/>
        </p:nvCxnSpPr>
        <p:spPr>
          <a:xfrm>
            <a:off x="827584" y="2571750"/>
            <a:ext cx="432048" cy="480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31" idx="3"/>
            <a:endCxn id="15" idx="3"/>
          </p:cNvCxnSpPr>
          <p:nvPr/>
        </p:nvCxnSpPr>
        <p:spPr>
          <a:xfrm flipV="1">
            <a:off x="1499659" y="2517214"/>
            <a:ext cx="462581" cy="1025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30" idx="3"/>
            <a:endCxn id="15" idx="2"/>
          </p:cNvCxnSpPr>
          <p:nvPr/>
        </p:nvCxnSpPr>
        <p:spPr>
          <a:xfrm>
            <a:off x="1475656" y="2115700"/>
            <a:ext cx="360040" cy="960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5" idx="6"/>
            <a:endCxn id="18" idx="2"/>
          </p:cNvCxnSpPr>
          <p:nvPr/>
        </p:nvCxnSpPr>
        <p:spPr>
          <a:xfrm>
            <a:off x="2699792" y="2211710"/>
            <a:ext cx="5040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77 Elipse"/>
          <p:cNvSpPr/>
          <p:nvPr/>
        </p:nvSpPr>
        <p:spPr>
          <a:xfrm>
            <a:off x="1763688" y="336383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79" name="78 Elipse"/>
          <p:cNvSpPr/>
          <p:nvPr/>
        </p:nvSpPr>
        <p:spPr>
          <a:xfrm>
            <a:off x="467544" y="4011910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x4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80" name="79 Elipse"/>
          <p:cNvSpPr/>
          <p:nvPr/>
        </p:nvSpPr>
        <p:spPr>
          <a:xfrm>
            <a:off x="3131840" y="365187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y2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81" name="80 Elipse"/>
          <p:cNvSpPr/>
          <p:nvPr/>
        </p:nvSpPr>
        <p:spPr>
          <a:xfrm>
            <a:off x="467544" y="3579862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x3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82" name="81 Rectángulo"/>
          <p:cNvSpPr/>
          <p:nvPr/>
        </p:nvSpPr>
        <p:spPr>
          <a:xfrm>
            <a:off x="1163621" y="3579862"/>
            <a:ext cx="240027" cy="240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w3</a:t>
            </a:r>
            <a:endParaRPr lang="es-MX" sz="900" dirty="0">
              <a:latin typeface="Sniglet" charset="0"/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1187624" y="4083918"/>
            <a:ext cx="240027" cy="240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w4</a:t>
            </a:r>
            <a:endParaRPr lang="es-MX" sz="900" dirty="0">
              <a:latin typeface="Sniglet" charset="0"/>
            </a:endParaRPr>
          </a:p>
        </p:txBody>
      </p:sp>
      <p:sp>
        <p:nvSpPr>
          <p:cNvPr id="84" name="83 Elipse"/>
          <p:cNvSpPr/>
          <p:nvPr/>
        </p:nvSpPr>
        <p:spPr>
          <a:xfrm>
            <a:off x="467544" y="3147814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1307637" y="3123811"/>
            <a:ext cx="240027" cy="240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b</a:t>
            </a:r>
            <a:endParaRPr lang="es-MX" sz="900" dirty="0">
              <a:latin typeface="Sniglet" charset="0"/>
            </a:endParaRPr>
          </a:p>
        </p:txBody>
      </p:sp>
      <p:cxnSp>
        <p:nvCxnSpPr>
          <p:cNvPr id="86" name="85 Conector recto"/>
          <p:cNvCxnSpPr>
            <a:stCxn id="84" idx="6"/>
            <a:endCxn id="85" idx="1"/>
          </p:cNvCxnSpPr>
          <p:nvPr/>
        </p:nvCxnSpPr>
        <p:spPr>
          <a:xfrm flipV="1">
            <a:off x="755576" y="3243825"/>
            <a:ext cx="552061" cy="480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stCxn id="85" idx="3"/>
            <a:endCxn id="78" idx="1"/>
          </p:cNvCxnSpPr>
          <p:nvPr/>
        </p:nvCxnSpPr>
        <p:spPr>
          <a:xfrm>
            <a:off x="1547664" y="3243825"/>
            <a:ext cx="342568" cy="246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87 Conector recto"/>
          <p:cNvCxnSpPr>
            <a:stCxn id="81" idx="6"/>
            <a:endCxn id="82" idx="1"/>
          </p:cNvCxnSpPr>
          <p:nvPr/>
        </p:nvCxnSpPr>
        <p:spPr>
          <a:xfrm flipV="1">
            <a:off x="755576" y="3699876"/>
            <a:ext cx="408045" cy="240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79" idx="6"/>
            <a:endCxn id="83" idx="1"/>
          </p:cNvCxnSpPr>
          <p:nvPr/>
        </p:nvCxnSpPr>
        <p:spPr>
          <a:xfrm>
            <a:off x="755576" y="4155926"/>
            <a:ext cx="432048" cy="480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stCxn id="83" idx="3"/>
            <a:endCxn id="78" idx="3"/>
          </p:cNvCxnSpPr>
          <p:nvPr/>
        </p:nvCxnSpPr>
        <p:spPr>
          <a:xfrm flipV="1">
            <a:off x="1427651" y="4101390"/>
            <a:ext cx="462581" cy="1025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82" idx="3"/>
            <a:endCxn id="78" idx="2"/>
          </p:cNvCxnSpPr>
          <p:nvPr/>
        </p:nvCxnSpPr>
        <p:spPr>
          <a:xfrm>
            <a:off x="1403648" y="3699876"/>
            <a:ext cx="360040" cy="960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91 Conector recto"/>
          <p:cNvCxnSpPr>
            <a:stCxn id="78" idx="6"/>
            <a:endCxn id="80" idx="2"/>
          </p:cNvCxnSpPr>
          <p:nvPr/>
        </p:nvCxnSpPr>
        <p:spPr>
          <a:xfrm>
            <a:off x="2627784" y="3795886"/>
            <a:ext cx="5040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4283968" y="2427734"/>
            <a:ext cx="2304256" cy="20162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93 CuadroTexto"/>
          <p:cNvSpPr txBox="1"/>
          <p:nvPr/>
        </p:nvSpPr>
        <p:spPr>
          <a:xfrm>
            <a:off x="4951922" y="139987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C00000"/>
                </a:solidFill>
                <a:latin typeface="Sniglet" charset="0"/>
              </a:rPr>
              <a:t>y1</a:t>
            </a:r>
            <a:endParaRPr lang="es-MX" dirty="0">
              <a:solidFill>
                <a:srgbClr val="C00000"/>
              </a:solidFill>
              <a:latin typeface="Sniglet" charset="0"/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4355976" y="221171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C00000"/>
                </a:solidFill>
                <a:latin typeface="Sniglet" charset="0"/>
              </a:rPr>
              <a:t>y2</a:t>
            </a:r>
            <a:endParaRPr lang="es-MX" dirty="0">
              <a:solidFill>
                <a:srgbClr val="C00000"/>
              </a:solidFill>
              <a:latin typeface="Sniglet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12" name="11 Elipse"/>
          <p:cNvSpPr/>
          <p:nvPr/>
        </p:nvSpPr>
        <p:spPr>
          <a:xfrm>
            <a:off x="1475656" y="1779662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30" name="Google Shape;662;p28"/>
          <p:cNvCxnSpPr>
            <a:stCxn id="14" idx="2"/>
            <a:endCxn id="12" idx="6"/>
          </p:cNvCxnSpPr>
          <p:nvPr/>
        </p:nvCxnSpPr>
        <p:spPr>
          <a:xfrm flipH="1">
            <a:off x="2195736" y="2139702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La Red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475656" y="2931790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915816" y="17796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915816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4283968" y="17796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4283968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20" name="Google Shape;662;p28"/>
          <p:cNvCxnSpPr>
            <a:stCxn id="15" idx="2"/>
            <a:endCxn id="12" idx="6"/>
          </p:cNvCxnSpPr>
          <p:nvPr/>
        </p:nvCxnSpPr>
        <p:spPr>
          <a:xfrm flipH="1" flipV="1">
            <a:off x="2195736" y="2139702"/>
            <a:ext cx="720080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oogle Shape;662;p28"/>
          <p:cNvCxnSpPr>
            <a:stCxn id="15" idx="2"/>
            <a:endCxn id="13" idx="6"/>
          </p:cNvCxnSpPr>
          <p:nvPr/>
        </p:nvCxnSpPr>
        <p:spPr>
          <a:xfrm flipH="1">
            <a:off x="2195736" y="329183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oogle Shape;662;p28"/>
          <p:cNvCxnSpPr>
            <a:stCxn id="14" idx="2"/>
            <a:endCxn id="13" idx="6"/>
          </p:cNvCxnSpPr>
          <p:nvPr/>
        </p:nvCxnSpPr>
        <p:spPr>
          <a:xfrm flipH="1">
            <a:off x="2195736" y="2139702"/>
            <a:ext cx="720080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oogle Shape;662;p28"/>
          <p:cNvCxnSpPr>
            <a:stCxn id="16" idx="2"/>
            <a:endCxn id="15" idx="6"/>
          </p:cNvCxnSpPr>
          <p:nvPr/>
        </p:nvCxnSpPr>
        <p:spPr>
          <a:xfrm flipH="1">
            <a:off x="3635896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oogle Shape;662;p28"/>
          <p:cNvCxnSpPr>
            <a:stCxn id="17" idx="2"/>
            <a:endCxn id="14" idx="6"/>
          </p:cNvCxnSpPr>
          <p:nvPr/>
        </p:nvCxnSpPr>
        <p:spPr>
          <a:xfrm flipH="1" flipV="1">
            <a:off x="3635896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oogle Shape;662;p28"/>
          <p:cNvCxnSpPr>
            <a:stCxn id="16" idx="2"/>
            <a:endCxn id="14" idx="6"/>
          </p:cNvCxnSpPr>
          <p:nvPr/>
        </p:nvCxnSpPr>
        <p:spPr>
          <a:xfrm flipH="1">
            <a:off x="3635896" y="2139702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oogle Shape;662;p28"/>
          <p:cNvCxnSpPr>
            <a:stCxn id="17" idx="2"/>
            <a:endCxn id="15" idx="6"/>
          </p:cNvCxnSpPr>
          <p:nvPr/>
        </p:nvCxnSpPr>
        <p:spPr>
          <a:xfrm flipH="1">
            <a:off x="3635896" y="329183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oogle Shape;662;p28"/>
          <p:cNvCxnSpPr/>
          <p:nvPr/>
        </p:nvCxnSpPr>
        <p:spPr>
          <a:xfrm flipH="1">
            <a:off x="5004048" y="2139702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lipse"/>
          <p:cNvSpPr/>
          <p:nvPr/>
        </p:nvSpPr>
        <p:spPr>
          <a:xfrm>
            <a:off x="5652120" y="1779662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5652120" y="2931790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51" name="Google Shape;662;p28"/>
          <p:cNvCxnSpPr/>
          <p:nvPr/>
        </p:nvCxnSpPr>
        <p:spPr>
          <a:xfrm flipH="1">
            <a:off x="5004048" y="329183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oogle Shape;662;p28"/>
          <p:cNvCxnSpPr/>
          <p:nvPr/>
        </p:nvCxnSpPr>
        <p:spPr>
          <a:xfrm flipH="1" flipV="1">
            <a:off x="5004048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oogle Shape;662;p28"/>
          <p:cNvCxnSpPr/>
          <p:nvPr/>
        </p:nvCxnSpPr>
        <p:spPr>
          <a:xfrm flipH="1">
            <a:off x="5004048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1440389" y="4299942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1656413" y="429994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3"/>
                </a:solidFill>
                <a:latin typeface="Sniglet" charset="0"/>
              </a:rPr>
              <a:t>Capa de Entrada</a:t>
            </a:r>
            <a:endParaRPr lang="es-MX" dirty="0">
              <a:solidFill>
                <a:schemeClr val="accent3"/>
              </a:solidFill>
              <a:latin typeface="Sniglet" charset="0"/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3359173" y="429994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3575197" y="429994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1"/>
                </a:solidFill>
                <a:latin typeface="Sniglet" charset="0"/>
              </a:rPr>
              <a:t>Capas ocultas</a:t>
            </a:r>
            <a:endParaRPr lang="es-MX" dirty="0">
              <a:solidFill>
                <a:schemeClr val="accent1"/>
              </a:solidFill>
              <a:latin typeface="Sniglet" charset="0"/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5028562" y="4299942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5244586" y="4299942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6"/>
                </a:solidFill>
                <a:latin typeface="Sniglet" charset="0"/>
              </a:rPr>
              <a:t>Capa de salida</a:t>
            </a:r>
            <a:endParaRPr lang="es-MX" dirty="0">
              <a:solidFill>
                <a:schemeClr val="accent6"/>
              </a:solidFill>
              <a:latin typeface="Sniglet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12" name="11 Elipse"/>
          <p:cNvSpPr/>
          <p:nvPr/>
        </p:nvSpPr>
        <p:spPr>
          <a:xfrm>
            <a:off x="1475656" y="1779662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30" name="Google Shape;662;p28"/>
          <p:cNvCxnSpPr>
            <a:stCxn id="14" idx="2"/>
            <a:endCxn id="12" idx="6"/>
          </p:cNvCxnSpPr>
          <p:nvPr/>
        </p:nvCxnSpPr>
        <p:spPr>
          <a:xfrm flipH="1">
            <a:off x="2195736" y="2139702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1475656" y="2931790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915816" y="17796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915816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4283968" y="17796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4283968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20" name="Google Shape;662;p28"/>
          <p:cNvCxnSpPr>
            <a:stCxn id="15" idx="2"/>
            <a:endCxn id="12" idx="6"/>
          </p:cNvCxnSpPr>
          <p:nvPr/>
        </p:nvCxnSpPr>
        <p:spPr>
          <a:xfrm flipH="1" flipV="1">
            <a:off x="2195736" y="2139702"/>
            <a:ext cx="720080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oogle Shape;662;p28"/>
          <p:cNvCxnSpPr>
            <a:stCxn id="15" idx="2"/>
            <a:endCxn id="13" idx="6"/>
          </p:cNvCxnSpPr>
          <p:nvPr/>
        </p:nvCxnSpPr>
        <p:spPr>
          <a:xfrm flipH="1">
            <a:off x="2195736" y="329183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oogle Shape;662;p28"/>
          <p:cNvCxnSpPr>
            <a:stCxn id="14" idx="2"/>
            <a:endCxn id="13" idx="6"/>
          </p:cNvCxnSpPr>
          <p:nvPr/>
        </p:nvCxnSpPr>
        <p:spPr>
          <a:xfrm flipH="1">
            <a:off x="2195736" y="2139702"/>
            <a:ext cx="720080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oogle Shape;662;p28"/>
          <p:cNvCxnSpPr>
            <a:stCxn id="16" idx="2"/>
            <a:endCxn id="15" idx="6"/>
          </p:cNvCxnSpPr>
          <p:nvPr/>
        </p:nvCxnSpPr>
        <p:spPr>
          <a:xfrm flipH="1">
            <a:off x="3635896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oogle Shape;662;p28"/>
          <p:cNvCxnSpPr>
            <a:stCxn id="17" idx="2"/>
            <a:endCxn id="14" idx="6"/>
          </p:cNvCxnSpPr>
          <p:nvPr/>
        </p:nvCxnSpPr>
        <p:spPr>
          <a:xfrm flipH="1" flipV="1">
            <a:off x="3635896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oogle Shape;662;p28"/>
          <p:cNvCxnSpPr>
            <a:stCxn id="16" idx="2"/>
            <a:endCxn id="14" idx="6"/>
          </p:cNvCxnSpPr>
          <p:nvPr/>
        </p:nvCxnSpPr>
        <p:spPr>
          <a:xfrm flipH="1">
            <a:off x="3635896" y="2139702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oogle Shape;662;p28"/>
          <p:cNvCxnSpPr>
            <a:stCxn id="17" idx="2"/>
            <a:endCxn id="15" idx="6"/>
          </p:cNvCxnSpPr>
          <p:nvPr/>
        </p:nvCxnSpPr>
        <p:spPr>
          <a:xfrm flipH="1">
            <a:off x="3635896" y="329183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oogle Shape;662;p28"/>
          <p:cNvCxnSpPr/>
          <p:nvPr/>
        </p:nvCxnSpPr>
        <p:spPr>
          <a:xfrm flipH="1">
            <a:off x="5004048" y="2139702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lipse"/>
          <p:cNvSpPr/>
          <p:nvPr/>
        </p:nvSpPr>
        <p:spPr>
          <a:xfrm>
            <a:off x="5652120" y="1779662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5652120" y="2931790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51" name="Google Shape;662;p28"/>
          <p:cNvCxnSpPr/>
          <p:nvPr/>
        </p:nvCxnSpPr>
        <p:spPr>
          <a:xfrm flipH="1">
            <a:off x="5004048" y="329183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oogle Shape;662;p28"/>
          <p:cNvCxnSpPr/>
          <p:nvPr/>
        </p:nvCxnSpPr>
        <p:spPr>
          <a:xfrm flipH="1" flipV="1">
            <a:off x="5004048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oogle Shape;662;p28"/>
          <p:cNvCxnSpPr/>
          <p:nvPr/>
        </p:nvCxnSpPr>
        <p:spPr>
          <a:xfrm flipH="1">
            <a:off x="5004048" y="2139702"/>
            <a:ext cx="648072" cy="11521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3131840" y="1923678"/>
            <a:ext cx="0" cy="432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H="1">
            <a:off x="3059833" y="2283718"/>
            <a:ext cx="43204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H="1">
            <a:off x="3059832" y="2067694"/>
            <a:ext cx="432048" cy="144016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4499992" y="1923678"/>
            <a:ext cx="0" cy="432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H="1">
            <a:off x="4427986" y="2283718"/>
            <a:ext cx="432046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H="1">
            <a:off x="4427984" y="1995686"/>
            <a:ext cx="360040" cy="216024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4499990" y="3075806"/>
            <a:ext cx="0" cy="432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 flipH="1">
            <a:off x="4427984" y="3435846"/>
            <a:ext cx="432046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 flipH="1">
            <a:off x="4427982" y="3291830"/>
            <a:ext cx="432050" cy="72008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3131840" y="3075806"/>
            <a:ext cx="0" cy="432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 flipH="1">
            <a:off x="3059834" y="3435846"/>
            <a:ext cx="432046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 flipH="1">
            <a:off x="3131840" y="3219822"/>
            <a:ext cx="360040" cy="144016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La Red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12" name="11 Elipse"/>
          <p:cNvSpPr/>
          <p:nvPr/>
        </p:nvSpPr>
        <p:spPr>
          <a:xfrm>
            <a:off x="1475656" y="1779662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30" name="Google Shape;662;p28"/>
          <p:cNvCxnSpPr>
            <a:stCxn id="14" idx="2"/>
            <a:endCxn id="12" idx="6"/>
          </p:cNvCxnSpPr>
          <p:nvPr/>
        </p:nvCxnSpPr>
        <p:spPr>
          <a:xfrm flipH="1" flipV="1">
            <a:off x="2195736" y="2139702"/>
            <a:ext cx="1368152" cy="5040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1475656" y="2931790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3563888" y="228371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29" name="Google Shape;662;p28"/>
          <p:cNvCxnSpPr>
            <a:stCxn id="14" idx="2"/>
            <a:endCxn id="13" idx="6"/>
          </p:cNvCxnSpPr>
          <p:nvPr/>
        </p:nvCxnSpPr>
        <p:spPr>
          <a:xfrm flipH="1">
            <a:off x="2195736" y="2643758"/>
            <a:ext cx="1368152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lipse"/>
          <p:cNvSpPr/>
          <p:nvPr/>
        </p:nvSpPr>
        <p:spPr>
          <a:xfrm>
            <a:off x="5652120" y="1779662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5652120" y="2931790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52" name="Google Shape;662;p28"/>
          <p:cNvCxnSpPr>
            <a:endCxn id="14" idx="6"/>
          </p:cNvCxnSpPr>
          <p:nvPr/>
        </p:nvCxnSpPr>
        <p:spPr>
          <a:xfrm flipH="1" flipV="1">
            <a:off x="4283968" y="2643758"/>
            <a:ext cx="1368152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oogle Shape;662;p28"/>
          <p:cNvCxnSpPr>
            <a:endCxn id="14" idx="6"/>
          </p:cNvCxnSpPr>
          <p:nvPr/>
        </p:nvCxnSpPr>
        <p:spPr>
          <a:xfrm flipH="1">
            <a:off x="4283968" y="2139702"/>
            <a:ext cx="1368152" cy="5040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1475656" y="429994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  <a:latin typeface="Sniglet" charset="0"/>
              </a:rPr>
              <a:t>Para resolver esto debemos agregar no linealidades a las sumas ponderadas que realizan las neuronas</a:t>
            </a:r>
            <a:endParaRPr lang="es-MX" dirty="0">
              <a:solidFill>
                <a:schemeClr val="tx1"/>
              </a:solidFill>
              <a:latin typeface="Sniglet" charset="0"/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3779912" y="2427734"/>
            <a:ext cx="0" cy="432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H="1">
            <a:off x="3707905" y="2787774"/>
            <a:ext cx="43204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H="1">
            <a:off x="3707904" y="2571750"/>
            <a:ext cx="432048" cy="144016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La Red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483518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Funciones de Activación</a:t>
            </a:r>
            <a:endParaRPr dirty="0"/>
          </a:p>
        </p:txBody>
      </p:sp>
      <p:pic>
        <p:nvPicPr>
          <p:cNvPr id="2050" name="Picture 2" descr="Resultado de imagen para funcion de activacion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419622"/>
            <a:ext cx="7862565" cy="2299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Machine Learning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3" name="12 Elipse"/>
          <p:cNvSpPr/>
          <p:nvPr/>
        </p:nvSpPr>
        <p:spPr>
          <a:xfrm>
            <a:off x="1331640" y="192367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Sniglet" charset="0"/>
              </a:rPr>
              <a:t>Redes </a:t>
            </a:r>
          </a:p>
          <a:p>
            <a:pPr algn="ctr"/>
            <a:r>
              <a:rPr lang="es-MX" dirty="0" smtClean="0">
                <a:latin typeface="Sniglet" charset="0"/>
              </a:rPr>
              <a:t>Neuronales</a:t>
            </a:r>
            <a:endParaRPr lang="es-MX" dirty="0">
              <a:latin typeface="Sniglet" charset="0"/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3347864" y="1203598"/>
            <a:ext cx="1152128" cy="11521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Sniglet" charset="0"/>
              </a:rPr>
              <a:t>KNN</a:t>
            </a:r>
            <a:endParaRPr lang="es-MX" dirty="0">
              <a:latin typeface="Sniglet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5004048" y="1635646"/>
            <a:ext cx="1152128" cy="11521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latin typeface="Sniglet" charset="0"/>
              </a:rPr>
              <a:t>Decision</a:t>
            </a:r>
            <a:r>
              <a:rPr lang="es-MX" sz="1200" dirty="0" smtClean="0">
                <a:latin typeface="Sniglet" charset="0"/>
              </a:rPr>
              <a:t> </a:t>
            </a:r>
            <a:r>
              <a:rPr lang="es-MX" sz="1200" dirty="0" err="1" smtClean="0">
                <a:latin typeface="Sniglet" charset="0"/>
              </a:rPr>
              <a:t>Tree</a:t>
            </a:r>
            <a:endParaRPr lang="es-MX" sz="1200" dirty="0">
              <a:latin typeface="Sniglet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3707904" y="2859782"/>
            <a:ext cx="1368152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Sniglet" charset="0"/>
              </a:rPr>
              <a:t>Linear</a:t>
            </a:r>
            <a:br>
              <a:rPr lang="es-MX" sz="1200" dirty="0" smtClean="0">
                <a:latin typeface="Sniglet" charset="0"/>
              </a:rPr>
            </a:br>
            <a:r>
              <a:rPr lang="es-MX" sz="1200" dirty="0" err="1" smtClean="0">
                <a:latin typeface="Sniglet" charset="0"/>
              </a:rPr>
              <a:t>Regression</a:t>
            </a:r>
            <a:endParaRPr lang="es-MX" sz="1200" dirty="0">
              <a:latin typeface="Sniglet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5724128" y="3291830"/>
            <a:ext cx="1008112" cy="10081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Sniglet" charset="0"/>
              </a:rPr>
              <a:t>SVM</a:t>
            </a:r>
            <a:endParaRPr lang="es-MX" sz="1200" dirty="0">
              <a:latin typeface="Sniglet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cxnSp>
        <p:nvCxnSpPr>
          <p:cNvPr id="10" name="Google Shape;662;p28"/>
          <p:cNvCxnSpPr/>
          <p:nvPr/>
        </p:nvCxnSpPr>
        <p:spPr>
          <a:xfrm flipH="1">
            <a:off x="1619672" y="3075806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275856" y="221171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2859782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x2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27" name="Google Shape;662;p28"/>
          <p:cNvCxnSpPr>
            <a:stCxn id="28" idx="2"/>
          </p:cNvCxnSpPr>
          <p:nvPr/>
        </p:nvCxnSpPr>
        <p:spPr>
          <a:xfrm flipH="1">
            <a:off x="4572000" y="2859782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5724128" y="2643758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y1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30" name="Google Shape;662;p28"/>
          <p:cNvCxnSpPr/>
          <p:nvPr/>
        </p:nvCxnSpPr>
        <p:spPr>
          <a:xfrm flipH="1">
            <a:off x="1619672" y="2571750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1187624" y="2355726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339752" y="2355726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w1</a:t>
            </a:r>
            <a:endParaRPr lang="es-MX" sz="900" dirty="0">
              <a:latin typeface="Sniglet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339752" y="2859782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w2</a:t>
            </a:r>
            <a:endParaRPr lang="es-MX" sz="900" dirty="0">
              <a:latin typeface="Sniglet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324670" y="269602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Sniglet" charset="0"/>
              </a:rPr>
              <a:t>F(w x + w  x  )  </a:t>
            </a:r>
            <a:endParaRPr lang="es-MX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539473" y="2787774"/>
            <a:ext cx="296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  1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683489" y="2787774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 1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938759" y="2787774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  2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082775" y="2787774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   2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Funciones de Activación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403648" y="3795886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Sniglet" charset="0"/>
              </a:rPr>
              <a:t>Función de Activación: F(x)</a:t>
            </a:r>
            <a:endParaRPr lang="es-MX" dirty="0">
              <a:solidFill>
                <a:schemeClr val="tx1"/>
              </a:solidFill>
              <a:latin typeface="Sniglet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Función de Activación Escalonada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539552" y="2571750"/>
            <a:ext cx="3456384" cy="1224136"/>
            <a:chOff x="3923928" y="3075806"/>
            <a:chExt cx="3456384" cy="1224136"/>
          </a:xfrm>
        </p:grpSpPr>
        <p:sp>
          <p:nvSpPr>
            <p:cNvPr id="25" name="24 Rectángulo"/>
            <p:cNvSpPr/>
            <p:nvPr/>
          </p:nvSpPr>
          <p:spPr>
            <a:xfrm>
              <a:off x="3923928" y="3075806"/>
              <a:ext cx="3384376" cy="122413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Google Shape;547;p15"/>
            <p:cNvSpPr txBox="1">
              <a:spLocks/>
            </p:cNvSpPr>
            <p:nvPr/>
          </p:nvSpPr>
          <p:spPr>
            <a:xfrm>
              <a:off x="3995936" y="3186034"/>
              <a:ext cx="3384376" cy="537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1800"/>
                <a:buFont typeface="Sniglet"/>
                <a:buNone/>
                <a:tabLst/>
                <a:defRPr/>
              </a:pP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W</a:t>
              </a:r>
              <a:r>
                <a:rPr lang="es-MX" sz="2400" noProof="0" dirty="0" smtClean="0">
                  <a:solidFill>
                    <a:schemeClr val="accent2"/>
                  </a:solidFill>
                  <a:latin typeface="Sniglet"/>
                  <a:ea typeface="Sniglet"/>
                  <a:cs typeface="Sniglet"/>
                  <a:sym typeface="Sniglet"/>
                </a:rPr>
                <a:t>X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+ </a:t>
              </a:r>
              <a:r>
                <a:rPr lang="es-MX" sz="2400" noProof="0" dirty="0" smtClean="0">
                  <a:solidFill>
                    <a:schemeClr val="accent3"/>
                  </a:solidFill>
                  <a:latin typeface="Sniglet"/>
                  <a:ea typeface="Sniglet"/>
                  <a:cs typeface="Sniglet"/>
                  <a:sym typeface="Sniglet"/>
                </a:rPr>
                <a:t>b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&lt;= 0         </a:t>
              </a:r>
              <a:r>
                <a:rPr lang="es-MX" sz="2400" noProof="0" dirty="0" smtClean="0">
                  <a:solidFill>
                    <a:schemeClr val="accent6"/>
                  </a:solidFill>
                  <a:latin typeface="Sniglet"/>
                  <a:ea typeface="Sniglet"/>
                  <a:cs typeface="Sniglet"/>
                  <a:sym typeface="Sniglet"/>
                </a:rPr>
                <a:t>Y 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= 0 </a:t>
              </a:r>
              <a:endPara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9" name="Google Shape;547;p15"/>
            <p:cNvSpPr txBox="1">
              <a:spLocks/>
            </p:cNvSpPr>
            <p:nvPr/>
          </p:nvSpPr>
          <p:spPr>
            <a:xfrm>
              <a:off x="3995936" y="3762098"/>
              <a:ext cx="3384376" cy="537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78D8"/>
                </a:buClr>
                <a:buSzPts val="1800"/>
                <a:buFont typeface="Sniglet"/>
                <a:buNone/>
                <a:tabLst/>
                <a:defRPr/>
              </a:pP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W</a:t>
              </a:r>
              <a:r>
                <a:rPr lang="es-MX" sz="2400" noProof="0" dirty="0" smtClean="0">
                  <a:solidFill>
                    <a:schemeClr val="accent2"/>
                  </a:solidFill>
                  <a:latin typeface="Sniglet"/>
                  <a:ea typeface="Sniglet"/>
                  <a:cs typeface="Sniglet"/>
                  <a:sym typeface="Sniglet"/>
                </a:rPr>
                <a:t>X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+ </a:t>
              </a:r>
              <a:r>
                <a:rPr lang="es-MX" sz="2400" noProof="0" dirty="0" smtClean="0">
                  <a:solidFill>
                    <a:schemeClr val="accent3"/>
                  </a:solidFill>
                  <a:latin typeface="Sniglet"/>
                  <a:ea typeface="Sniglet"/>
                  <a:cs typeface="Sniglet"/>
                  <a:sym typeface="Sniglet"/>
                </a:rPr>
                <a:t>b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 &gt; 0         </a:t>
              </a:r>
              <a:r>
                <a:rPr lang="es-MX" sz="2400" noProof="0" dirty="0" smtClean="0">
                  <a:solidFill>
                    <a:schemeClr val="accent6"/>
                  </a:solidFill>
                  <a:latin typeface="Sniglet"/>
                  <a:ea typeface="Sniglet"/>
                  <a:cs typeface="Sniglet"/>
                  <a:sym typeface="Sniglet"/>
                </a:rPr>
                <a:t>Y </a:t>
              </a:r>
              <a:r>
                <a:rPr lang="es-MX" sz="2400" noProof="0" dirty="0" smtClean="0">
                  <a:solidFill>
                    <a:schemeClr val="tx1"/>
                  </a:solidFill>
                  <a:latin typeface="Sniglet"/>
                  <a:ea typeface="Sniglet"/>
                  <a:cs typeface="Sniglet"/>
                  <a:sym typeface="Sniglet"/>
                </a:rPr>
                <a:t>= 1 </a:t>
              </a:r>
              <a:endPara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endParaRPr>
            </a:p>
          </p:txBody>
        </p:sp>
        <p:cxnSp>
          <p:nvCxnSpPr>
            <p:cNvPr id="32" name="31 Conector recto de flecha"/>
            <p:cNvCxnSpPr/>
            <p:nvPr/>
          </p:nvCxnSpPr>
          <p:spPr>
            <a:xfrm>
              <a:off x="5580112" y="3435846"/>
              <a:ext cx="43204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5436096" y="4011910"/>
              <a:ext cx="43204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l="31372" t="26674" r="33165"/>
          <a:stretch>
            <a:fillRect/>
          </a:stretch>
        </p:blipFill>
        <p:spPr bwMode="auto">
          <a:xfrm>
            <a:off x="4499992" y="1851670"/>
            <a:ext cx="2592288" cy="3014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Función de Activación</a:t>
            </a:r>
            <a:r>
              <a:rPr kumimoji="0" lang="es-MX" sz="2400" b="0" i="0" u="none" strike="noStrike" kern="0" cap="none" spc="0" normalizeH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kumimoji="0" lang="es-MX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Sigmoidal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3"/>
          <a:srcRect l="31635" t="28972" r="30978" b="1154"/>
          <a:stretch>
            <a:fillRect/>
          </a:stretch>
        </p:blipFill>
        <p:spPr bwMode="auto">
          <a:xfrm>
            <a:off x="2771800" y="1779662"/>
            <a:ext cx="2808312" cy="2952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Función de Activación</a:t>
            </a:r>
            <a:r>
              <a:rPr kumimoji="0" lang="es-MX" sz="2400" b="0" i="0" u="none" strike="noStrike" kern="0" cap="none" spc="0" normalizeH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Tangente </a:t>
            </a:r>
            <a:r>
              <a:rPr kumimoji="0" lang="es-MX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Hiperbolica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/>
          <a:srcRect l="24435" t="26063" r="23764" b="959"/>
          <a:stretch>
            <a:fillRect/>
          </a:stretch>
        </p:blipFill>
        <p:spPr bwMode="auto">
          <a:xfrm>
            <a:off x="2267744" y="1707654"/>
            <a:ext cx="3816424" cy="3024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Función de Activación</a:t>
            </a:r>
            <a:r>
              <a:rPr kumimoji="0" lang="es-MX" sz="2400" b="0" i="0" u="none" strike="noStrike" kern="0" cap="none" spc="0" normalizeH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kumimoji="0" lang="es-MX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ReLU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3"/>
          <a:srcRect l="31078" t="28577" r="31415"/>
          <a:stretch>
            <a:fillRect/>
          </a:stretch>
        </p:blipFill>
        <p:spPr bwMode="auto">
          <a:xfrm>
            <a:off x="2771800" y="1923678"/>
            <a:ext cx="2520280" cy="2699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Backpropagation</a:t>
            </a:r>
            <a:endParaRPr dirty="0"/>
          </a:p>
        </p:txBody>
      </p:sp>
      <p:pic>
        <p:nvPicPr>
          <p:cNvPr id="2" name="Picture 2" descr="Resultado de imagen para backpropagation"/>
          <p:cNvPicPr>
            <a:picLocks noChangeAspect="1" noChangeArrowheads="1"/>
          </p:cNvPicPr>
          <p:nvPr/>
        </p:nvPicPr>
        <p:blipFill>
          <a:blip r:embed="rId3"/>
          <a:srcRect t="19482"/>
          <a:stretch>
            <a:fillRect/>
          </a:stretch>
        </p:blipFill>
        <p:spPr bwMode="auto">
          <a:xfrm>
            <a:off x="1475656" y="1059582"/>
            <a:ext cx="6041592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cxnSp>
        <p:nvCxnSpPr>
          <p:cNvPr id="6" name="Google Shape;662;p28"/>
          <p:cNvCxnSpPr/>
          <p:nvPr/>
        </p:nvCxnSpPr>
        <p:spPr>
          <a:xfrm>
            <a:off x="251520" y="1419622"/>
            <a:ext cx="0" cy="28803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Google Shape;662;p28"/>
          <p:cNvCxnSpPr/>
          <p:nvPr/>
        </p:nvCxnSpPr>
        <p:spPr>
          <a:xfrm flipH="1">
            <a:off x="107504" y="4155926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Google Shape;547;p15"/>
          <p:cNvSpPr txBox="1">
            <a:spLocks/>
          </p:cNvSpPr>
          <p:nvPr/>
        </p:nvSpPr>
        <p:spPr>
          <a:xfrm>
            <a:off x="1619672" y="4083918"/>
            <a:ext cx="432048" cy="46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1600" noProof="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X</a:t>
            </a: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" name="8 Forma libre"/>
          <p:cNvSpPr/>
          <p:nvPr/>
        </p:nvSpPr>
        <p:spPr>
          <a:xfrm>
            <a:off x="687897" y="1583396"/>
            <a:ext cx="2237470" cy="2409452"/>
          </a:xfrm>
          <a:custGeom>
            <a:avLst/>
            <a:gdLst>
              <a:gd name="connsiteX0" fmla="*/ 0 w 2237470"/>
              <a:gd name="connsiteY0" fmla="*/ 0 h 2409452"/>
              <a:gd name="connsiteX1" fmla="*/ 1037001 w 2237470"/>
              <a:gd name="connsiteY1" fmla="*/ 2395830 h 2409452"/>
              <a:gd name="connsiteX2" fmla="*/ 2237470 w 2237470"/>
              <a:gd name="connsiteY2" fmla="*/ 81734 h 240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7470" h="2409452">
                <a:moveTo>
                  <a:pt x="0" y="0"/>
                </a:moveTo>
                <a:cubicBezTo>
                  <a:pt x="332044" y="1191104"/>
                  <a:pt x="664089" y="2382208"/>
                  <a:pt x="1037001" y="2395830"/>
                </a:cubicBezTo>
                <a:cubicBezTo>
                  <a:pt x="1409913" y="2409452"/>
                  <a:pt x="1823691" y="1245593"/>
                  <a:pt x="2237470" y="81734"/>
                </a:cubicBezTo>
              </a:path>
            </a:pathLst>
          </a:cu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755576" y="1851670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827584" y="2067694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971600" y="2499742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1187624" y="3075806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03648" y="3579862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1547664" y="3795886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691680" y="38678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609;p23"/>
          <p:cNvSpPr txBox="1">
            <a:spLocks/>
          </p:cNvSpPr>
          <p:nvPr/>
        </p:nvSpPr>
        <p:spPr>
          <a:xfrm>
            <a:off x="323528" y="987574"/>
            <a:ext cx="3024336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Descenso del Gradiente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9" name="Google Shape;662;p28"/>
          <p:cNvCxnSpPr/>
          <p:nvPr/>
        </p:nvCxnSpPr>
        <p:spPr>
          <a:xfrm>
            <a:off x="3923928" y="1347614"/>
            <a:ext cx="0" cy="28803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oogle Shape;662;p28"/>
          <p:cNvCxnSpPr/>
          <p:nvPr/>
        </p:nvCxnSpPr>
        <p:spPr>
          <a:xfrm flipH="1">
            <a:off x="3779912" y="4083918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Google Shape;547;p15"/>
          <p:cNvSpPr txBox="1">
            <a:spLocks/>
          </p:cNvSpPr>
          <p:nvPr/>
        </p:nvSpPr>
        <p:spPr>
          <a:xfrm>
            <a:off x="5292080" y="4011910"/>
            <a:ext cx="432048" cy="46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1600" noProof="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X</a:t>
            </a: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" name="Google Shape;547;p15"/>
          <p:cNvSpPr txBox="1">
            <a:spLocks/>
          </p:cNvSpPr>
          <p:nvPr/>
        </p:nvSpPr>
        <p:spPr>
          <a:xfrm>
            <a:off x="3527376" y="2499742"/>
            <a:ext cx="432048" cy="46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1600" noProof="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Y</a:t>
            </a: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4067944" y="37958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4535488" y="32918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4067944" y="32918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5615608" y="2067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4535488" y="27877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4247456" y="293179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5004048" y="27877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5364088" y="26437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4823520" y="31478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6228184" y="19236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5903640" y="24997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6407696" y="24997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6695728" y="1995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6588224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Google Shape;662;p28"/>
          <p:cNvCxnSpPr/>
          <p:nvPr/>
        </p:nvCxnSpPr>
        <p:spPr>
          <a:xfrm flipV="1">
            <a:off x="3743400" y="1707654"/>
            <a:ext cx="3168352" cy="2016224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Google Shape;547;p15"/>
          <p:cNvSpPr txBox="1">
            <a:spLocks/>
          </p:cNvSpPr>
          <p:nvPr/>
        </p:nvSpPr>
        <p:spPr>
          <a:xfrm>
            <a:off x="2627784" y="4227934"/>
            <a:ext cx="2736304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Y = </a:t>
            </a:r>
            <a:r>
              <a:rPr kumimoji="0" 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W</a:t>
            </a:r>
            <a:r>
              <a:rPr kumimoji="0" 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 + </a:t>
            </a:r>
            <a:r>
              <a:rPr kumimoji="0" 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W</a:t>
            </a:r>
            <a:r>
              <a:rPr kumimoji="0" 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 X</a:t>
            </a:r>
            <a:endParaRPr kumimoji="0" lang="es-MX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0" name="Google Shape;547;p15"/>
          <p:cNvSpPr txBox="1">
            <a:spLocks/>
          </p:cNvSpPr>
          <p:nvPr/>
        </p:nvSpPr>
        <p:spPr>
          <a:xfrm>
            <a:off x="3707904" y="4443958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" name="Google Shape;547;p15"/>
          <p:cNvSpPr txBox="1">
            <a:spLocks/>
          </p:cNvSpPr>
          <p:nvPr/>
        </p:nvSpPr>
        <p:spPr>
          <a:xfrm>
            <a:off x="4355976" y="4443958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000" dirty="0" smtClean="0">
                <a:solidFill>
                  <a:schemeClr val="accent6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" name="Google Shape;547;p15"/>
          <p:cNvSpPr txBox="1">
            <a:spLocks/>
          </p:cNvSpPr>
          <p:nvPr/>
        </p:nvSpPr>
        <p:spPr>
          <a:xfrm>
            <a:off x="4716016" y="4443958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0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779912" y="3435846"/>
            <a:ext cx="288032" cy="2880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Google Shape;662;p28"/>
          <p:cNvCxnSpPr>
            <a:stCxn id="24" idx="4"/>
          </p:cNvCxnSpPr>
          <p:nvPr/>
        </p:nvCxnSpPr>
        <p:spPr>
          <a:xfrm flipV="1">
            <a:off x="4607496" y="2355726"/>
            <a:ext cx="1692696" cy="108012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5" name="44 Elipse"/>
          <p:cNvSpPr/>
          <p:nvPr/>
        </p:nvSpPr>
        <p:spPr>
          <a:xfrm>
            <a:off x="827584" y="257175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827584" y="314781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2339752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9" name="48 Elipse"/>
          <p:cNvSpPr/>
          <p:nvPr/>
        </p:nvSpPr>
        <p:spPr>
          <a:xfrm>
            <a:off x="2339752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3851920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3851920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53" name="Google Shape;662;p28"/>
          <p:cNvCxnSpPr>
            <a:stCxn id="49" idx="2"/>
            <a:endCxn id="47" idx="6"/>
          </p:cNvCxnSpPr>
          <p:nvPr/>
        </p:nvCxnSpPr>
        <p:spPr>
          <a:xfrm flipH="1">
            <a:off x="1187624" y="2175706"/>
            <a:ext cx="1152128" cy="11521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6444208" y="213970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6444208" y="3291830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851920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2339752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2339752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0" name="89 Elipse"/>
          <p:cNvSpPr/>
          <p:nvPr/>
        </p:nvSpPr>
        <p:spPr>
          <a:xfrm>
            <a:off x="2339752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2339752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2" name="91 Elipse"/>
          <p:cNvSpPr/>
          <p:nvPr/>
        </p:nvSpPr>
        <p:spPr>
          <a:xfrm>
            <a:off x="3851920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3851920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4" name="93 Elipse"/>
          <p:cNvSpPr/>
          <p:nvPr/>
        </p:nvSpPr>
        <p:spPr>
          <a:xfrm>
            <a:off x="3851920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5364088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5364088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5364088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5364088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5364088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5364088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07" name="Google Shape;662;p28"/>
          <p:cNvCxnSpPr>
            <a:stCxn id="48" idx="2"/>
            <a:endCxn id="45" idx="6"/>
          </p:cNvCxnSpPr>
          <p:nvPr/>
        </p:nvCxnSpPr>
        <p:spPr>
          <a:xfrm flipH="1">
            <a:off x="1187624" y="1671650"/>
            <a:ext cx="1152128" cy="10801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oogle Shape;662;p28"/>
          <p:cNvCxnSpPr>
            <a:stCxn id="49" idx="2"/>
            <a:endCxn id="45" idx="6"/>
          </p:cNvCxnSpPr>
          <p:nvPr/>
        </p:nvCxnSpPr>
        <p:spPr>
          <a:xfrm flipH="1">
            <a:off x="1187624" y="2175706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oogle Shape;662;p28"/>
          <p:cNvCxnSpPr>
            <a:stCxn id="88" idx="2"/>
            <a:endCxn id="45" idx="6"/>
          </p:cNvCxnSpPr>
          <p:nvPr/>
        </p:nvCxnSpPr>
        <p:spPr>
          <a:xfrm flipH="1">
            <a:off x="1187624" y="2679762"/>
            <a:ext cx="1152128" cy="7200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oogle Shape;662;p28"/>
          <p:cNvCxnSpPr>
            <a:stCxn id="89" idx="2"/>
            <a:endCxn id="45" idx="6"/>
          </p:cNvCxnSpPr>
          <p:nvPr/>
        </p:nvCxnSpPr>
        <p:spPr>
          <a:xfrm flipH="1" flipV="1">
            <a:off x="1187624" y="2751770"/>
            <a:ext cx="1152128" cy="4320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oogle Shape;662;p28"/>
          <p:cNvCxnSpPr>
            <a:stCxn id="90" idx="2"/>
            <a:endCxn id="45" idx="6"/>
          </p:cNvCxnSpPr>
          <p:nvPr/>
        </p:nvCxnSpPr>
        <p:spPr>
          <a:xfrm flipH="1" flipV="1">
            <a:off x="1187624" y="2751770"/>
            <a:ext cx="1152128" cy="9361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oogle Shape;662;p28"/>
          <p:cNvCxnSpPr>
            <a:stCxn id="91" idx="2"/>
            <a:endCxn id="45" idx="6"/>
          </p:cNvCxnSpPr>
          <p:nvPr/>
        </p:nvCxnSpPr>
        <p:spPr>
          <a:xfrm flipH="1" flipV="1">
            <a:off x="1187624" y="2751770"/>
            <a:ext cx="1152128" cy="14401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oogle Shape;662;p28"/>
          <p:cNvCxnSpPr>
            <a:stCxn id="48" idx="2"/>
            <a:endCxn id="47" idx="6"/>
          </p:cNvCxnSpPr>
          <p:nvPr/>
        </p:nvCxnSpPr>
        <p:spPr>
          <a:xfrm flipH="1">
            <a:off x="1187624" y="1671650"/>
            <a:ext cx="1152128" cy="16561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oogle Shape;662;p28"/>
          <p:cNvCxnSpPr>
            <a:stCxn id="89" idx="2"/>
            <a:endCxn id="47" idx="6"/>
          </p:cNvCxnSpPr>
          <p:nvPr/>
        </p:nvCxnSpPr>
        <p:spPr>
          <a:xfrm flipH="1">
            <a:off x="1187624" y="3183818"/>
            <a:ext cx="1152128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oogle Shape;662;p28"/>
          <p:cNvCxnSpPr>
            <a:stCxn id="90" idx="2"/>
            <a:endCxn id="47" idx="6"/>
          </p:cNvCxnSpPr>
          <p:nvPr/>
        </p:nvCxnSpPr>
        <p:spPr>
          <a:xfrm flipH="1" flipV="1">
            <a:off x="1187624" y="3327834"/>
            <a:ext cx="1152128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oogle Shape;662;p28"/>
          <p:cNvCxnSpPr>
            <a:stCxn id="88" idx="2"/>
            <a:endCxn id="47" idx="6"/>
          </p:cNvCxnSpPr>
          <p:nvPr/>
        </p:nvCxnSpPr>
        <p:spPr>
          <a:xfrm flipH="1">
            <a:off x="1187624" y="2679762"/>
            <a:ext cx="1152128" cy="6480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oogle Shape;662;p28"/>
          <p:cNvCxnSpPr>
            <a:stCxn id="91" idx="2"/>
            <a:endCxn id="47" idx="6"/>
          </p:cNvCxnSpPr>
          <p:nvPr/>
        </p:nvCxnSpPr>
        <p:spPr>
          <a:xfrm flipH="1" flipV="1">
            <a:off x="1187624" y="3327834"/>
            <a:ext cx="1152128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oogle Shape;662;p28"/>
          <p:cNvCxnSpPr>
            <a:stCxn id="50" idx="2"/>
            <a:endCxn id="48" idx="6"/>
          </p:cNvCxnSpPr>
          <p:nvPr/>
        </p:nvCxnSpPr>
        <p:spPr>
          <a:xfrm flipH="1">
            <a:off x="2699792" y="167165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oogle Shape;662;p28"/>
          <p:cNvCxnSpPr>
            <a:stCxn id="51" idx="2"/>
            <a:endCxn id="48" idx="6"/>
          </p:cNvCxnSpPr>
          <p:nvPr/>
        </p:nvCxnSpPr>
        <p:spPr>
          <a:xfrm flipH="1" flipV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oogle Shape;662;p28"/>
          <p:cNvCxnSpPr>
            <a:stCxn id="87" idx="2"/>
            <a:endCxn id="48" idx="6"/>
          </p:cNvCxnSpPr>
          <p:nvPr/>
        </p:nvCxnSpPr>
        <p:spPr>
          <a:xfrm flipH="1" flipV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662;p28"/>
          <p:cNvCxnSpPr>
            <a:stCxn id="92" idx="2"/>
            <a:endCxn id="48" idx="6"/>
          </p:cNvCxnSpPr>
          <p:nvPr/>
        </p:nvCxnSpPr>
        <p:spPr>
          <a:xfrm flipH="1" flipV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oogle Shape;662;p28"/>
          <p:cNvCxnSpPr>
            <a:stCxn id="93" idx="2"/>
            <a:endCxn id="48" idx="6"/>
          </p:cNvCxnSpPr>
          <p:nvPr/>
        </p:nvCxnSpPr>
        <p:spPr>
          <a:xfrm flipH="1" flipV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oogle Shape;662;p28"/>
          <p:cNvCxnSpPr>
            <a:stCxn id="94" idx="2"/>
            <a:endCxn id="48" idx="6"/>
          </p:cNvCxnSpPr>
          <p:nvPr/>
        </p:nvCxnSpPr>
        <p:spPr>
          <a:xfrm flipH="1" flipV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oogle Shape;662;p28"/>
          <p:cNvCxnSpPr>
            <a:stCxn id="50" idx="2"/>
            <a:endCxn id="49" idx="6"/>
          </p:cNvCxnSpPr>
          <p:nvPr/>
        </p:nvCxnSpPr>
        <p:spPr>
          <a:xfrm flipH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oogle Shape;662;p28"/>
          <p:cNvCxnSpPr>
            <a:stCxn id="51" idx="2"/>
            <a:endCxn id="49" idx="6"/>
          </p:cNvCxnSpPr>
          <p:nvPr/>
        </p:nvCxnSpPr>
        <p:spPr>
          <a:xfrm flipH="1">
            <a:off x="2699792" y="217570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oogle Shape;662;p28"/>
          <p:cNvCxnSpPr>
            <a:stCxn id="87" idx="2"/>
            <a:endCxn id="49" idx="6"/>
          </p:cNvCxnSpPr>
          <p:nvPr/>
        </p:nvCxnSpPr>
        <p:spPr>
          <a:xfrm flipH="1" flipV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oogle Shape;662;p28"/>
          <p:cNvCxnSpPr>
            <a:stCxn id="92" idx="2"/>
            <a:endCxn id="49" idx="6"/>
          </p:cNvCxnSpPr>
          <p:nvPr/>
        </p:nvCxnSpPr>
        <p:spPr>
          <a:xfrm flipH="1" flipV="1">
            <a:off x="2699792" y="217570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662;p28"/>
          <p:cNvCxnSpPr>
            <a:stCxn id="93" idx="2"/>
            <a:endCxn id="49" idx="6"/>
          </p:cNvCxnSpPr>
          <p:nvPr/>
        </p:nvCxnSpPr>
        <p:spPr>
          <a:xfrm flipH="1" flipV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oogle Shape;662;p28"/>
          <p:cNvCxnSpPr>
            <a:stCxn id="94" idx="2"/>
            <a:endCxn id="49" idx="6"/>
          </p:cNvCxnSpPr>
          <p:nvPr/>
        </p:nvCxnSpPr>
        <p:spPr>
          <a:xfrm flipH="1" flipV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oogle Shape;662;p28"/>
          <p:cNvCxnSpPr>
            <a:stCxn id="50" idx="2"/>
            <a:endCxn id="88" idx="6"/>
          </p:cNvCxnSpPr>
          <p:nvPr/>
        </p:nvCxnSpPr>
        <p:spPr>
          <a:xfrm flipH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oogle Shape;662;p28"/>
          <p:cNvCxnSpPr>
            <a:stCxn id="51" idx="2"/>
            <a:endCxn id="88" idx="6"/>
          </p:cNvCxnSpPr>
          <p:nvPr/>
        </p:nvCxnSpPr>
        <p:spPr>
          <a:xfrm flipH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oogle Shape;662;p28"/>
          <p:cNvCxnSpPr>
            <a:stCxn id="87" idx="2"/>
            <a:endCxn id="88" idx="6"/>
          </p:cNvCxnSpPr>
          <p:nvPr/>
        </p:nvCxnSpPr>
        <p:spPr>
          <a:xfrm flipH="1">
            <a:off x="2699792" y="267976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oogle Shape;662;p28"/>
          <p:cNvCxnSpPr>
            <a:stCxn id="92" idx="2"/>
            <a:endCxn id="88" idx="6"/>
          </p:cNvCxnSpPr>
          <p:nvPr/>
        </p:nvCxnSpPr>
        <p:spPr>
          <a:xfrm flipH="1" flipV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oogle Shape;662;p28"/>
          <p:cNvCxnSpPr>
            <a:stCxn id="93" idx="2"/>
            <a:endCxn id="88" idx="6"/>
          </p:cNvCxnSpPr>
          <p:nvPr/>
        </p:nvCxnSpPr>
        <p:spPr>
          <a:xfrm flipH="1" flipV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oogle Shape;662;p28"/>
          <p:cNvCxnSpPr>
            <a:stCxn id="94" idx="2"/>
            <a:endCxn id="88" idx="6"/>
          </p:cNvCxnSpPr>
          <p:nvPr/>
        </p:nvCxnSpPr>
        <p:spPr>
          <a:xfrm flipH="1" flipV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oogle Shape;662;p28"/>
          <p:cNvCxnSpPr>
            <a:stCxn id="50" idx="2"/>
            <a:endCxn id="89" idx="6"/>
          </p:cNvCxnSpPr>
          <p:nvPr/>
        </p:nvCxnSpPr>
        <p:spPr>
          <a:xfrm flipH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oogle Shape;662;p28"/>
          <p:cNvCxnSpPr>
            <a:stCxn id="51" idx="2"/>
          </p:cNvCxnSpPr>
          <p:nvPr/>
        </p:nvCxnSpPr>
        <p:spPr>
          <a:xfrm flipH="1">
            <a:off x="2699792" y="2175706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oogle Shape;662;p28"/>
          <p:cNvCxnSpPr>
            <a:stCxn id="87" idx="2"/>
            <a:endCxn id="89" idx="6"/>
          </p:cNvCxnSpPr>
          <p:nvPr/>
        </p:nvCxnSpPr>
        <p:spPr>
          <a:xfrm flipH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oogle Shape;662;p28"/>
          <p:cNvCxnSpPr>
            <a:stCxn id="92" idx="2"/>
            <a:endCxn id="89" idx="6"/>
          </p:cNvCxnSpPr>
          <p:nvPr/>
        </p:nvCxnSpPr>
        <p:spPr>
          <a:xfrm flipH="1">
            <a:off x="2699792" y="318381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oogle Shape;662;p28"/>
          <p:cNvCxnSpPr>
            <a:stCxn id="93" idx="2"/>
            <a:endCxn id="89" idx="6"/>
          </p:cNvCxnSpPr>
          <p:nvPr/>
        </p:nvCxnSpPr>
        <p:spPr>
          <a:xfrm flipH="1" flipV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oogle Shape;662;p28"/>
          <p:cNvCxnSpPr>
            <a:stCxn id="94" idx="2"/>
            <a:endCxn id="89" idx="6"/>
          </p:cNvCxnSpPr>
          <p:nvPr/>
        </p:nvCxnSpPr>
        <p:spPr>
          <a:xfrm flipH="1" flipV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oogle Shape;662;p28"/>
          <p:cNvCxnSpPr>
            <a:stCxn id="50" idx="2"/>
            <a:endCxn id="90" idx="6"/>
          </p:cNvCxnSpPr>
          <p:nvPr/>
        </p:nvCxnSpPr>
        <p:spPr>
          <a:xfrm flipH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oogle Shape;662;p28"/>
          <p:cNvCxnSpPr>
            <a:stCxn id="51" idx="2"/>
            <a:endCxn id="90" idx="6"/>
          </p:cNvCxnSpPr>
          <p:nvPr/>
        </p:nvCxnSpPr>
        <p:spPr>
          <a:xfrm flipH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oogle Shape;662;p28"/>
          <p:cNvCxnSpPr>
            <a:stCxn id="87" idx="2"/>
            <a:endCxn id="90" idx="6"/>
          </p:cNvCxnSpPr>
          <p:nvPr/>
        </p:nvCxnSpPr>
        <p:spPr>
          <a:xfrm flipH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oogle Shape;662;p28"/>
          <p:cNvCxnSpPr>
            <a:stCxn id="92" idx="2"/>
            <a:endCxn id="90" idx="6"/>
          </p:cNvCxnSpPr>
          <p:nvPr/>
        </p:nvCxnSpPr>
        <p:spPr>
          <a:xfrm flipH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oogle Shape;662;p28"/>
          <p:cNvCxnSpPr>
            <a:stCxn id="93" idx="2"/>
            <a:endCxn id="90" idx="6"/>
          </p:cNvCxnSpPr>
          <p:nvPr/>
        </p:nvCxnSpPr>
        <p:spPr>
          <a:xfrm flipH="1">
            <a:off x="2699792" y="368787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oogle Shape;662;p28"/>
          <p:cNvCxnSpPr>
            <a:stCxn id="94" idx="2"/>
            <a:endCxn id="90" idx="6"/>
          </p:cNvCxnSpPr>
          <p:nvPr/>
        </p:nvCxnSpPr>
        <p:spPr>
          <a:xfrm flipH="1" flipV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oogle Shape;662;p28"/>
          <p:cNvCxnSpPr>
            <a:stCxn id="50" idx="2"/>
            <a:endCxn id="91" idx="6"/>
          </p:cNvCxnSpPr>
          <p:nvPr/>
        </p:nvCxnSpPr>
        <p:spPr>
          <a:xfrm flipH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oogle Shape;662;p28"/>
          <p:cNvCxnSpPr>
            <a:stCxn id="51" idx="2"/>
            <a:endCxn id="91" idx="6"/>
          </p:cNvCxnSpPr>
          <p:nvPr/>
        </p:nvCxnSpPr>
        <p:spPr>
          <a:xfrm flipH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oogle Shape;662;p28"/>
          <p:cNvCxnSpPr>
            <a:stCxn id="87" idx="2"/>
            <a:endCxn id="91" idx="6"/>
          </p:cNvCxnSpPr>
          <p:nvPr/>
        </p:nvCxnSpPr>
        <p:spPr>
          <a:xfrm flipH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oogle Shape;662;p28"/>
          <p:cNvCxnSpPr>
            <a:stCxn id="92" idx="2"/>
            <a:endCxn id="91" idx="6"/>
          </p:cNvCxnSpPr>
          <p:nvPr/>
        </p:nvCxnSpPr>
        <p:spPr>
          <a:xfrm flipH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oogle Shape;662;p28"/>
          <p:cNvCxnSpPr>
            <a:stCxn id="93" idx="2"/>
            <a:endCxn id="91" idx="6"/>
          </p:cNvCxnSpPr>
          <p:nvPr/>
        </p:nvCxnSpPr>
        <p:spPr>
          <a:xfrm flipH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oogle Shape;662;p28"/>
          <p:cNvCxnSpPr>
            <a:stCxn id="94" idx="2"/>
            <a:endCxn id="91" idx="6"/>
          </p:cNvCxnSpPr>
          <p:nvPr/>
        </p:nvCxnSpPr>
        <p:spPr>
          <a:xfrm flipH="1">
            <a:off x="2699792" y="419193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oogle Shape;662;p28"/>
          <p:cNvCxnSpPr/>
          <p:nvPr/>
        </p:nvCxnSpPr>
        <p:spPr>
          <a:xfrm flipH="1">
            <a:off x="4211960" y="163564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oogle Shape;662;p28"/>
          <p:cNvCxnSpPr/>
          <p:nvPr/>
        </p:nvCxnSpPr>
        <p:spPr>
          <a:xfrm flipH="1" flipV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oogle Shape;662;p28"/>
          <p:cNvCxnSpPr/>
          <p:nvPr/>
        </p:nvCxnSpPr>
        <p:spPr>
          <a:xfrm flipH="1" flipV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oogle Shape;662;p28"/>
          <p:cNvCxnSpPr/>
          <p:nvPr/>
        </p:nvCxnSpPr>
        <p:spPr>
          <a:xfrm flipH="1" flipV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oogle Shape;662;p28"/>
          <p:cNvCxnSpPr/>
          <p:nvPr/>
        </p:nvCxnSpPr>
        <p:spPr>
          <a:xfrm flipH="1" flipV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oogle Shape;662;p28"/>
          <p:cNvCxnSpPr/>
          <p:nvPr/>
        </p:nvCxnSpPr>
        <p:spPr>
          <a:xfrm flipH="1" flipV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oogle Shape;662;p28"/>
          <p:cNvCxnSpPr/>
          <p:nvPr/>
        </p:nvCxnSpPr>
        <p:spPr>
          <a:xfrm flipH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oogle Shape;662;p28"/>
          <p:cNvCxnSpPr/>
          <p:nvPr/>
        </p:nvCxnSpPr>
        <p:spPr>
          <a:xfrm flipH="1">
            <a:off x="4211960" y="213970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oogle Shape;662;p28"/>
          <p:cNvCxnSpPr/>
          <p:nvPr/>
        </p:nvCxnSpPr>
        <p:spPr>
          <a:xfrm flipH="1" flipV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oogle Shape;662;p28"/>
          <p:cNvCxnSpPr/>
          <p:nvPr/>
        </p:nvCxnSpPr>
        <p:spPr>
          <a:xfrm flipH="1" flipV="1">
            <a:off x="4211960" y="213970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oogle Shape;662;p28"/>
          <p:cNvCxnSpPr/>
          <p:nvPr/>
        </p:nvCxnSpPr>
        <p:spPr>
          <a:xfrm flipH="1" flipV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oogle Shape;662;p28"/>
          <p:cNvCxnSpPr/>
          <p:nvPr/>
        </p:nvCxnSpPr>
        <p:spPr>
          <a:xfrm flipH="1" flipV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oogle Shape;662;p28"/>
          <p:cNvCxnSpPr/>
          <p:nvPr/>
        </p:nvCxnSpPr>
        <p:spPr>
          <a:xfrm flipH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oogle Shape;662;p28"/>
          <p:cNvCxnSpPr/>
          <p:nvPr/>
        </p:nvCxnSpPr>
        <p:spPr>
          <a:xfrm flipH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oogle Shape;662;p28"/>
          <p:cNvCxnSpPr/>
          <p:nvPr/>
        </p:nvCxnSpPr>
        <p:spPr>
          <a:xfrm flipH="1">
            <a:off x="4211960" y="264375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oogle Shape;662;p28"/>
          <p:cNvCxnSpPr/>
          <p:nvPr/>
        </p:nvCxnSpPr>
        <p:spPr>
          <a:xfrm flipH="1" flipV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oogle Shape;662;p28"/>
          <p:cNvCxnSpPr/>
          <p:nvPr/>
        </p:nvCxnSpPr>
        <p:spPr>
          <a:xfrm flipH="1" flipV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oogle Shape;662;p28"/>
          <p:cNvCxnSpPr/>
          <p:nvPr/>
        </p:nvCxnSpPr>
        <p:spPr>
          <a:xfrm flipH="1" flipV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oogle Shape;662;p28"/>
          <p:cNvCxnSpPr/>
          <p:nvPr/>
        </p:nvCxnSpPr>
        <p:spPr>
          <a:xfrm flipH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oogle Shape;662;p28"/>
          <p:cNvCxnSpPr/>
          <p:nvPr/>
        </p:nvCxnSpPr>
        <p:spPr>
          <a:xfrm flipH="1">
            <a:off x="4211960" y="2139702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oogle Shape;662;p28"/>
          <p:cNvCxnSpPr/>
          <p:nvPr/>
        </p:nvCxnSpPr>
        <p:spPr>
          <a:xfrm flipH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oogle Shape;662;p28"/>
          <p:cNvCxnSpPr/>
          <p:nvPr/>
        </p:nvCxnSpPr>
        <p:spPr>
          <a:xfrm flipH="1">
            <a:off x="4211960" y="314781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oogle Shape;662;p28"/>
          <p:cNvCxnSpPr/>
          <p:nvPr/>
        </p:nvCxnSpPr>
        <p:spPr>
          <a:xfrm flipH="1" flipV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oogle Shape;662;p28"/>
          <p:cNvCxnSpPr/>
          <p:nvPr/>
        </p:nvCxnSpPr>
        <p:spPr>
          <a:xfrm flipH="1" flipV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oogle Shape;662;p28"/>
          <p:cNvCxnSpPr/>
          <p:nvPr/>
        </p:nvCxnSpPr>
        <p:spPr>
          <a:xfrm flipH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oogle Shape;662;p28"/>
          <p:cNvCxnSpPr/>
          <p:nvPr/>
        </p:nvCxnSpPr>
        <p:spPr>
          <a:xfrm flipH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oogle Shape;662;p28"/>
          <p:cNvCxnSpPr/>
          <p:nvPr/>
        </p:nvCxnSpPr>
        <p:spPr>
          <a:xfrm flipH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oogle Shape;662;p28"/>
          <p:cNvCxnSpPr/>
          <p:nvPr/>
        </p:nvCxnSpPr>
        <p:spPr>
          <a:xfrm flipH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oogle Shape;662;p28"/>
          <p:cNvCxnSpPr/>
          <p:nvPr/>
        </p:nvCxnSpPr>
        <p:spPr>
          <a:xfrm flipH="1">
            <a:off x="4211960" y="365187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oogle Shape;662;p28"/>
          <p:cNvCxnSpPr/>
          <p:nvPr/>
        </p:nvCxnSpPr>
        <p:spPr>
          <a:xfrm flipH="1" flipV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oogle Shape;662;p28"/>
          <p:cNvCxnSpPr/>
          <p:nvPr/>
        </p:nvCxnSpPr>
        <p:spPr>
          <a:xfrm flipH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oogle Shape;662;p28"/>
          <p:cNvCxnSpPr/>
          <p:nvPr/>
        </p:nvCxnSpPr>
        <p:spPr>
          <a:xfrm flipH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oogle Shape;662;p28"/>
          <p:cNvCxnSpPr/>
          <p:nvPr/>
        </p:nvCxnSpPr>
        <p:spPr>
          <a:xfrm flipH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oogle Shape;662;p28"/>
          <p:cNvCxnSpPr/>
          <p:nvPr/>
        </p:nvCxnSpPr>
        <p:spPr>
          <a:xfrm flipH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oogle Shape;662;p28"/>
          <p:cNvCxnSpPr/>
          <p:nvPr/>
        </p:nvCxnSpPr>
        <p:spPr>
          <a:xfrm flipH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oogle Shape;662;p28"/>
          <p:cNvCxnSpPr/>
          <p:nvPr/>
        </p:nvCxnSpPr>
        <p:spPr>
          <a:xfrm flipH="1">
            <a:off x="4211960" y="415592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oogle Shape;662;p28"/>
          <p:cNvCxnSpPr>
            <a:stCxn id="60" idx="2"/>
            <a:endCxn id="101" idx="6"/>
          </p:cNvCxnSpPr>
          <p:nvPr/>
        </p:nvCxnSpPr>
        <p:spPr>
          <a:xfrm flipH="1" flipV="1">
            <a:off x="5724128" y="1671650"/>
            <a:ext cx="720080" cy="6480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oogle Shape;662;p28"/>
          <p:cNvCxnSpPr>
            <a:stCxn id="61" idx="2"/>
            <a:endCxn id="101" idx="6"/>
          </p:cNvCxnSpPr>
          <p:nvPr/>
        </p:nvCxnSpPr>
        <p:spPr>
          <a:xfrm flipH="1" flipV="1">
            <a:off x="5724128" y="1671650"/>
            <a:ext cx="720080" cy="1800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oogle Shape;662;p28"/>
          <p:cNvCxnSpPr>
            <a:stCxn id="60" idx="2"/>
            <a:endCxn id="102" idx="6"/>
          </p:cNvCxnSpPr>
          <p:nvPr/>
        </p:nvCxnSpPr>
        <p:spPr>
          <a:xfrm flipH="1" flipV="1">
            <a:off x="5724128" y="2175706"/>
            <a:ext cx="72008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oogle Shape;662;p28"/>
          <p:cNvCxnSpPr>
            <a:stCxn id="61" idx="2"/>
            <a:endCxn id="102" idx="6"/>
          </p:cNvCxnSpPr>
          <p:nvPr/>
        </p:nvCxnSpPr>
        <p:spPr>
          <a:xfrm flipH="1" flipV="1">
            <a:off x="5724128" y="2175706"/>
            <a:ext cx="720080" cy="129614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oogle Shape;662;p28"/>
          <p:cNvCxnSpPr>
            <a:stCxn id="60" idx="2"/>
            <a:endCxn id="103" idx="6"/>
          </p:cNvCxnSpPr>
          <p:nvPr/>
        </p:nvCxnSpPr>
        <p:spPr>
          <a:xfrm flipH="1">
            <a:off x="5724128" y="2319722"/>
            <a:ext cx="720080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oogle Shape;662;p28"/>
          <p:cNvCxnSpPr>
            <a:stCxn id="61" idx="2"/>
            <a:endCxn id="103" idx="6"/>
          </p:cNvCxnSpPr>
          <p:nvPr/>
        </p:nvCxnSpPr>
        <p:spPr>
          <a:xfrm flipH="1" flipV="1">
            <a:off x="5724128" y="2679762"/>
            <a:ext cx="72008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oogle Shape;662;p28"/>
          <p:cNvCxnSpPr>
            <a:stCxn id="60" idx="2"/>
            <a:endCxn id="104" idx="6"/>
          </p:cNvCxnSpPr>
          <p:nvPr/>
        </p:nvCxnSpPr>
        <p:spPr>
          <a:xfrm flipH="1">
            <a:off x="5724128" y="2319722"/>
            <a:ext cx="72008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oogle Shape;662;p28"/>
          <p:cNvCxnSpPr>
            <a:stCxn id="61" idx="2"/>
            <a:endCxn id="104" idx="6"/>
          </p:cNvCxnSpPr>
          <p:nvPr/>
        </p:nvCxnSpPr>
        <p:spPr>
          <a:xfrm flipH="1" flipV="1">
            <a:off x="5724128" y="3183818"/>
            <a:ext cx="72008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oogle Shape;662;p28"/>
          <p:cNvCxnSpPr>
            <a:stCxn id="60" idx="2"/>
            <a:endCxn id="105" idx="6"/>
          </p:cNvCxnSpPr>
          <p:nvPr/>
        </p:nvCxnSpPr>
        <p:spPr>
          <a:xfrm flipH="1">
            <a:off x="5724128" y="2319722"/>
            <a:ext cx="720080" cy="136815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oogle Shape;662;p28"/>
          <p:cNvCxnSpPr>
            <a:stCxn id="61" idx="2"/>
            <a:endCxn id="105" idx="6"/>
          </p:cNvCxnSpPr>
          <p:nvPr/>
        </p:nvCxnSpPr>
        <p:spPr>
          <a:xfrm flipH="1">
            <a:off x="5724128" y="3471850"/>
            <a:ext cx="720080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oogle Shape;662;p28"/>
          <p:cNvCxnSpPr>
            <a:stCxn id="60" idx="2"/>
            <a:endCxn id="106" idx="6"/>
          </p:cNvCxnSpPr>
          <p:nvPr/>
        </p:nvCxnSpPr>
        <p:spPr>
          <a:xfrm flipH="1">
            <a:off x="5724128" y="2319722"/>
            <a:ext cx="720080" cy="187220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oogle Shape;662;p28"/>
          <p:cNvCxnSpPr>
            <a:stCxn id="61" idx="2"/>
            <a:endCxn id="106" idx="6"/>
          </p:cNvCxnSpPr>
          <p:nvPr/>
        </p:nvCxnSpPr>
        <p:spPr>
          <a:xfrm flipH="1">
            <a:off x="5724128" y="3471850"/>
            <a:ext cx="720080" cy="7200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45" name="44 Elipse"/>
          <p:cNvSpPr/>
          <p:nvPr/>
        </p:nvSpPr>
        <p:spPr>
          <a:xfrm>
            <a:off x="827584" y="257175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827584" y="314781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2339752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9" name="48 Elipse"/>
          <p:cNvSpPr/>
          <p:nvPr/>
        </p:nvSpPr>
        <p:spPr>
          <a:xfrm>
            <a:off x="2339752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3851920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3851920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53" name="Google Shape;662;p28"/>
          <p:cNvCxnSpPr>
            <a:stCxn id="49" idx="2"/>
            <a:endCxn id="47" idx="6"/>
          </p:cNvCxnSpPr>
          <p:nvPr/>
        </p:nvCxnSpPr>
        <p:spPr>
          <a:xfrm flipH="1">
            <a:off x="1187624" y="2175706"/>
            <a:ext cx="1152128" cy="11521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6444208" y="213970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6444208" y="3291830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851920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2339752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2339752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0" name="89 Elipse"/>
          <p:cNvSpPr/>
          <p:nvPr/>
        </p:nvSpPr>
        <p:spPr>
          <a:xfrm>
            <a:off x="2339752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2339752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2" name="91 Elipse"/>
          <p:cNvSpPr/>
          <p:nvPr/>
        </p:nvSpPr>
        <p:spPr>
          <a:xfrm>
            <a:off x="3851920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3851920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4" name="93 Elipse"/>
          <p:cNvSpPr/>
          <p:nvPr/>
        </p:nvSpPr>
        <p:spPr>
          <a:xfrm>
            <a:off x="3851920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5364088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5364088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5364088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5364088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5364088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5364088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07" name="Google Shape;662;p28"/>
          <p:cNvCxnSpPr>
            <a:stCxn id="48" idx="2"/>
            <a:endCxn id="45" idx="6"/>
          </p:cNvCxnSpPr>
          <p:nvPr/>
        </p:nvCxnSpPr>
        <p:spPr>
          <a:xfrm flipH="1">
            <a:off x="1187624" y="1671650"/>
            <a:ext cx="1152128" cy="10801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oogle Shape;662;p28"/>
          <p:cNvCxnSpPr>
            <a:stCxn id="49" idx="2"/>
            <a:endCxn id="45" idx="6"/>
          </p:cNvCxnSpPr>
          <p:nvPr/>
        </p:nvCxnSpPr>
        <p:spPr>
          <a:xfrm flipH="1">
            <a:off x="1187624" y="2175706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oogle Shape;662;p28"/>
          <p:cNvCxnSpPr>
            <a:stCxn id="88" idx="2"/>
            <a:endCxn id="45" idx="6"/>
          </p:cNvCxnSpPr>
          <p:nvPr/>
        </p:nvCxnSpPr>
        <p:spPr>
          <a:xfrm flipH="1">
            <a:off x="1187624" y="2679762"/>
            <a:ext cx="1152128" cy="7200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oogle Shape;662;p28"/>
          <p:cNvCxnSpPr>
            <a:stCxn id="89" idx="2"/>
            <a:endCxn id="45" idx="6"/>
          </p:cNvCxnSpPr>
          <p:nvPr/>
        </p:nvCxnSpPr>
        <p:spPr>
          <a:xfrm flipH="1" flipV="1">
            <a:off x="1187624" y="2751770"/>
            <a:ext cx="1152128" cy="4320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oogle Shape;662;p28"/>
          <p:cNvCxnSpPr>
            <a:stCxn id="90" idx="2"/>
            <a:endCxn id="45" idx="6"/>
          </p:cNvCxnSpPr>
          <p:nvPr/>
        </p:nvCxnSpPr>
        <p:spPr>
          <a:xfrm flipH="1" flipV="1">
            <a:off x="1187624" y="2751770"/>
            <a:ext cx="1152128" cy="9361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oogle Shape;662;p28"/>
          <p:cNvCxnSpPr>
            <a:stCxn id="91" idx="2"/>
            <a:endCxn id="45" idx="6"/>
          </p:cNvCxnSpPr>
          <p:nvPr/>
        </p:nvCxnSpPr>
        <p:spPr>
          <a:xfrm flipH="1" flipV="1">
            <a:off x="1187624" y="2751770"/>
            <a:ext cx="1152128" cy="14401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oogle Shape;662;p28"/>
          <p:cNvCxnSpPr>
            <a:stCxn id="48" idx="2"/>
            <a:endCxn id="47" idx="6"/>
          </p:cNvCxnSpPr>
          <p:nvPr/>
        </p:nvCxnSpPr>
        <p:spPr>
          <a:xfrm flipH="1">
            <a:off x="1187624" y="1671650"/>
            <a:ext cx="1152128" cy="16561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oogle Shape;662;p28"/>
          <p:cNvCxnSpPr>
            <a:stCxn id="89" idx="2"/>
            <a:endCxn id="47" idx="6"/>
          </p:cNvCxnSpPr>
          <p:nvPr/>
        </p:nvCxnSpPr>
        <p:spPr>
          <a:xfrm flipH="1">
            <a:off x="1187624" y="3183818"/>
            <a:ext cx="1152128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oogle Shape;662;p28"/>
          <p:cNvCxnSpPr>
            <a:stCxn id="90" idx="2"/>
            <a:endCxn id="47" idx="6"/>
          </p:cNvCxnSpPr>
          <p:nvPr/>
        </p:nvCxnSpPr>
        <p:spPr>
          <a:xfrm flipH="1" flipV="1">
            <a:off x="1187624" y="3327834"/>
            <a:ext cx="1152128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oogle Shape;662;p28"/>
          <p:cNvCxnSpPr>
            <a:stCxn id="88" idx="2"/>
            <a:endCxn id="47" idx="6"/>
          </p:cNvCxnSpPr>
          <p:nvPr/>
        </p:nvCxnSpPr>
        <p:spPr>
          <a:xfrm flipH="1">
            <a:off x="1187624" y="2679762"/>
            <a:ext cx="1152128" cy="6480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oogle Shape;662;p28"/>
          <p:cNvCxnSpPr>
            <a:stCxn id="91" idx="2"/>
            <a:endCxn id="47" idx="6"/>
          </p:cNvCxnSpPr>
          <p:nvPr/>
        </p:nvCxnSpPr>
        <p:spPr>
          <a:xfrm flipH="1" flipV="1">
            <a:off x="1187624" y="3327834"/>
            <a:ext cx="1152128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oogle Shape;662;p28"/>
          <p:cNvCxnSpPr>
            <a:stCxn id="50" idx="2"/>
            <a:endCxn id="48" idx="6"/>
          </p:cNvCxnSpPr>
          <p:nvPr/>
        </p:nvCxnSpPr>
        <p:spPr>
          <a:xfrm flipH="1">
            <a:off x="2699792" y="1671650"/>
            <a:ext cx="115212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oogle Shape;662;p28"/>
          <p:cNvCxnSpPr>
            <a:stCxn id="51" idx="2"/>
            <a:endCxn id="48" idx="6"/>
          </p:cNvCxnSpPr>
          <p:nvPr/>
        </p:nvCxnSpPr>
        <p:spPr>
          <a:xfrm flipH="1" flipV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oogle Shape;662;p28"/>
          <p:cNvCxnSpPr>
            <a:stCxn id="87" idx="2"/>
            <a:endCxn id="48" idx="6"/>
          </p:cNvCxnSpPr>
          <p:nvPr/>
        </p:nvCxnSpPr>
        <p:spPr>
          <a:xfrm flipH="1" flipV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662;p28"/>
          <p:cNvCxnSpPr>
            <a:stCxn id="92" idx="2"/>
            <a:endCxn id="48" idx="6"/>
          </p:cNvCxnSpPr>
          <p:nvPr/>
        </p:nvCxnSpPr>
        <p:spPr>
          <a:xfrm flipH="1" flipV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oogle Shape;662;p28"/>
          <p:cNvCxnSpPr>
            <a:stCxn id="93" idx="2"/>
            <a:endCxn id="48" idx="6"/>
          </p:cNvCxnSpPr>
          <p:nvPr/>
        </p:nvCxnSpPr>
        <p:spPr>
          <a:xfrm flipH="1" flipV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oogle Shape;662;p28"/>
          <p:cNvCxnSpPr>
            <a:stCxn id="94" idx="2"/>
            <a:endCxn id="48" idx="6"/>
          </p:cNvCxnSpPr>
          <p:nvPr/>
        </p:nvCxnSpPr>
        <p:spPr>
          <a:xfrm flipH="1" flipV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oogle Shape;662;p28"/>
          <p:cNvCxnSpPr>
            <a:stCxn id="50" idx="2"/>
            <a:endCxn id="49" idx="6"/>
          </p:cNvCxnSpPr>
          <p:nvPr/>
        </p:nvCxnSpPr>
        <p:spPr>
          <a:xfrm flipH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oogle Shape;662;p28"/>
          <p:cNvCxnSpPr>
            <a:stCxn id="51" idx="2"/>
            <a:endCxn id="49" idx="6"/>
          </p:cNvCxnSpPr>
          <p:nvPr/>
        </p:nvCxnSpPr>
        <p:spPr>
          <a:xfrm flipH="1">
            <a:off x="2699792" y="217570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oogle Shape;662;p28"/>
          <p:cNvCxnSpPr>
            <a:stCxn id="87" idx="2"/>
            <a:endCxn id="49" idx="6"/>
          </p:cNvCxnSpPr>
          <p:nvPr/>
        </p:nvCxnSpPr>
        <p:spPr>
          <a:xfrm flipH="1" flipV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oogle Shape;662;p28"/>
          <p:cNvCxnSpPr>
            <a:stCxn id="92" idx="2"/>
            <a:endCxn id="49" idx="6"/>
          </p:cNvCxnSpPr>
          <p:nvPr/>
        </p:nvCxnSpPr>
        <p:spPr>
          <a:xfrm flipH="1" flipV="1">
            <a:off x="2699792" y="217570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662;p28"/>
          <p:cNvCxnSpPr>
            <a:stCxn id="93" idx="2"/>
            <a:endCxn id="49" idx="6"/>
          </p:cNvCxnSpPr>
          <p:nvPr/>
        </p:nvCxnSpPr>
        <p:spPr>
          <a:xfrm flipH="1" flipV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oogle Shape;662;p28"/>
          <p:cNvCxnSpPr>
            <a:stCxn id="94" idx="2"/>
            <a:endCxn id="49" idx="6"/>
          </p:cNvCxnSpPr>
          <p:nvPr/>
        </p:nvCxnSpPr>
        <p:spPr>
          <a:xfrm flipH="1" flipV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oogle Shape;662;p28"/>
          <p:cNvCxnSpPr>
            <a:stCxn id="50" idx="2"/>
            <a:endCxn id="88" idx="6"/>
          </p:cNvCxnSpPr>
          <p:nvPr/>
        </p:nvCxnSpPr>
        <p:spPr>
          <a:xfrm flipH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oogle Shape;662;p28"/>
          <p:cNvCxnSpPr>
            <a:stCxn id="51" idx="2"/>
            <a:endCxn id="88" idx="6"/>
          </p:cNvCxnSpPr>
          <p:nvPr/>
        </p:nvCxnSpPr>
        <p:spPr>
          <a:xfrm flipH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oogle Shape;662;p28"/>
          <p:cNvCxnSpPr>
            <a:stCxn id="87" idx="2"/>
            <a:endCxn id="88" idx="6"/>
          </p:cNvCxnSpPr>
          <p:nvPr/>
        </p:nvCxnSpPr>
        <p:spPr>
          <a:xfrm flipH="1">
            <a:off x="2699792" y="267976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oogle Shape;662;p28"/>
          <p:cNvCxnSpPr>
            <a:stCxn id="92" idx="2"/>
            <a:endCxn id="88" idx="6"/>
          </p:cNvCxnSpPr>
          <p:nvPr/>
        </p:nvCxnSpPr>
        <p:spPr>
          <a:xfrm flipH="1" flipV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oogle Shape;662;p28"/>
          <p:cNvCxnSpPr>
            <a:stCxn id="93" idx="2"/>
            <a:endCxn id="88" idx="6"/>
          </p:cNvCxnSpPr>
          <p:nvPr/>
        </p:nvCxnSpPr>
        <p:spPr>
          <a:xfrm flipH="1" flipV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oogle Shape;662;p28"/>
          <p:cNvCxnSpPr>
            <a:stCxn id="94" idx="2"/>
            <a:endCxn id="88" idx="6"/>
          </p:cNvCxnSpPr>
          <p:nvPr/>
        </p:nvCxnSpPr>
        <p:spPr>
          <a:xfrm flipH="1" flipV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oogle Shape;662;p28"/>
          <p:cNvCxnSpPr>
            <a:stCxn id="50" idx="2"/>
            <a:endCxn id="89" idx="6"/>
          </p:cNvCxnSpPr>
          <p:nvPr/>
        </p:nvCxnSpPr>
        <p:spPr>
          <a:xfrm flipH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oogle Shape;662;p28"/>
          <p:cNvCxnSpPr>
            <a:stCxn id="51" idx="2"/>
          </p:cNvCxnSpPr>
          <p:nvPr/>
        </p:nvCxnSpPr>
        <p:spPr>
          <a:xfrm flipH="1">
            <a:off x="2699792" y="2175706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oogle Shape;662;p28"/>
          <p:cNvCxnSpPr>
            <a:stCxn id="87" idx="2"/>
            <a:endCxn id="89" idx="6"/>
          </p:cNvCxnSpPr>
          <p:nvPr/>
        </p:nvCxnSpPr>
        <p:spPr>
          <a:xfrm flipH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oogle Shape;662;p28"/>
          <p:cNvCxnSpPr>
            <a:stCxn id="92" idx="2"/>
            <a:endCxn id="89" idx="6"/>
          </p:cNvCxnSpPr>
          <p:nvPr/>
        </p:nvCxnSpPr>
        <p:spPr>
          <a:xfrm flipH="1">
            <a:off x="2699792" y="318381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oogle Shape;662;p28"/>
          <p:cNvCxnSpPr>
            <a:stCxn id="93" idx="2"/>
            <a:endCxn id="89" idx="6"/>
          </p:cNvCxnSpPr>
          <p:nvPr/>
        </p:nvCxnSpPr>
        <p:spPr>
          <a:xfrm flipH="1" flipV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oogle Shape;662;p28"/>
          <p:cNvCxnSpPr>
            <a:stCxn id="94" idx="2"/>
            <a:endCxn id="89" idx="6"/>
          </p:cNvCxnSpPr>
          <p:nvPr/>
        </p:nvCxnSpPr>
        <p:spPr>
          <a:xfrm flipH="1" flipV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oogle Shape;662;p28"/>
          <p:cNvCxnSpPr>
            <a:stCxn id="50" idx="2"/>
            <a:endCxn id="90" idx="6"/>
          </p:cNvCxnSpPr>
          <p:nvPr/>
        </p:nvCxnSpPr>
        <p:spPr>
          <a:xfrm flipH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oogle Shape;662;p28"/>
          <p:cNvCxnSpPr>
            <a:stCxn id="51" idx="2"/>
            <a:endCxn id="90" idx="6"/>
          </p:cNvCxnSpPr>
          <p:nvPr/>
        </p:nvCxnSpPr>
        <p:spPr>
          <a:xfrm flipH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oogle Shape;662;p28"/>
          <p:cNvCxnSpPr>
            <a:stCxn id="87" idx="2"/>
            <a:endCxn id="90" idx="6"/>
          </p:cNvCxnSpPr>
          <p:nvPr/>
        </p:nvCxnSpPr>
        <p:spPr>
          <a:xfrm flipH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oogle Shape;662;p28"/>
          <p:cNvCxnSpPr>
            <a:stCxn id="92" idx="2"/>
            <a:endCxn id="90" idx="6"/>
          </p:cNvCxnSpPr>
          <p:nvPr/>
        </p:nvCxnSpPr>
        <p:spPr>
          <a:xfrm flipH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oogle Shape;662;p28"/>
          <p:cNvCxnSpPr>
            <a:stCxn id="93" idx="2"/>
            <a:endCxn id="90" idx="6"/>
          </p:cNvCxnSpPr>
          <p:nvPr/>
        </p:nvCxnSpPr>
        <p:spPr>
          <a:xfrm flipH="1">
            <a:off x="2699792" y="368787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oogle Shape;662;p28"/>
          <p:cNvCxnSpPr>
            <a:stCxn id="94" idx="2"/>
            <a:endCxn id="90" idx="6"/>
          </p:cNvCxnSpPr>
          <p:nvPr/>
        </p:nvCxnSpPr>
        <p:spPr>
          <a:xfrm flipH="1" flipV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oogle Shape;662;p28"/>
          <p:cNvCxnSpPr>
            <a:stCxn id="50" idx="2"/>
            <a:endCxn id="91" idx="6"/>
          </p:cNvCxnSpPr>
          <p:nvPr/>
        </p:nvCxnSpPr>
        <p:spPr>
          <a:xfrm flipH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oogle Shape;662;p28"/>
          <p:cNvCxnSpPr>
            <a:stCxn id="51" idx="2"/>
            <a:endCxn id="91" idx="6"/>
          </p:cNvCxnSpPr>
          <p:nvPr/>
        </p:nvCxnSpPr>
        <p:spPr>
          <a:xfrm flipH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oogle Shape;662;p28"/>
          <p:cNvCxnSpPr>
            <a:stCxn id="87" idx="2"/>
            <a:endCxn id="91" idx="6"/>
          </p:cNvCxnSpPr>
          <p:nvPr/>
        </p:nvCxnSpPr>
        <p:spPr>
          <a:xfrm flipH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oogle Shape;662;p28"/>
          <p:cNvCxnSpPr>
            <a:stCxn id="92" idx="2"/>
            <a:endCxn id="91" idx="6"/>
          </p:cNvCxnSpPr>
          <p:nvPr/>
        </p:nvCxnSpPr>
        <p:spPr>
          <a:xfrm flipH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oogle Shape;662;p28"/>
          <p:cNvCxnSpPr>
            <a:stCxn id="93" idx="2"/>
            <a:endCxn id="91" idx="6"/>
          </p:cNvCxnSpPr>
          <p:nvPr/>
        </p:nvCxnSpPr>
        <p:spPr>
          <a:xfrm flipH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oogle Shape;662;p28"/>
          <p:cNvCxnSpPr>
            <a:stCxn id="94" idx="2"/>
            <a:endCxn id="91" idx="6"/>
          </p:cNvCxnSpPr>
          <p:nvPr/>
        </p:nvCxnSpPr>
        <p:spPr>
          <a:xfrm flipH="1">
            <a:off x="2699792" y="419193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oogle Shape;662;p28"/>
          <p:cNvCxnSpPr/>
          <p:nvPr/>
        </p:nvCxnSpPr>
        <p:spPr>
          <a:xfrm flipH="1">
            <a:off x="4211960" y="163564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oogle Shape;662;p28"/>
          <p:cNvCxnSpPr/>
          <p:nvPr/>
        </p:nvCxnSpPr>
        <p:spPr>
          <a:xfrm flipH="1" flipV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oogle Shape;662;p28"/>
          <p:cNvCxnSpPr/>
          <p:nvPr/>
        </p:nvCxnSpPr>
        <p:spPr>
          <a:xfrm flipH="1" flipV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oogle Shape;662;p28"/>
          <p:cNvCxnSpPr/>
          <p:nvPr/>
        </p:nvCxnSpPr>
        <p:spPr>
          <a:xfrm flipH="1" flipV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oogle Shape;662;p28"/>
          <p:cNvCxnSpPr/>
          <p:nvPr/>
        </p:nvCxnSpPr>
        <p:spPr>
          <a:xfrm flipH="1" flipV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oogle Shape;662;p28"/>
          <p:cNvCxnSpPr/>
          <p:nvPr/>
        </p:nvCxnSpPr>
        <p:spPr>
          <a:xfrm flipH="1" flipV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oogle Shape;662;p28"/>
          <p:cNvCxnSpPr/>
          <p:nvPr/>
        </p:nvCxnSpPr>
        <p:spPr>
          <a:xfrm flipH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oogle Shape;662;p28"/>
          <p:cNvCxnSpPr/>
          <p:nvPr/>
        </p:nvCxnSpPr>
        <p:spPr>
          <a:xfrm flipH="1">
            <a:off x="4211960" y="213970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oogle Shape;662;p28"/>
          <p:cNvCxnSpPr/>
          <p:nvPr/>
        </p:nvCxnSpPr>
        <p:spPr>
          <a:xfrm flipH="1" flipV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oogle Shape;662;p28"/>
          <p:cNvCxnSpPr/>
          <p:nvPr/>
        </p:nvCxnSpPr>
        <p:spPr>
          <a:xfrm flipH="1" flipV="1">
            <a:off x="4211960" y="213970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oogle Shape;662;p28"/>
          <p:cNvCxnSpPr/>
          <p:nvPr/>
        </p:nvCxnSpPr>
        <p:spPr>
          <a:xfrm flipH="1" flipV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oogle Shape;662;p28"/>
          <p:cNvCxnSpPr/>
          <p:nvPr/>
        </p:nvCxnSpPr>
        <p:spPr>
          <a:xfrm flipH="1" flipV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oogle Shape;662;p28"/>
          <p:cNvCxnSpPr/>
          <p:nvPr/>
        </p:nvCxnSpPr>
        <p:spPr>
          <a:xfrm flipH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oogle Shape;662;p28"/>
          <p:cNvCxnSpPr/>
          <p:nvPr/>
        </p:nvCxnSpPr>
        <p:spPr>
          <a:xfrm flipH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oogle Shape;662;p28"/>
          <p:cNvCxnSpPr/>
          <p:nvPr/>
        </p:nvCxnSpPr>
        <p:spPr>
          <a:xfrm flipH="1">
            <a:off x="4211960" y="264375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oogle Shape;662;p28"/>
          <p:cNvCxnSpPr/>
          <p:nvPr/>
        </p:nvCxnSpPr>
        <p:spPr>
          <a:xfrm flipH="1" flipV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oogle Shape;662;p28"/>
          <p:cNvCxnSpPr/>
          <p:nvPr/>
        </p:nvCxnSpPr>
        <p:spPr>
          <a:xfrm flipH="1" flipV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oogle Shape;662;p28"/>
          <p:cNvCxnSpPr/>
          <p:nvPr/>
        </p:nvCxnSpPr>
        <p:spPr>
          <a:xfrm flipH="1" flipV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oogle Shape;662;p28"/>
          <p:cNvCxnSpPr/>
          <p:nvPr/>
        </p:nvCxnSpPr>
        <p:spPr>
          <a:xfrm flipH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oogle Shape;662;p28"/>
          <p:cNvCxnSpPr/>
          <p:nvPr/>
        </p:nvCxnSpPr>
        <p:spPr>
          <a:xfrm flipH="1">
            <a:off x="4211960" y="2139702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oogle Shape;662;p28"/>
          <p:cNvCxnSpPr/>
          <p:nvPr/>
        </p:nvCxnSpPr>
        <p:spPr>
          <a:xfrm flipH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oogle Shape;662;p28"/>
          <p:cNvCxnSpPr/>
          <p:nvPr/>
        </p:nvCxnSpPr>
        <p:spPr>
          <a:xfrm flipH="1">
            <a:off x="4211960" y="314781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oogle Shape;662;p28"/>
          <p:cNvCxnSpPr/>
          <p:nvPr/>
        </p:nvCxnSpPr>
        <p:spPr>
          <a:xfrm flipH="1" flipV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oogle Shape;662;p28"/>
          <p:cNvCxnSpPr/>
          <p:nvPr/>
        </p:nvCxnSpPr>
        <p:spPr>
          <a:xfrm flipH="1" flipV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oogle Shape;662;p28"/>
          <p:cNvCxnSpPr/>
          <p:nvPr/>
        </p:nvCxnSpPr>
        <p:spPr>
          <a:xfrm flipH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oogle Shape;662;p28"/>
          <p:cNvCxnSpPr/>
          <p:nvPr/>
        </p:nvCxnSpPr>
        <p:spPr>
          <a:xfrm flipH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oogle Shape;662;p28"/>
          <p:cNvCxnSpPr/>
          <p:nvPr/>
        </p:nvCxnSpPr>
        <p:spPr>
          <a:xfrm flipH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oogle Shape;662;p28"/>
          <p:cNvCxnSpPr/>
          <p:nvPr/>
        </p:nvCxnSpPr>
        <p:spPr>
          <a:xfrm flipH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oogle Shape;662;p28"/>
          <p:cNvCxnSpPr/>
          <p:nvPr/>
        </p:nvCxnSpPr>
        <p:spPr>
          <a:xfrm flipH="1">
            <a:off x="4211960" y="365187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oogle Shape;662;p28"/>
          <p:cNvCxnSpPr/>
          <p:nvPr/>
        </p:nvCxnSpPr>
        <p:spPr>
          <a:xfrm flipH="1" flipV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oogle Shape;662;p28"/>
          <p:cNvCxnSpPr/>
          <p:nvPr/>
        </p:nvCxnSpPr>
        <p:spPr>
          <a:xfrm flipH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oogle Shape;662;p28"/>
          <p:cNvCxnSpPr/>
          <p:nvPr/>
        </p:nvCxnSpPr>
        <p:spPr>
          <a:xfrm flipH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oogle Shape;662;p28"/>
          <p:cNvCxnSpPr/>
          <p:nvPr/>
        </p:nvCxnSpPr>
        <p:spPr>
          <a:xfrm flipH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oogle Shape;662;p28"/>
          <p:cNvCxnSpPr/>
          <p:nvPr/>
        </p:nvCxnSpPr>
        <p:spPr>
          <a:xfrm flipH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oogle Shape;662;p28"/>
          <p:cNvCxnSpPr/>
          <p:nvPr/>
        </p:nvCxnSpPr>
        <p:spPr>
          <a:xfrm flipH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oogle Shape;662;p28"/>
          <p:cNvCxnSpPr/>
          <p:nvPr/>
        </p:nvCxnSpPr>
        <p:spPr>
          <a:xfrm flipH="1">
            <a:off x="4211960" y="415592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oogle Shape;662;p28"/>
          <p:cNvCxnSpPr>
            <a:stCxn id="60" idx="2"/>
            <a:endCxn id="101" idx="6"/>
          </p:cNvCxnSpPr>
          <p:nvPr/>
        </p:nvCxnSpPr>
        <p:spPr>
          <a:xfrm flipH="1" flipV="1">
            <a:off x="5724128" y="1671650"/>
            <a:ext cx="720080" cy="6480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oogle Shape;662;p28"/>
          <p:cNvCxnSpPr>
            <a:stCxn id="61" idx="2"/>
            <a:endCxn id="101" idx="6"/>
          </p:cNvCxnSpPr>
          <p:nvPr/>
        </p:nvCxnSpPr>
        <p:spPr>
          <a:xfrm flipH="1" flipV="1">
            <a:off x="5724128" y="1671650"/>
            <a:ext cx="720080" cy="1800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oogle Shape;662;p28"/>
          <p:cNvCxnSpPr>
            <a:stCxn id="60" idx="2"/>
            <a:endCxn id="102" idx="6"/>
          </p:cNvCxnSpPr>
          <p:nvPr/>
        </p:nvCxnSpPr>
        <p:spPr>
          <a:xfrm flipH="1" flipV="1">
            <a:off x="5724128" y="2175706"/>
            <a:ext cx="72008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oogle Shape;662;p28"/>
          <p:cNvCxnSpPr>
            <a:stCxn id="61" idx="2"/>
            <a:endCxn id="102" idx="6"/>
          </p:cNvCxnSpPr>
          <p:nvPr/>
        </p:nvCxnSpPr>
        <p:spPr>
          <a:xfrm flipH="1" flipV="1">
            <a:off x="5724128" y="2175706"/>
            <a:ext cx="720080" cy="129614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oogle Shape;662;p28"/>
          <p:cNvCxnSpPr>
            <a:stCxn id="60" idx="2"/>
            <a:endCxn id="103" idx="6"/>
          </p:cNvCxnSpPr>
          <p:nvPr/>
        </p:nvCxnSpPr>
        <p:spPr>
          <a:xfrm flipH="1">
            <a:off x="5724128" y="2319722"/>
            <a:ext cx="720080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oogle Shape;662;p28"/>
          <p:cNvCxnSpPr>
            <a:stCxn id="61" idx="2"/>
            <a:endCxn id="103" idx="6"/>
          </p:cNvCxnSpPr>
          <p:nvPr/>
        </p:nvCxnSpPr>
        <p:spPr>
          <a:xfrm flipH="1" flipV="1">
            <a:off x="5724128" y="2679762"/>
            <a:ext cx="72008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oogle Shape;662;p28"/>
          <p:cNvCxnSpPr>
            <a:stCxn id="60" idx="2"/>
            <a:endCxn id="104" idx="6"/>
          </p:cNvCxnSpPr>
          <p:nvPr/>
        </p:nvCxnSpPr>
        <p:spPr>
          <a:xfrm flipH="1">
            <a:off x="5724128" y="2319722"/>
            <a:ext cx="72008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oogle Shape;662;p28"/>
          <p:cNvCxnSpPr>
            <a:stCxn id="61" idx="2"/>
            <a:endCxn id="104" idx="6"/>
          </p:cNvCxnSpPr>
          <p:nvPr/>
        </p:nvCxnSpPr>
        <p:spPr>
          <a:xfrm flipH="1" flipV="1">
            <a:off x="5724128" y="3183818"/>
            <a:ext cx="72008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oogle Shape;662;p28"/>
          <p:cNvCxnSpPr>
            <a:stCxn id="60" idx="2"/>
            <a:endCxn id="105" idx="6"/>
          </p:cNvCxnSpPr>
          <p:nvPr/>
        </p:nvCxnSpPr>
        <p:spPr>
          <a:xfrm flipH="1">
            <a:off x="5724128" y="2319722"/>
            <a:ext cx="720080" cy="136815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oogle Shape;662;p28"/>
          <p:cNvCxnSpPr>
            <a:stCxn id="61" idx="2"/>
            <a:endCxn id="105" idx="6"/>
          </p:cNvCxnSpPr>
          <p:nvPr/>
        </p:nvCxnSpPr>
        <p:spPr>
          <a:xfrm flipH="1">
            <a:off x="5724128" y="3471850"/>
            <a:ext cx="720080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oogle Shape;662;p28"/>
          <p:cNvCxnSpPr>
            <a:stCxn id="60" idx="2"/>
            <a:endCxn id="106" idx="6"/>
          </p:cNvCxnSpPr>
          <p:nvPr/>
        </p:nvCxnSpPr>
        <p:spPr>
          <a:xfrm flipH="1">
            <a:off x="5724128" y="2319722"/>
            <a:ext cx="720080" cy="187220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oogle Shape;662;p28"/>
          <p:cNvCxnSpPr>
            <a:stCxn id="61" idx="2"/>
            <a:endCxn id="106" idx="6"/>
          </p:cNvCxnSpPr>
          <p:nvPr/>
        </p:nvCxnSpPr>
        <p:spPr>
          <a:xfrm flipH="1">
            <a:off x="5724128" y="3471850"/>
            <a:ext cx="720080" cy="7200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Google Shape;547;p15"/>
          <p:cNvSpPr txBox="1">
            <a:spLocks/>
          </p:cNvSpPr>
          <p:nvPr/>
        </p:nvSpPr>
        <p:spPr>
          <a:xfrm>
            <a:off x="3059832" y="1241818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000" dirty="0" smtClean="0">
                <a:solidFill>
                  <a:schemeClr val="accent2"/>
                </a:solidFill>
                <a:latin typeface="Sniglet"/>
                <a:ea typeface="Sniglet"/>
                <a:cs typeface="Sniglet"/>
                <a:sym typeface="Sniglet"/>
              </a:rPr>
              <a:t>w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45" name="44 Elipse"/>
          <p:cNvSpPr/>
          <p:nvPr/>
        </p:nvSpPr>
        <p:spPr>
          <a:xfrm>
            <a:off x="827584" y="257175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827584" y="314781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2339752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9" name="48 Elipse"/>
          <p:cNvSpPr/>
          <p:nvPr/>
        </p:nvSpPr>
        <p:spPr>
          <a:xfrm>
            <a:off x="2339752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3851920" y="149163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3851920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53" name="Google Shape;662;p28"/>
          <p:cNvCxnSpPr>
            <a:stCxn id="49" idx="2"/>
            <a:endCxn id="47" idx="6"/>
          </p:cNvCxnSpPr>
          <p:nvPr/>
        </p:nvCxnSpPr>
        <p:spPr>
          <a:xfrm flipH="1">
            <a:off x="1187624" y="2175706"/>
            <a:ext cx="1152128" cy="11521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6444208" y="213970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6444208" y="3291830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851920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2339752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2339752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0" name="89 Elipse"/>
          <p:cNvSpPr/>
          <p:nvPr/>
        </p:nvSpPr>
        <p:spPr>
          <a:xfrm>
            <a:off x="2339752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2339752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2" name="91 Elipse"/>
          <p:cNvSpPr/>
          <p:nvPr/>
        </p:nvSpPr>
        <p:spPr>
          <a:xfrm>
            <a:off x="3851920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3851920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4" name="93 Elipse"/>
          <p:cNvSpPr/>
          <p:nvPr/>
        </p:nvSpPr>
        <p:spPr>
          <a:xfrm>
            <a:off x="3851920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5364088" y="149163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5364088" y="199568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5364088" y="249974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5364088" y="3003798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5364088" y="350785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5364088" y="401191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07" name="Google Shape;662;p28"/>
          <p:cNvCxnSpPr>
            <a:stCxn id="48" idx="2"/>
            <a:endCxn id="45" idx="6"/>
          </p:cNvCxnSpPr>
          <p:nvPr/>
        </p:nvCxnSpPr>
        <p:spPr>
          <a:xfrm flipH="1">
            <a:off x="1187624" y="1671650"/>
            <a:ext cx="1152128" cy="10801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oogle Shape;662;p28"/>
          <p:cNvCxnSpPr>
            <a:stCxn id="49" idx="2"/>
            <a:endCxn id="45" idx="6"/>
          </p:cNvCxnSpPr>
          <p:nvPr/>
        </p:nvCxnSpPr>
        <p:spPr>
          <a:xfrm flipH="1">
            <a:off x="1187624" y="2175706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oogle Shape;662;p28"/>
          <p:cNvCxnSpPr>
            <a:stCxn id="88" idx="2"/>
            <a:endCxn id="45" idx="6"/>
          </p:cNvCxnSpPr>
          <p:nvPr/>
        </p:nvCxnSpPr>
        <p:spPr>
          <a:xfrm flipH="1">
            <a:off x="1187624" y="2679762"/>
            <a:ext cx="1152128" cy="7200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oogle Shape;662;p28"/>
          <p:cNvCxnSpPr>
            <a:stCxn id="89" idx="2"/>
            <a:endCxn id="45" idx="6"/>
          </p:cNvCxnSpPr>
          <p:nvPr/>
        </p:nvCxnSpPr>
        <p:spPr>
          <a:xfrm flipH="1" flipV="1">
            <a:off x="1187624" y="2751770"/>
            <a:ext cx="1152128" cy="4320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oogle Shape;662;p28"/>
          <p:cNvCxnSpPr>
            <a:stCxn id="90" idx="2"/>
            <a:endCxn id="45" idx="6"/>
          </p:cNvCxnSpPr>
          <p:nvPr/>
        </p:nvCxnSpPr>
        <p:spPr>
          <a:xfrm flipH="1" flipV="1">
            <a:off x="1187624" y="2751770"/>
            <a:ext cx="1152128" cy="9361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oogle Shape;662;p28"/>
          <p:cNvCxnSpPr>
            <a:stCxn id="91" idx="2"/>
            <a:endCxn id="45" idx="6"/>
          </p:cNvCxnSpPr>
          <p:nvPr/>
        </p:nvCxnSpPr>
        <p:spPr>
          <a:xfrm flipH="1" flipV="1">
            <a:off x="1187624" y="2751770"/>
            <a:ext cx="1152128" cy="14401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oogle Shape;662;p28"/>
          <p:cNvCxnSpPr>
            <a:stCxn id="48" idx="2"/>
            <a:endCxn id="47" idx="6"/>
          </p:cNvCxnSpPr>
          <p:nvPr/>
        </p:nvCxnSpPr>
        <p:spPr>
          <a:xfrm flipH="1">
            <a:off x="1187624" y="1671650"/>
            <a:ext cx="1152128" cy="16561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oogle Shape;662;p28"/>
          <p:cNvCxnSpPr>
            <a:stCxn id="89" idx="2"/>
            <a:endCxn id="47" idx="6"/>
          </p:cNvCxnSpPr>
          <p:nvPr/>
        </p:nvCxnSpPr>
        <p:spPr>
          <a:xfrm flipH="1">
            <a:off x="1187624" y="3183818"/>
            <a:ext cx="1152128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oogle Shape;662;p28"/>
          <p:cNvCxnSpPr>
            <a:stCxn id="90" idx="2"/>
            <a:endCxn id="47" idx="6"/>
          </p:cNvCxnSpPr>
          <p:nvPr/>
        </p:nvCxnSpPr>
        <p:spPr>
          <a:xfrm flipH="1" flipV="1">
            <a:off x="1187624" y="3327834"/>
            <a:ext cx="1152128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oogle Shape;662;p28"/>
          <p:cNvCxnSpPr>
            <a:stCxn id="88" idx="2"/>
            <a:endCxn id="47" idx="6"/>
          </p:cNvCxnSpPr>
          <p:nvPr/>
        </p:nvCxnSpPr>
        <p:spPr>
          <a:xfrm flipH="1">
            <a:off x="1187624" y="2679762"/>
            <a:ext cx="1152128" cy="6480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oogle Shape;662;p28"/>
          <p:cNvCxnSpPr>
            <a:stCxn id="91" idx="2"/>
            <a:endCxn id="47" idx="6"/>
          </p:cNvCxnSpPr>
          <p:nvPr/>
        </p:nvCxnSpPr>
        <p:spPr>
          <a:xfrm flipH="1" flipV="1">
            <a:off x="1187624" y="3327834"/>
            <a:ext cx="1152128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oogle Shape;662;p28"/>
          <p:cNvCxnSpPr>
            <a:stCxn id="50" idx="2"/>
            <a:endCxn id="48" idx="6"/>
          </p:cNvCxnSpPr>
          <p:nvPr/>
        </p:nvCxnSpPr>
        <p:spPr>
          <a:xfrm flipH="1">
            <a:off x="2699792" y="1671650"/>
            <a:ext cx="115212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oogle Shape;662;p28"/>
          <p:cNvCxnSpPr>
            <a:stCxn id="51" idx="2"/>
            <a:endCxn id="48" idx="6"/>
          </p:cNvCxnSpPr>
          <p:nvPr/>
        </p:nvCxnSpPr>
        <p:spPr>
          <a:xfrm flipH="1" flipV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oogle Shape;662;p28"/>
          <p:cNvCxnSpPr>
            <a:stCxn id="87" idx="2"/>
            <a:endCxn id="48" idx="6"/>
          </p:cNvCxnSpPr>
          <p:nvPr/>
        </p:nvCxnSpPr>
        <p:spPr>
          <a:xfrm flipH="1" flipV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662;p28"/>
          <p:cNvCxnSpPr>
            <a:stCxn id="92" idx="2"/>
            <a:endCxn id="48" idx="6"/>
          </p:cNvCxnSpPr>
          <p:nvPr/>
        </p:nvCxnSpPr>
        <p:spPr>
          <a:xfrm flipH="1" flipV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oogle Shape;662;p28"/>
          <p:cNvCxnSpPr>
            <a:stCxn id="93" idx="2"/>
            <a:endCxn id="48" idx="6"/>
          </p:cNvCxnSpPr>
          <p:nvPr/>
        </p:nvCxnSpPr>
        <p:spPr>
          <a:xfrm flipH="1" flipV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oogle Shape;662;p28"/>
          <p:cNvCxnSpPr>
            <a:stCxn id="94" idx="2"/>
            <a:endCxn id="48" idx="6"/>
          </p:cNvCxnSpPr>
          <p:nvPr/>
        </p:nvCxnSpPr>
        <p:spPr>
          <a:xfrm flipH="1" flipV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oogle Shape;662;p28"/>
          <p:cNvCxnSpPr>
            <a:stCxn id="50" idx="2"/>
            <a:endCxn id="49" idx="6"/>
          </p:cNvCxnSpPr>
          <p:nvPr/>
        </p:nvCxnSpPr>
        <p:spPr>
          <a:xfrm flipH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oogle Shape;662;p28"/>
          <p:cNvCxnSpPr>
            <a:stCxn id="51" idx="2"/>
            <a:endCxn id="49" idx="6"/>
          </p:cNvCxnSpPr>
          <p:nvPr/>
        </p:nvCxnSpPr>
        <p:spPr>
          <a:xfrm flipH="1">
            <a:off x="2699792" y="217570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oogle Shape;662;p28"/>
          <p:cNvCxnSpPr>
            <a:stCxn id="87" idx="2"/>
            <a:endCxn id="49" idx="6"/>
          </p:cNvCxnSpPr>
          <p:nvPr/>
        </p:nvCxnSpPr>
        <p:spPr>
          <a:xfrm flipH="1" flipV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oogle Shape;662;p28"/>
          <p:cNvCxnSpPr>
            <a:stCxn id="92" idx="2"/>
            <a:endCxn id="49" idx="6"/>
          </p:cNvCxnSpPr>
          <p:nvPr/>
        </p:nvCxnSpPr>
        <p:spPr>
          <a:xfrm flipH="1" flipV="1">
            <a:off x="2699792" y="217570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662;p28"/>
          <p:cNvCxnSpPr>
            <a:stCxn id="93" idx="2"/>
            <a:endCxn id="49" idx="6"/>
          </p:cNvCxnSpPr>
          <p:nvPr/>
        </p:nvCxnSpPr>
        <p:spPr>
          <a:xfrm flipH="1" flipV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oogle Shape;662;p28"/>
          <p:cNvCxnSpPr>
            <a:stCxn id="94" idx="2"/>
            <a:endCxn id="49" idx="6"/>
          </p:cNvCxnSpPr>
          <p:nvPr/>
        </p:nvCxnSpPr>
        <p:spPr>
          <a:xfrm flipH="1" flipV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oogle Shape;662;p28"/>
          <p:cNvCxnSpPr>
            <a:stCxn id="50" idx="2"/>
            <a:endCxn id="88" idx="6"/>
          </p:cNvCxnSpPr>
          <p:nvPr/>
        </p:nvCxnSpPr>
        <p:spPr>
          <a:xfrm flipH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oogle Shape;662;p28"/>
          <p:cNvCxnSpPr>
            <a:stCxn id="51" idx="2"/>
            <a:endCxn id="88" idx="6"/>
          </p:cNvCxnSpPr>
          <p:nvPr/>
        </p:nvCxnSpPr>
        <p:spPr>
          <a:xfrm flipH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oogle Shape;662;p28"/>
          <p:cNvCxnSpPr>
            <a:stCxn id="87" idx="2"/>
            <a:endCxn id="88" idx="6"/>
          </p:cNvCxnSpPr>
          <p:nvPr/>
        </p:nvCxnSpPr>
        <p:spPr>
          <a:xfrm flipH="1">
            <a:off x="2699792" y="267976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oogle Shape;662;p28"/>
          <p:cNvCxnSpPr>
            <a:stCxn id="92" idx="2"/>
            <a:endCxn id="88" idx="6"/>
          </p:cNvCxnSpPr>
          <p:nvPr/>
        </p:nvCxnSpPr>
        <p:spPr>
          <a:xfrm flipH="1" flipV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oogle Shape;662;p28"/>
          <p:cNvCxnSpPr>
            <a:stCxn id="93" idx="2"/>
            <a:endCxn id="88" idx="6"/>
          </p:cNvCxnSpPr>
          <p:nvPr/>
        </p:nvCxnSpPr>
        <p:spPr>
          <a:xfrm flipH="1" flipV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oogle Shape;662;p28"/>
          <p:cNvCxnSpPr>
            <a:stCxn id="94" idx="2"/>
            <a:endCxn id="88" idx="6"/>
          </p:cNvCxnSpPr>
          <p:nvPr/>
        </p:nvCxnSpPr>
        <p:spPr>
          <a:xfrm flipH="1" flipV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oogle Shape;662;p28"/>
          <p:cNvCxnSpPr>
            <a:stCxn id="50" idx="2"/>
            <a:endCxn id="89" idx="6"/>
          </p:cNvCxnSpPr>
          <p:nvPr/>
        </p:nvCxnSpPr>
        <p:spPr>
          <a:xfrm flipH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oogle Shape;662;p28"/>
          <p:cNvCxnSpPr>
            <a:stCxn id="51" idx="2"/>
          </p:cNvCxnSpPr>
          <p:nvPr/>
        </p:nvCxnSpPr>
        <p:spPr>
          <a:xfrm flipH="1">
            <a:off x="2699792" y="2175706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oogle Shape;662;p28"/>
          <p:cNvCxnSpPr>
            <a:stCxn id="87" idx="2"/>
            <a:endCxn id="89" idx="6"/>
          </p:cNvCxnSpPr>
          <p:nvPr/>
        </p:nvCxnSpPr>
        <p:spPr>
          <a:xfrm flipH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oogle Shape;662;p28"/>
          <p:cNvCxnSpPr>
            <a:stCxn id="92" idx="2"/>
            <a:endCxn id="89" idx="6"/>
          </p:cNvCxnSpPr>
          <p:nvPr/>
        </p:nvCxnSpPr>
        <p:spPr>
          <a:xfrm flipH="1">
            <a:off x="2699792" y="318381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oogle Shape;662;p28"/>
          <p:cNvCxnSpPr>
            <a:stCxn id="93" idx="2"/>
            <a:endCxn id="89" idx="6"/>
          </p:cNvCxnSpPr>
          <p:nvPr/>
        </p:nvCxnSpPr>
        <p:spPr>
          <a:xfrm flipH="1" flipV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oogle Shape;662;p28"/>
          <p:cNvCxnSpPr>
            <a:stCxn id="94" idx="2"/>
            <a:endCxn id="89" idx="6"/>
          </p:cNvCxnSpPr>
          <p:nvPr/>
        </p:nvCxnSpPr>
        <p:spPr>
          <a:xfrm flipH="1" flipV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oogle Shape;662;p28"/>
          <p:cNvCxnSpPr>
            <a:stCxn id="50" idx="2"/>
            <a:endCxn id="90" idx="6"/>
          </p:cNvCxnSpPr>
          <p:nvPr/>
        </p:nvCxnSpPr>
        <p:spPr>
          <a:xfrm flipH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oogle Shape;662;p28"/>
          <p:cNvCxnSpPr>
            <a:stCxn id="51" idx="2"/>
            <a:endCxn id="90" idx="6"/>
          </p:cNvCxnSpPr>
          <p:nvPr/>
        </p:nvCxnSpPr>
        <p:spPr>
          <a:xfrm flipH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oogle Shape;662;p28"/>
          <p:cNvCxnSpPr>
            <a:stCxn id="87" idx="2"/>
            <a:endCxn id="90" idx="6"/>
          </p:cNvCxnSpPr>
          <p:nvPr/>
        </p:nvCxnSpPr>
        <p:spPr>
          <a:xfrm flipH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oogle Shape;662;p28"/>
          <p:cNvCxnSpPr>
            <a:stCxn id="92" idx="2"/>
            <a:endCxn id="90" idx="6"/>
          </p:cNvCxnSpPr>
          <p:nvPr/>
        </p:nvCxnSpPr>
        <p:spPr>
          <a:xfrm flipH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oogle Shape;662;p28"/>
          <p:cNvCxnSpPr>
            <a:stCxn id="93" idx="2"/>
            <a:endCxn id="90" idx="6"/>
          </p:cNvCxnSpPr>
          <p:nvPr/>
        </p:nvCxnSpPr>
        <p:spPr>
          <a:xfrm flipH="1">
            <a:off x="2699792" y="368787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oogle Shape;662;p28"/>
          <p:cNvCxnSpPr>
            <a:stCxn id="94" idx="2"/>
            <a:endCxn id="90" idx="6"/>
          </p:cNvCxnSpPr>
          <p:nvPr/>
        </p:nvCxnSpPr>
        <p:spPr>
          <a:xfrm flipH="1" flipV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oogle Shape;662;p28"/>
          <p:cNvCxnSpPr>
            <a:stCxn id="50" idx="2"/>
            <a:endCxn id="91" idx="6"/>
          </p:cNvCxnSpPr>
          <p:nvPr/>
        </p:nvCxnSpPr>
        <p:spPr>
          <a:xfrm flipH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oogle Shape;662;p28"/>
          <p:cNvCxnSpPr>
            <a:stCxn id="51" idx="2"/>
            <a:endCxn id="91" idx="6"/>
          </p:cNvCxnSpPr>
          <p:nvPr/>
        </p:nvCxnSpPr>
        <p:spPr>
          <a:xfrm flipH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oogle Shape;662;p28"/>
          <p:cNvCxnSpPr>
            <a:stCxn id="87" idx="2"/>
            <a:endCxn id="91" idx="6"/>
          </p:cNvCxnSpPr>
          <p:nvPr/>
        </p:nvCxnSpPr>
        <p:spPr>
          <a:xfrm flipH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oogle Shape;662;p28"/>
          <p:cNvCxnSpPr>
            <a:stCxn id="92" idx="2"/>
            <a:endCxn id="91" idx="6"/>
          </p:cNvCxnSpPr>
          <p:nvPr/>
        </p:nvCxnSpPr>
        <p:spPr>
          <a:xfrm flipH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oogle Shape;662;p28"/>
          <p:cNvCxnSpPr>
            <a:stCxn id="93" idx="2"/>
            <a:endCxn id="91" idx="6"/>
          </p:cNvCxnSpPr>
          <p:nvPr/>
        </p:nvCxnSpPr>
        <p:spPr>
          <a:xfrm flipH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oogle Shape;662;p28"/>
          <p:cNvCxnSpPr>
            <a:stCxn id="94" idx="2"/>
            <a:endCxn id="91" idx="6"/>
          </p:cNvCxnSpPr>
          <p:nvPr/>
        </p:nvCxnSpPr>
        <p:spPr>
          <a:xfrm flipH="1">
            <a:off x="2699792" y="419193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oogle Shape;662;p28"/>
          <p:cNvCxnSpPr/>
          <p:nvPr/>
        </p:nvCxnSpPr>
        <p:spPr>
          <a:xfrm flipH="1">
            <a:off x="4211960" y="1635646"/>
            <a:ext cx="115212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oogle Shape;662;p28"/>
          <p:cNvCxnSpPr/>
          <p:nvPr/>
        </p:nvCxnSpPr>
        <p:spPr>
          <a:xfrm flipH="1" flipV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oogle Shape;662;p28"/>
          <p:cNvCxnSpPr/>
          <p:nvPr/>
        </p:nvCxnSpPr>
        <p:spPr>
          <a:xfrm flipH="1" flipV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oogle Shape;662;p28"/>
          <p:cNvCxnSpPr/>
          <p:nvPr/>
        </p:nvCxnSpPr>
        <p:spPr>
          <a:xfrm flipH="1" flipV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oogle Shape;662;p28"/>
          <p:cNvCxnSpPr/>
          <p:nvPr/>
        </p:nvCxnSpPr>
        <p:spPr>
          <a:xfrm flipH="1" flipV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oogle Shape;662;p28"/>
          <p:cNvCxnSpPr/>
          <p:nvPr/>
        </p:nvCxnSpPr>
        <p:spPr>
          <a:xfrm flipH="1" flipV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oogle Shape;662;p28"/>
          <p:cNvCxnSpPr/>
          <p:nvPr/>
        </p:nvCxnSpPr>
        <p:spPr>
          <a:xfrm flipH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oogle Shape;662;p28"/>
          <p:cNvCxnSpPr/>
          <p:nvPr/>
        </p:nvCxnSpPr>
        <p:spPr>
          <a:xfrm flipH="1">
            <a:off x="4211960" y="213970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oogle Shape;662;p28"/>
          <p:cNvCxnSpPr/>
          <p:nvPr/>
        </p:nvCxnSpPr>
        <p:spPr>
          <a:xfrm flipH="1" flipV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oogle Shape;662;p28"/>
          <p:cNvCxnSpPr/>
          <p:nvPr/>
        </p:nvCxnSpPr>
        <p:spPr>
          <a:xfrm flipH="1" flipV="1">
            <a:off x="4211960" y="213970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oogle Shape;662;p28"/>
          <p:cNvCxnSpPr/>
          <p:nvPr/>
        </p:nvCxnSpPr>
        <p:spPr>
          <a:xfrm flipH="1" flipV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oogle Shape;662;p28"/>
          <p:cNvCxnSpPr/>
          <p:nvPr/>
        </p:nvCxnSpPr>
        <p:spPr>
          <a:xfrm flipH="1" flipV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oogle Shape;662;p28"/>
          <p:cNvCxnSpPr/>
          <p:nvPr/>
        </p:nvCxnSpPr>
        <p:spPr>
          <a:xfrm flipH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oogle Shape;662;p28"/>
          <p:cNvCxnSpPr/>
          <p:nvPr/>
        </p:nvCxnSpPr>
        <p:spPr>
          <a:xfrm flipH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oogle Shape;662;p28"/>
          <p:cNvCxnSpPr/>
          <p:nvPr/>
        </p:nvCxnSpPr>
        <p:spPr>
          <a:xfrm flipH="1">
            <a:off x="4211960" y="264375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oogle Shape;662;p28"/>
          <p:cNvCxnSpPr/>
          <p:nvPr/>
        </p:nvCxnSpPr>
        <p:spPr>
          <a:xfrm flipH="1" flipV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oogle Shape;662;p28"/>
          <p:cNvCxnSpPr/>
          <p:nvPr/>
        </p:nvCxnSpPr>
        <p:spPr>
          <a:xfrm flipH="1" flipV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oogle Shape;662;p28"/>
          <p:cNvCxnSpPr/>
          <p:nvPr/>
        </p:nvCxnSpPr>
        <p:spPr>
          <a:xfrm flipH="1" flipV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oogle Shape;662;p28"/>
          <p:cNvCxnSpPr/>
          <p:nvPr/>
        </p:nvCxnSpPr>
        <p:spPr>
          <a:xfrm flipH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oogle Shape;662;p28"/>
          <p:cNvCxnSpPr/>
          <p:nvPr/>
        </p:nvCxnSpPr>
        <p:spPr>
          <a:xfrm flipH="1">
            <a:off x="4211960" y="2139702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oogle Shape;662;p28"/>
          <p:cNvCxnSpPr/>
          <p:nvPr/>
        </p:nvCxnSpPr>
        <p:spPr>
          <a:xfrm flipH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oogle Shape;662;p28"/>
          <p:cNvCxnSpPr/>
          <p:nvPr/>
        </p:nvCxnSpPr>
        <p:spPr>
          <a:xfrm flipH="1">
            <a:off x="4211960" y="314781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oogle Shape;662;p28"/>
          <p:cNvCxnSpPr/>
          <p:nvPr/>
        </p:nvCxnSpPr>
        <p:spPr>
          <a:xfrm flipH="1" flipV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oogle Shape;662;p28"/>
          <p:cNvCxnSpPr/>
          <p:nvPr/>
        </p:nvCxnSpPr>
        <p:spPr>
          <a:xfrm flipH="1" flipV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oogle Shape;662;p28"/>
          <p:cNvCxnSpPr/>
          <p:nvPr/>
        </p:nvCxnSpPr>
        <p:spPr>
          <a:xfrm flipH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oogle Shape;662;p28"/>
          <p:cNvCxnSpPr/>
          <p:nvPr/>
        </p:nvCxnSpPr>
        <p:spPr>
          <a:xfrm flipH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oogle Shape;662;p28"/>
          <p:cNvCxnSpPr/>
          <p:nvPr/>
        </p:nvCxnSpPr>
        <p:spPr>
          <a:xfrm flipH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oogle Shape;662;p28"/>
          <p:cNvCxnSpPr/>
          <p:nvPr/>
        </p:nvCxnSpPr>
        <p:spPr>
          <a:xfrm flipH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oogle Shape;662;p28"/>
          <p:cNvCxnSpPr/>
          <p:nvPr/>
        </p:nvCxnSpPr>
        <p:spPr>
          <a:xfrm flipH="1">
            <a:off x="4211960" y="365187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oogle Shape;662;p28"/>
          <p:cNvCxnSpPr/>
          <p:nvPr/>
        </p:nvCxnSpPr>
        <p:spPr>
          <a:xfrm flipH="1" flipV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oogle Shape;662;p28"/>
          <p:cNvCxnSpPr/>
          <p:nvPr/>
        </p:nvCxnSpPr>
        <p:spPr>
          <a:xfrm flipH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oogle Shape;662;p28"/>
          <p:cNvCxnSpPr/>
          <p:nvPr/>
        </p:nvCxnSpPr>
        <p:spPr>
          <a:xfrm flipH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oogle Shape;662;p28"/>
          <p:cNvCxnSpPr/>
          <p:nvPr/>
        </p:nvCxnSpPr>
        <p:spPr>
          <a:xfrm flipH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oogle Shape;662;p28"/>
          <p:cNvCxnSpPr/>
          <p:nvPr/>
        </p:nvCxnSpPr>
        <p:spPr>
          <a:xfrm flipH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oogle Shape;662;p28"/>
          <p:cNvCxnSpPr/>
          <p:nvPr/>
        </p:nvCxnSpPr>
        <p:spPr>
          <a:xfrm flipH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oogle Shape;662;p28"/>
          <p:cNvCxnSpPr/>
          <p:nvPr/>
        </p:nvCxnSpPr>
        <p:spPr>
          <a:xfrm flipH="1">
            <a:off x="4211960" y="415592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oogle Shape;662;p28"/>
          <p:cNvCxnSpPr>
            <a:stCxn id="60" idx="2"/>
            <a:endCxn id="101" idx="6"/>
          </p:cNvCxnSpPr>
          <p:nvPr/>
        </p:nvCxnSpPr>
        <p:spPr>
          <a:xfrm flipH="1" flipV="1">
            <a:off x="5724128" y="1671650"/>
            <a:ext cx="720080" cy="64807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oogle Shape;662;p28"/>
          <p:cNvCxnSpPr>
            <a:stCxn id="61" idx="2"/>
            <a:endCxn id="101" idx="6"/>
          </p:cNvCxnSpPr>
          <p:nvPr/>
        </p:nvCxnSpPr>
        <p:spPr>
          <a:xfrm flipH="1" flipV="1">
            <a:off x="5724128" y="1671650"/>
            <a:ext cx="720080" cy="180020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oogle Shape;662;p28"/>
          <p:cNvCxnSpPr>
            <a:stCxn id="60" idx="2"/>
            <a:endCxn id="102" idx="6"/>
          </p:cNvCxnSpPr>
          <p:nvPr/>
        </p:nvCxnSpPr>
        <p:spPr>
          <a:xfrm flipH="1" flipV="1">
            <a:off x="5724128" y="2175706"/>
            <a:ext cx="720080" cy="14401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oogle Shape;662;p28"/>
          <p:cNvCxnSpPr>
            <a:stCxn id="61" idx="2"/>
            <a:endCxn id="102" idx="6"/>
          </p:cNvCxnSpPr>
          <p:nvPr/>
        </p:nvCxnSpPr>
        <p:spPr>
          <a:xfrm flipH="1" flipV="1">
            <a:off x="5724128" y="2175706"/>
            <a:ext cx="720080" cy="129614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oogle Shape;662;p28"/>
          <p:cNvCxnSpPr>
            <a:stCxn id="60" idx="2"/>
            <a:endCxn id="103" idx="6"/>
          </p:cNvCxnSpPr>
          <p:nvPr/>
        </p:nvCxnSpPr>
        <p:spPr>
          <a:xfrm flipH="1">
            <a:off x="5724128" y="2319722"/>
            <a:ext cx="720080" cy="36004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oogle Shape;662;p28"/>
          <p:cNvCxnSpPr>
            <a:stCxn id="61" idx="2"/>
            <a:endCxn id="103" idx="6"/>
          </p:cNvCxnSpPr>
          <p:nvPr/>
        </p:nvCxnSpPr>
        <p:spPr>
          <a:xfrm flipH="1" flipV="1">
            <a:off x="5724128" y="2679762"/>
            <a:ext cx="720080" cy="79208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oogle Shape;662;p28"/>
          <p:cNvCxnSpPr>
            <a:stCxn id="60" idx="2"/>
            <a:endCxn id="104" idx="6"/>
          </p:cNvCxnSpPr>
          <p:nvPr/>
        </p:nvCxnSpPr>
        <p:spPr>
          <a:xfrm flipH="1">
            <a:off x="5724128" y="2319722"/>
            <a:ext cx="720080" cy="86409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oogle Shape;662;p28"/>
          <p:cNvCxnSpPr>
            <a:stCxn id="61" idx="2"/>
            <a:endCxn id="104" idx="6"/>
          </p:cNvCxnSpPr>
          <p:nvPr/>
        </p:nvCxnSpPr>
        <p:spPr>
          <a:xfrm flipH="1" flipV="1">
            <a:off x="5724128" y="3183818"/>
            <a:ext cx="720080" cy="28803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oogle Shape;662;p28"/>
          <p:cNvCxnSpPr>
            <a:stCxn id="60" idx="2"/>
            <a:endCxn id="105" idx="6"/>
          </p:cNvCxnSpPr>
          <p:nvPr/>
        </p:nvCxnSpPr>
        <p:spPr>
          <a:xfrm flipH="1">
            <a:off x="5724128" y="2319722"/>
            <a:ext cx="720080" cy="136815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oogle Shape;662;p28"/>
          <p:cNvCxnSpPr>
            <a:stCxn id="61" idx="2"/>
            <a:endCxn id="105" idx="6"/>
          </p:cNvCxnSpPr>
          <p:nvPr/>
        </p:nvCxnSpPr>
        <p:spPr>
          <a:xfrm flipH="1">
            <a:off x="5724128" y="3471850"/>
            <a:ext cx="720080" cy="21602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oogle Shape;662;p28"/>
          <p:cNvCxnSpPr>
            <a:stCxn id="60" idx="2"/>
            <a:endCxn id="106" idx="6"/>
          </p:cNvCxnSpPr>
          <p:nvPr/>
        </p:nvCxnSpPr>
        <p:spPr>
          <a:xfrm flipH="1">
            <a:off x="5724128" y="2319722"/>
            <a:ext cx="720080" cy="187220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oogle Shape;662;p28"/>
          <p:cNvCxnSpPr>
            <a:stCxn id="61" idx="2"/>
            <a:endCxn id="106" idx="6"/>
          </p:cNvCxnSpPr>
          <p:nvPr/>
        </p:nvCxnSpPr>
        <p:spPr>
          <a:xfrm flipH="1">
            <a:off x="5724128" y="3471850"/>
            <a:ext cx="720080" cy="72008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Google Shape;547;p15"/>
          <p:cNvSpPr txBox="1">
            <a:spLocks/>
          </p:cNvSpPr>
          <p:nvPr/>
        </p:nvSpPr>
        <p:spPr>
          <a:xfrm>
            <a:off x="3059832" y="1241818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000" dirty="0" smtClean="0">
                <a:solidFill>
                  <a:schemeClr val="accent2"/>
                </a:solidFill>
                <a:latin typeface="Sniglet"/>
                <a:ea typeface="Sniglet"/>
                <a:cs typeface="Sniglet"/>
                <a:sym typeface="Sniglet"/>
              </a:rPr>
              <a:t>w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9" name="Picture 2" descr="Resultado de imagen para neural network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635646"/>
            <a:ext cx="3024337" cy="2592288"/>
          </a:xfrm>
          <a:prstGeom prst="rect">
            <a:avLst/>
          </a:prstGeom>
          <a:noFill/>
        </p:spPr>
      </p:pic>
      <p:cxnSp>
        <p:nvCxnSpPr>
          <p:cNvPr id="10" name="Google Shape;662;p28"/>
          <p:cNvCxnSpPr>
            <a:stCxn id="12" idx="2"/>
          </p:cNvCxnSpPr>
          <p:nvPr/>
        </p:nvCxnSpPr>
        <p:spPr>
          <a:xfrm flipH="1">
            <a:off x="3995936" y="2643758"/>
            <a:ext cx="1584176" cy="2160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5580112" y="199568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Sniglet" charset="0"/>
              </a:rPr>
              <a:t>Neurona</a:t>
            </a:r>
            <a:endParaRPr lang="es-MX" dirty="0">
              <a:latin typeface="Sniglet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45" name="44 Elipse"/>
          <p:cNvSpPr/>
          <p:nvPr/>
        </p:nvSpPr>
        <p:spPr>
          <a:xfrm>
            <a:off x="827584" y="257175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827584" y="314781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2339752" y="14916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49" name="48 Elipse"/>
          <p:cNvSpPr/>
          <p:nvPr/>
        </p:nvSpPr>
        <p:spPr>
          <a:xfrm>
            <a:off x="2339752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3851920" y="149163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3851920" y="19956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53" name="Google Shape;662;p28"/>
          <p:cNvCxnSpPr>
            <a:stCxn id="49" idx="2"/>
            <a:endCxn id="47" idx="6"/>
          </p:cNvCxnSpPr>
          <p:nvPr/>
        </p:nvCxnSpPr>
        <p:spPr>
          <a:xfrm flipH="1">
            <a:off x="1187624" y="2175706"/>
            <a:ext cx="1152128" cy="11521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6444208" y="213970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6444208" y="3291830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851920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2339752" y="24997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2339752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0" name="89 Elipse"/>
          <p:cNvSpPr/>
          <p:nvPr/>
        </p:nvSpPr>
        <p:spPr>
          <a:xfrm>
            <a:off x="2339752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2339752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2" name="91 Elipse"/>
          <p:cNvSpPr/>
          <p:nvPr/>
        </p:nvSpPr>
        <p:spPr>
          <a:xfrm>
            <a:off x="3851920" y="30037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3851920" y="35078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94" name="93 Elipse"/>
          <p:cNvSpPr/>
          <p:nvPr/>
        </p:nvSpPr>
        <p:spPr>
          <a:xfrm>
            <a:off x="3851920" y="401191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5364088" y="149163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5364088" y="199568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5364088" y="249974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5364088" y="3003798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5364088" y="350785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5364088" y="401191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07" name="Google Shape;662;p28"/>
          <p:cNvCxnSpPr>
            <a:stCxn id="48" idx="2"/>
            <a:endCxn id="45" idx="6"/>
          </p:cNvCxnSpPr>
          <p:nvPr/>
        </p:nvCxnSpPr>
        <p:spPr>
          <a:xfrm flipH="1">
            <a:off x="1187624" y="1671650"/>
            <a:ext cx="1152128" cy="10801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oogle Shape;662;p28"/>
          <p:cNvCxnSpPr>
            <a:stCxn id="49" idx="2"/>
            <a:endCxn id="45" idx="6"/>
          </p:cNvCxnSpPr>
          <p:nvPr/>
        </p:nvCxnSpPr>
        <p:spPr>
          <a:xfrm flipH="1">
            <a:off x="1187624" y="2175706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oogle Shape;662;p28"/>
          <p:cNvCxnSpPr>
            <a:stCxn id="88" idx="2"/>
            <a:endCxn id="45" idx="6"/>
          </p:cNvCxnSpPr>
          <p:nvPr/>
        </p:nvCxnSpPr>
        <p:spPr>
          <a:xfrm flipH="1">
            <a:off x="1187624" y="2679762"/>
            <a:ext cx="1152128" cy="7200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oogle Shape;662;p28"/>
          <p:cNvCxnSpPr>
            <a:stCxn id="89" idx="2"/>
            <a:endCxn id="45" idx="6"/>
          </p:cNvCxnSpPr>
          <p:nvPr/>
        </p:nvCxnSpPr>
        <p:spPr>
          <a:xfrm flipH="1" flipV="1">
            <a:off x="1187624" y="2751770"/>
            <a:ext cx="1152128" cy="4320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oogle Shape;662;p28"/>
          <p:cNvCxnSpPr>
            <a:stCxn id="90" idx="2"/>
            <a:endCxn id="45" idx="6"/>
          </p:cNvCxnSpPr>
          <p:nvPr/>
        </p:nvCxnSpPr>
        <p:spPr>
          <a:xfrm flipH="1" flipV="1">
            <a:off x="1187624" y="2751770"/>
            <a:ext cx="1152128" cy="9361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oogle Shape;662;p28"/>
          <p:cNvCxnSpPr>
            <a:stCxn id="91" idx="2"/>
            <a:endCxn id="45" idx="6"/>
          </p:cNvCxnSpPr>
          <p:nvPr/>
        </p:nvCxnSpPr>
        <p:spPr>
          <a:xfrm flipH="1" flipV="1">
            <a:off x="1187624" y="2751770"/>
            <a:ext cx="1152128" cy="14401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oogle Shape;662;p28"/>
          <p:cNvCxnSpPr>
            <a:stCxn id="48" idx="2"/>
            <a:endCxn id="47" idx="6"/>
          </p:cNvCxnSpPr>
          <p:nvPr/>
        </p:nvCxnSpPr>
        <p:spPr>
          <a:xfrm flipH="1">
            <a:off x="1187624" y="1671650"/>
            <a:ext cx="1152128" cy="16561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oogle Shape;662;p28"/>
          <p:cNvCxnSpPr>
            <a:stCxn id="89" idx="2"/>
            <a:endCxn id="47" idx="6"/>
          </p:cNvCxnSpPr>
          <p:nvPr/>
        </p:nvCxnSpPr>
        <p:spPr>
          <a:xfrm flipH="1">
            <a:off x="1187624" y="3183818"/>
            <a:ext cx="1152128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oogle Shape;662;p28"/>
          <p:cNvCxnSpPr>
            <a:stCxn id="90" idx="2"/>
            <a:endCxn id="47" idx="6"/>
          </p:cNvCxnSpPr>
          <p:nvPr/>
        </p:nvCxnSpPr>
        <p:spPr>
          <a:xfrm flipH="1" flipV="1">
            <a:off x="1187624" y="3327834"/>
            <a:ext cx="1152128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oogle Shape;662;p28"/>
          <p:cNvCxnSpPr>
            <a:stCxn id="88" idx="2"/>
            <a:endCxn id="47" idx="6"/>
          </p:cNvCxnSpPr>
          <p:nvPr/>
        </p:nvCxnSpPr>
        <p:spPr>
          <a:xfrm flipH="1">
            <a:off x="1187624" y="2679762"/>
            <a:ext cx="1152128" cy="6480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oogle Shape;662;p28"/>
          <p:cNvCxnSpPr>
            <a:stCxn id="91" idx="2"/>
            <a:endCxn id="47" idx="6"/>
          </p:cNvCxnSpPr>
          <p:nvPr/>
        </p:nvCxnSpPr>
        <p:spPr>
          <a:xfrm flipH="1" flipV="1">
            <a:off x="1187624" y="3327834"/>
            <a:ext cx="1152128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oogle Shape;662;p28"/>
          <p:cNvCxnSpPr>
            <a:stCxn id="50" idx="2"/>
            <a:endCxn id="48" idx="6"/>
          </p:cNvCxnSpPr>
          <p:nvPr/>
        </p:nvCxnSpPr>
        <p:spPr>
          <a:xfrm flipH="1">
            <a:off x="2699792" y="1671650"/>
            <a:ext cx="115212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oogle Shape;662;p28"/>
          <p:cNvCxnSpPr>
            <a:stCxn id="51" idx="2"/>
            <a:endCxn id="48" idx="6"/>
          </p:cNvCxnSpPr>
          <p:nvPr/>
        </p:nvCxnSpPr>
        <p:spPr>
          <a:xfrm flipH="1" flipV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oogle Shape;662;p28"/>
          <p:cNvCxnSpPr>
            <a:stCxn id="87" idx="2"/>
            <a:endCxn id="48" idx="6"/>
          </p:cNvCxnSpPr>
          <p:nvPr/>
        </p:nvCxnSpPr>
        <p:spPr>
          <a:xfrm flipH="1" flipV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662;p28"/>
          <p:cNvCxnSpPr>
            <a:stCxn id="92" idx="2"/>
            <a:endCxn id="48" idx="6"/>
          </p:cNvCxnSpPr>
          <p:nvPr/>
        </p:nvCxnSpPr>
        <p:spPr>
          <a:xfrm flipH="1" flipV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oogle Shape;662;p28"/>
          <p:cNvCxnSpPr>
            <a:stCxn id="93" idx="2"/>
            <a:endCxn id="48" idx="6"/>
          </p:cNvCxnSpPr>
          <p:nvPr/>
        </p:nvCxnSpPr>
        <p:spPr>
          <a:xfrm flipH="1" flipV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oogle Shape;662;p28"/>
          <p:cNvCxnSpPr>
            <a:stCxn id="94" idx="2"/>
            <a:endCxn id="48" idx="6"/>
          </p:cNvCxnSpPr>
          <p:nvPr/>
        </p:nvCxnSpPr>
        <p:spPr>
          <a:xfrm flipH="1" flipV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oogle Shape;662;p28"/>
          <p:cNvCxnSpPr>
            <a:stCxn id="50" idx="2"/>
            <a:endCxn id="49" idx="6"/>
          </p:cNvCxnSpPr>
          <p:nvPr/>
        </p:nvCxnSpPr>
        <p:spPr>
          <a:xfrm flipH="1">
            <a:off x="2699792" y="167165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oogle Shape;662;p28"/>
          <p:cNvCxnSpPr>
            <a:stCxn id="51" idx="2"/>
            <a:endCxn id="49" idx="6"/>
          </p:cNvCxnSpPr>
          <p:nvPr/>
        </p:nvCxnSpPr>
        <p:spPr>
          <a:xfrm flipH="1">
            <a:off x="2699792" y="217570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oogle Shape;662;p28"/>
          <p:cNvCxnSpPr>
            <a:stCxn id="87" idx="2"/>
            <a:endCxn id="49" idx="6"/>
          </p:cNvCxnSpPr>
          <p:nvPr/>
        </p:nvCxnSpPr>
        <p:spPr>
          <a:xfrm flipH="1" flipV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oogle Shape;662;p28"/>
          <p:cNvCxnSpPr>
            <a:stCxn id="92" idx="2"/>
            <a:endCxn id="49" idx="6"/>
          </p:cNvCxnSpPr>
          <p:nvPr/>
        </p:nvCxnSpPr>
        <p:spPr>
          <a:xfrm flipH="1" flipV="1">
            <a:off x="2699792" y="217570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662;p28"/>
          <p:cNvCxnSpPr>
            <a:stCxn id="93" idx="2"/>
            <a:endCxn id="49" idx="6"/>
          </p:cNvCxnSpPr>
          <p:nvPr/>
        </p:nvCxnSpPr>
        <p:spPr>
          <a:xfrm flipH="1" flipV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oogle Shape;662;p28"/>
          <p:cNvCxnSpPr>
            <a:stCxn id="94" idx="2"/>
            <a:endCxn id="49" idx="6"/>
          </p:cNvCxnSpPr>
          <p:nvPr/>
        </p:nvCxnSpPr>
        <p:spPr>
          <a:xfrm flipH="1" flipV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oogle Shape;662;p28"/>
          <p:cNvCxnSpPr>
            <a:stCxn id="50" idx="2"/>
            <a:endCxn id="88" idx="6"/>
          </p:cNvCxnSpPr>
          <p:nvPr/>
        </p:nvCxnSpPr>
        <p:spPr>
          <a:xfrm flipH="1">
            <a:off x="2699792" y="1671650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oogle Shape;662;p28"/>
          <p:cNvCxnSpPr>
            <a:stCxn id="51" idx="2"/>
            <a:endCxn id="88" idx="6"/>
          </p:cNvCxnSpPr>
          <p:nvPr/>
        </p:nvCxnSpPr>
        <p:spPr>
          <a:xfrm flipH="1">
            <a:off x="2699792" y="217570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oogle Shape;662;p28"/>
          <p:cNvCxnSpPr>
            <a:stCxn id="87" idx="2"/>
            <a:endCxn id="88" idx="6"/>
          </p:cNvCxnSpPr>
          <p:nvPr/>
        </p:nvCxnSpPr>
        <p:spPr>
          <a:xfrm flipH="1">
            <a:off x="2699792" y="267976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oogle Shape;662;p28"/>
          <p:cNvCxnSpPr>
            <a:stCxn id="92" idx="2"/>
            <a:endCxn id="88" idx="6"/>
          </p:cNvCxnSpPr>
          <p:nvPr/>
        </p:nvCxnSpPr>
        <p:spPr>
          <a:xfrm flipH="1" flipV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oogle Shape;662;p28"/>
          <p:cNvCxnSpPr>
            <a:stCxn id="93" idx="2"/>
            <a:endCxn id="88" idx="6"/>
          </p:cNvCxnSpPr>
          <p:nvPr/>
        </p:nvCxnSpPr>
        <p:spPr>
          <a:xfrm flipH="1" flipV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oogle Shape;662;p28"/>
          <p:cNvCxnSpPr>
            <a:stCxn id="94" idx="2"/>
            <a:endCxn id="88" idx="6"/>
          </p:cNvCxnSpPr>
          <p:nvPr/>
        </p:nvCxnSpPr>
        <p:spPr>
          <a:xfrm flipH="1" flipV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oogle Shape;662;p28"/>
          <p:cNvCxnSpPr>
            <a:stCxn id="50" idx="2"/>
            <a:endCxn id="89" idx="6"/>
          </p:cNvCxnSpPr>
          <p:nvPr/>
        </p:nvCxnSpPr>
        <p:spPr>
          <a:xfrm flipH="1">
            <a:off x="2699792" y="1671650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oogle Shape;662;p28"/>
          <p:cNvCxnSpPr>
            <a:stCxn id="51" idx="2"/>
          </p:cNvCxnSpPr>
          <p:nvPr/>
        </p:nvCxnSpPr>
        <p:spPr>
          <a:xfrm flipH="1">
            <a:off x="2699792" y="2175706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oogle Shape;662;p28"/>
          <p:cNvCxnSpPr>
            <a:stCxn id="87" idx="2"/>
            <a:endCxn id="89" idx="6"/>
          </p:cNvCxnSpPr>
          <p:nvPr/>
        </p:nvCxnSpPr>
        <p:spPr>
          <a:xfrm flipH="1">
            <a:off x="2699792" y="267976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oogle Shape;662;p28"/>
          <p:cNvCxnSpPr>
            <a:stCxn id="92" idx="2"/>
            <a:endCxn id="89" idx="6"/>
          </p:cNvCxnSpPr>
          <p:nvPr/>
        </p:nvCxnSpPr>
        <p:spPr>
          <a:xfrm flipH="1">
            <a:off x="2699792" y="318381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oogle Shape;662;p28"/>
          <p:cNvCxnSpPr>
            <a:stCxn id="93" idx="2"/>
            <a:endCxn id="89" idx="6"/>
          </p:cNvCxnSpPr>
          <p:nvPr/>
        </p:nvCxnSpPr>
        <p:spPr>
          <a:xfrm flipH="1" flipV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oogle Shape;662;p28"/>
          <p:cNvCxnSpPr>
            <a:stCxn id="94" idx="2"/>
            <a:endCxn id="89" idx="6"/>
          </p:cNvCxnSpPr>
          <p:nvPr/>
        </p:nvCxnSpPr>
        <p:spPr>
          <a:xfrm flipH="1" flipV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oogle Shape;662;p28"/>
          <p:cNvCxnSpPr>
            <a:stCxn id="50" idx="2"/>
            <a:endCxn id="90" idx="6"/>
          </p:cNvCxnSpPr>
          <p:nvPr/>
        </p:nvCxnSpPr>
        <p:spPr>
          <a:xfrm flipH="1">
            <a:off x="2699792" y="1671650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oogle Shape;662;p28"/>
          <p:cNvCxnSpPr>
            <a:stCxn id="51" idx="2"/>
            <a:endCxn id="90" idx="6"/>
          </p:cNvCxnSpPr>
          <p:nvPr/>
        </p:nvCxnSpPr>
        <p:spPr>
          <a:xfrm flipH="1">
            <a:off x="2699792" y="217570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oogle Shape;662;p28"/>
          <p:cNvCxnSpPr>
            <a:stCxn id="87" idx="2"/>
            <a:endCxn id="90" idx="6"/>
          </p:cNvCxnSpPr>
          <p:nvPr/>
        </p:nvCxnSpPr>
        <p:spPr>
          <a:xfrm flipH="1">
            <a:off x="2699792" y="267976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oogle Shape;662;p28"/>
          <p:cNvCxnSpPr>
            <a:stCxn id="92" idx="2"/>
            <a:endCxn id="90" idx="6"/>
          </p:cNvCxnSpPr>
          <p:nvPr/>
        </p:nvCxnSpPr>
        <p:spPr>
          <a:xfrm flipH="1">
            <a:off x="2699792" y="318381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oogle Shape;662;p28"/>
          <p:cNvCxnSpPr>
            <a:stCxn id="93" idx="2"/>
            <a:endCxn id="90" idx="6"/>
          </p:cNvCxnSpPr>
          <p:nvPr/>
        </p:nvCxnSpPr>
        <p:spPr>
          <a:xfrm flipH="1">
            <a:off x="2699792" y="368787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oogle Shape;662;p28"/>
          <p:cNvCxnSpPr>
            <a:stCxn id="94" idx="2"/>
            <a:endCxn id="90" idx="6"/>
          </p:cNvCxnSpPr>
          <p:nvPr/>
        </p:nvCxnSpPr>
        <p:spPr>
          <a:xfrm flipH="1" flipV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oogle Shape;662;p28"/>
          <p:cNvCxnSpPr>
            <a:stCxn id="50" idx="2"/>
            <a:endCxn id="91" idx="6"/>
          </p:cNvCxnSpPr>
          <p:nvPr/>
        </p:nvCxnSpPr>
        <p:spPr>
          <a:xfrm flipH="1">
            <a:off x="2699792" y="1671650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oogle Shape;662;p28"/>
          <p:cNvCxnSpPr>
            <a:stCxn id="51" idx="2"/>
            <a:endCxn id="91" idx="6"/>
          </p:cNvCxnSpPr>
          <p:nvPr/>
        </p:nvCxnSpPr>
        <p:spPr>
          <a:xfrm flipH="1">
            <a:off x="2699792" y="217570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oogle Shape;662;p28"/>
          <p:cNvCxnSpPr>
            <a:stCxn id="87" idx="2"/>
            <a:endCxn id="91" idx="6"/>
          </p:cNvCxnSpPr>
          <p:nvPr/>
        </p:nvCxnSpPr>
        <p:spPr>
          <a:xfrm flipH="1">
            <a:off x="2699792" y="267976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oogle Shape;662;p28"/>
          <p:cNvCxnSpPr>
            <a:stCxn id="92" idx="2"/>
            <a:endCxn id="91" idx="6"/>
          </p:cNvCxnSpPr>
          <p:nvPr/>
        </p:nvCxnSpPr>
        <p:spPr>
          <a:xfrm flipH="1">
            <a:off x="2699792" y="318381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oogle Shape;662;p28"/>
          <p:cNvCxnSpPr>
            <a:stCxn id="93" idx="2"/>
            <a:endCxn id="91" idx="6"/>
          </p:cNvCxnSpPr>
          <p:nvPr/>
        </p:nvCxnSpPr>
        <p:spPr>
          <a:xfrm flipH="1">
            <a:off x="2699792" y="368787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oogle Shape;662;p28"/>
          <p:cNvCxnSpPr>
            <a:stCxn id="94" idx="2"/>
            <a:endCxn id="91" idx="6"/>
          </p:cNvCxnSpPr>
          <p:nvPr/>
        </p:nvCxnSpPr>
        <p:spPr>
          <a:xfrm flipH="1">
            <a:off x="2699792" y="419193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oogle Shape;662;p28"/>
          <p:cNvCxnSpPr/>
          <p:nvPr/>
        </p:nvCxnSpPr>
        <p:spPr>
          <a:xfrm flipH="1">
            <a:off x="4211960" y="1635646"/>
            <a:ext cx="115212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oogle Shape;662;p28"/>
          <p:cNvCxnSpPr/>
          <p:nvPr/>
        </p:nvCxnSpPr>
        <p:spPr>
          <a:xfrm flipH="1" flipV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oogle Shape;662;p28"/>
          <p:cNvCxnSpPr/>
          <p:nvPr/>
        </p:nvCxnSpPr>
        <p:spPr>
          <a:xfrm flipH="1" flipV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oogle Shape;662;p28"/>
          <p:cNvCxnSpPr/>
          <p:nvPr/>
        </p:nvCxnSpPr>
        <p:spPr>
          <a:xfrm flipH="1" flipV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oogle Shape;662;p28"/>
          <p:cNvCxnSpPr/>
          <p:nvPr/>
        </p:nvCxnSpPr>
        <p:spPr>
          <a:xfrm flipH="1" flipV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oogle Shape;662;p28"/>
          <p:cNvCxnSpPr/>
          <p:nvPr/>
        </p:nvCxnSpPr>
        <p:spPr>
          <a:xfrm flipH="1" flipV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oogle Shape;662;p28"/>
          <p:cNvCxnSpPr/>
          <p:nvPr/>
        </p:nvCxnSpPr>
        <p:spPr>
          <a:xfrm flipH="1">
            <a:off x="4211960" y="163564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oogle Shape;662;p28"/>
          <p:cNvCxnSpPr/>
          <p:nvPr/>
        </p:nvCxnSpPr>
        <p:spPr>
          <a:xfrm flipH="1">
            <a:off x="4211960" y="213970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oogle Shape;662;p28"/>
          <p:cNvCxnSpPr/>
          <p:nvPr/>
        </p:nvCxnSpPr>
        <p:spPr>
          <a:xfrm flipH="1" flipV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oogle Shape;662;p28"/>
          <p:cNvCxnSpPr/>
          <p:nvPr/>
        </p:nvCxnSpPr>
        <p:spPr>
          <a:xfrm flipH="1" flipV="1">
            <a:off x="4211960" y="2139702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oogle Shape;662;p28"/>
          <p:cNvCxnSpPr/>
          <p:nvPr/>
        </p:nvCxnSpPr>
        <p:spPr>
          <a:xfrm flipH="1" flipV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oogle Shape;662;p28"/>
          <p:cNvCxnSpPr/>
          <p:nvPr/>
        </p:nvCxnSpPr>
        <p:spPr>
          <a:xfrm flipH="1" flipV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oogle Shape;662;p28"/>
          <p:cNvCxnSpPr/>
          <p:nvPr/>
        </p:nvCxnSpPr>
        <p:spPr>
          <a:xfrm flipH="1">
            <a:off x="4211960" y="1635646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oogle Shape;662;p28"/>
          <p:cNvCxnSpPr/>
          <p:nvPr/>
        </p:nvCxnSpPr>
        <p:spPr>
          <a:xfrm flipH="1">
            <a:off x="4211960" y="213970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oogle Shape;662;p28"/>
          <p:cNvCxnSpPr/>
          <p:nvPr/>
        </p:nvCxnSpPr>
        <p:spPr>
          <a:xfrm flipH="1">
            <a:off x="4211960" y="264375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oogle Shape;662;p28"/>
          <p:cNvCxnSpPr/>
          <p:nvPr/>
        </p:nvCxnSpPr>
        <p:spPr>
          <a:xfrm flipH="1" flipV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oogle Shape;662;p28"/>
          <p:cNvCxnSpPr/>
          <p:nvPr/>
        </p:nvCxnSpPr>
        <p:spPr>
          <a:xfrm flipH="1" flipV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oogle Shape;662;p28"/>
          <p:cNvCxnSpPr/>
          <p:nvPr/>
        </p:nvCxnSpPr>
        <p:spPr>
          <a:xfrm flipH="1" flipV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oogle Shape;662;p28"/>
          <p:cNvCxnSpPr/>
          <p:nvPr/>
        </p:nvCxnSpPr>
        <p:spPr>
          <a:xfrm flipH="1">
            <a:off x="4211960" y="1635646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oogle Shape;662;p28"/>
          <p:cNvCxnSpPr/>
          <p:nvPr/>
        </p:nvCxnSpPr>
        <p:spPr>
          <a:xfrm flipH="1">
            <a:off x="4211960" y="2139702"/>
            <a:ext cx="1152128" cy="9997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oogle Shape;662;p28"/>
          <p:cNvCxnSpPr/>
          <p:nvPr/>
        </p:nvCxnSpPr>
        <p:spPr>
          <a:xfrm flipH="1">
            <a:off x="4211960" y="2643758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oogle Shape;662;p28"/>
          <p:cNvCxnSpPr/>
          <p:nvPr/>
        </p:nvCxnSpPr>
        <p:spPr>
          <a:xfrm flipH="1">
            <a:off x="4211960" y="314781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oogle Shape;662;p28"/>
          <p:cNvCxnSpPr/>
          <p:nvPr/>
        </p:nvCxnSpPr>
        <p:spPr>
          <a:xfrm flipH="1" flipV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oogle Shape;662;p28"/>
          <p:cNvCxnSpPr/>
          <p:nvPr/>
        </p:nvCxnSpPr>
        <p:spPr>
          <a:xfrm flipH="1" flipV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oogle Shape;662;p28"/>
          <p:cNvCxnSpPr/>
          <p:nvPr/>
        </p:nvCxnSpPr>
        <p:spPr>
          <a:xfrm flipH="1">
            <a:off x="4211960" y="1635646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oogle Shape;662;p28"/>
          <p:cNvCxnSpPr/>
          <p:nvPr/>
        </p:nvCxnSpPr>
        <p:spPr>
          <a:xfrm flipH="1">
            <a:off x="4211960" y="2139702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oogle Shape;662;p28"/>
          <p:cNvCxnSpPr/>
          <p:nvPr/>
        </p:nvCxnSpPr>
        <p:spPr>
          <a:xfrm flipH="1">
            <a:off x="4211960" y="2643758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oogle Shape;662;p28"/>
          <p:cNvCxnSpPr/>
          <p:nvPr/>
        </p:nvCxnSpPr>
        <p:spPr>
          <a:xfrm flipH="1">
            <a:off x="4211960" y="3147814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oogle Shape;662;p28"/>
          <p:cNvCxnSpPr/>
          <p:nvPr/>
        </p:nvCxnSpPr>
        <p:spPr>
          <a:xfrm flipH="1">
            <a:off x="4211960" y="365187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oogle Shape;662;p28"/>
          <p:cNvCxnSpPr/>
          <p:nvPr/>
        </p:nvCxnSpPr>
        <p:spPr>
          <a:xfrm flipH="1" flipV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oogle Shape;662;p28"/>
          <p:cNvCxnSpPr/>
          <p:nvPr/>
        </p:nvCxnSpPr>
        <p:spPr>
          <a:xfrm flipH="1">
            <a:off x="4211960" y="1635646"/>
            <a:ext cx="1152128" cy="2520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oogle Shape;662;p28"/>
          <p:cNvCxnSpPr/>
          <p:nvPr/>
        </p:nvCxnSpPr>
        <p:spPr>
          <a:xfrm flipH="1">
            <a:off x="4211960" y="2139702"/>
            <a:ext cx="1152128" cy="20162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oogle Shape;662;p28"/>
          <p:cNvCxnSpPr/>
          <p:nvPr/>
        </p:nvCxnSpPr>
        <p:spPr>
          <a:xfrm flipH="1">
            <a:off x="4211960" y="2643758"/>
            <a:ext cx="1152128" cy="1512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oogle Shape;662;p28"/>
          <p:cNvCxnSpPr/>
          <p:nvPr/>
        </p:nvCxnSpPr>
        <p:spPr>
          <a:xfrm flipH="1">
            <a:off x="4211960" y="3147814"/>
            <a:ext cx="1152128" cy="1008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oogle Shape;662;p28"/>
          <p:cNvCxnSpPr/>
          <p:nvPr/>
        </p:nvCxnSpPr>
        <p:spPr>
          <a:xfrm flipH="1">
            <a:off x="4211960" y="3651870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oogle Shape;662;p28"/>
          <p:cNvCxnSpPr/>
          <p:nvPr/>
        </p:nvCxnSpPr>
        <p:spPr>
          <a:xfrm flipH="1">
            <a:off x="4211960" y="415592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oogle Shape;662;p28"/>
          <p:cNvCxnSpPr>
            <a:stCxn id="60" idx="2"/>
            <a:endCxn id="101" idx="6"/>
          </p:cNvCxnSpPr>
          <p:nvPr/>
        </p:nvCxnSpPr>
        <p:spPr>
          <a:xfrm flipH="1" flipV="1">
            <a:off x="5724128" y="1671650"/>
            <a:ext cx="720080" cy="64807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oogle Shape;662;p28"/>
          <p:cNvCxnSpPr>
            <a:stCxn id="61" idx="2"/>
            <a:endCxn id="101" idx="6"/>
          </p:cNvCxnSpPr>
          <p:nvPr/>
        </p:nvCxnSpPr>
        <p:spPr>
          <a:xfrm flipH="1" flipV="1">
            <a:off x="5724128" y="1671650"/>
            <a:ext cx="720080" cy="180020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oogle Shape;662;p28"/>
          <p:cNvCxnSpPr>
            <a:stCxn id="60" idx="2"/>
            <a:endCxn id="102" idx="6"/>
          </p:cNvCxnSpPr>
          <p:nvPr/>
        </p:nvCxnSpPr>
        <p:spPr>
          <a:xfrm flipH="1" flipV="1">
            <a:off x="5724128" y="2175706"/>
            <a:ext cx="720080" cy="14401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oogle Shape;662;p28"/>
          <p:cNvCxnSpPr>
            <a:stCxn id="61" idx="2"/>
            <a:endCxn id="102" idx="6"/>
          </p:cNvCxnSpPr>
          <p:nvPr/>
        </p:nvCxnSpPr>
        <p:spPr>
          <a:xfrm flipH="1" flipV="1">
            <a:off x="5724128" y="2175706"/>
            <a:ext cx="720080" cy="129614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oogle Shape;662;p28"/>
          <p:cNvCxnSpPr>
            <a:stCxn id="60" idx="2"/>
            <a:endCxn id="103" idx="6"/>
          </p:cNvCxnSpPr>
          <p:nvPr/>
        </p:nvCxnSpPr>
        <p:spPr>
          <a:xfrm flipH="1">
            <a:off x="5724128" y="2319722"/>
            <a:ext cx="720080" cy="36004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oogle Shape;662;p28"/>
          <p:cNvCxnSpPr>
            <a:stCxn id="61" idx="2"/>
            <a:endCxn id="103" idx="6"/>
          </p:cNvCxnSpPr>
          <p:nvPr/>
        </p:nvCxnSpPr>
        <p:spPr>
          <a:xfrm flipH="1" flipV="1">
            <a:off x="5724128" y="2679762"/>
            <a:ext cx="720080" cy="79208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oogle Shape;662;p28"/>
          <p:cNvCxnSpPr>
            <a:stCxn id="60" idx="2"/>
            <a:endCxn id="104" idx="6"/>
          </p:cNvCxnSpPr>
          <p:nvPr/>
        </p:nvCxnSpPr>
        <p:spPr>
          <a:xfrm flipH="1">
            <a:off x="5724128" y="2319722"/>
            <a:ext cx="720080" cy="86409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oogle Shape;662;p28"/>
          <p:cNvCxnSpPr>
            <a:stCxn id="61" idx="2"/>
            <a:endCxn id="104" idx="6"/>
          </p:cNvCxnSpPr>
          <p:nvPr/>
        </p:nvCxnSpPr>
        <p:spPr>
          <a:xfrm flipH="1" flipV="1">
            <a:off x="5724128" y="3183818"/>
            <a:ext cx="720080" cy="28803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oogle Shape;662;p28"/>
          <p:cNvCxnSpPr>
            <a:stCxn id="60" idx="2"/>
            <a:endCxn id="105" idx="6"/>
          </p:cNvCxnSpPr>
          <p:nvPr/>
        </p:nvCxnSpPr>
        <p:spPr>
          <a:xfrm flipH="1">
            <a:off x="5724128" y="2319722"/>
            <a:ext cx="720080" cy="136815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oogle Shape;662;p28"/>
          <p:cNvCxnSpPr>
            <a:stCxn id="61" idx="2"/>
            <a:endCxn id="105" idx="6"/>
          </p:cNvCxnSpPr>
          <p:nvPr/>
        </p:nvCxnSpPr>
        <p:spPr>
          <a:xfrm flipH="1">
            <a:off x="5724128" y="3471850"/>
            <a:ext cx="720080" cy="21602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oogle Shape;662;p28"/>
          <p:cNvCxnSpPr>
            <a:stCxn id="60" idx="2"/>
            <a:endCxn id="106" idx="6"/>
          </p:cNvCxnSpPr>
          <p:nvPr/>
        </p:nvCxnSpPr>
        <p:spPr>
          <a:xfrm flipH="1">
            <a:off x="5724128" y="2319722"/>
            <a:ext cx="720080" cy="187220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oogle Shape;662;p28"/>
          <p:cNvCxnSpPr>
            <a:stCxn id="61" idx="2"/>
            <a:endCxn id="106" idx="6"/>
          </p:cNvCxnSpPr>
          <p:nvPr/>
        </p:nvCxnSpPr>
        <p:spPr>
          <a:xfrm flipH="1">
            <a:off x="5724128" y="3471850"/>
            <a:ext cx="720080" cy="72008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Google Shape;547;p15"/>
          <p:cNvSpPr txBox="1">
            <a:spLocks/>
          </p:cNvSpPr>
          <p:nvPr/>
        </p:nvSpPr>
        <p:spPr>
          <a:xfrm>
            <a:off x="3059832" y="1241818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000" dirty="0" smtClean="0">
                <a:solidFill>
                  <a:schemeClr val="accent2"/>
                </a:solidFill>
                <a:latin typeface="Sniglet"/>
                <a:ea typeface="Sniglet"/>
                <a:cs typeface="Sniglet"/>
                <a:sym typeface="Sniglet"/>
              </a:rPr>
              <a:t>w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24" name="123 Conector recto de flecha"/>
          <p:cNvCxnSpPr/>
          <p:nvPr/>
        </p:nvCxnSpPr>
        <p:spPr>
          <a:xfrm flipH="1">
            <a:off x="4644008" y="4731990"/>
            <a:ext cx="158417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123" name="Google Shape;609;p23"/>
          <p:cNvSpPr txBox="1">
            <a:spLocks/>
          </p:cNvSpPr>
          <p:nvPr/>
        </p:nvSpPr>
        <p:spPr>
          <a:xfrm>
            <a:off x="971600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Ejemplo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683568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1835696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1835696" y="19236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1835696" y="30758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3059832" y="221171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3059832" y="285978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4211960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5" name="134 Elipse"/>
          <p:cNvSpPr/>
          <p:nvPr/>
        </p:nvSpPr>
        <p:spPr>
          <a:xfrm>
            <a:off x="4211960" y="19236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4211960" y="30758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8" name="137 Elipse"/>
          <p:cNvSpPr/>
          <p:nvPr/>
        </p:nvSpPr>
        <p:spPr>
          <a:xfrm>
            <a:off x="5364088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6516216" y="2571750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>
            <a:off x="125963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248376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356388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47880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594015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123" name="Google Shape;609;p23"/>
          <p:cNvSpPr txBox="1">
            <a:spLocks/>
          </p:cNvSpPr>
          <p:nvPr/>
        </p:nvSpPr>
        <p:spPr>
          <a:xfrm>
            <a:off x="971600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Ejemplo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683568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1835696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1835696" y="19236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1835696" y="30758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3059832" y="221171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3059832" y="285978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4211960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5" name="134 Elipse"/>
          <p:cNvSpPr/>
          <p:nvPr/>
        </p:nvSpPr>
        <p:spPr>
          <a:xfrm>
            <a:off x="4211960" y="19236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4211960" y="30758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8" name="137 Elipse"/>
          <p:cNvSpPr/>
          <p:nvPr/>
        </p:nvSpPr>
        <p:spPr>
          <a:xfrm>
            <a:off x="5364088" y="24997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6516216" y="257175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 flipH="1">
            <a:off x="125963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609;p23"/>
          <p:cNvSpPr txBox="1">
            <a:spLocks/>
          </p:cNvSpPr>
          <p:nvPr/>
        </p:nvSpPr>
        <p:spPr>
          <a:xfrm>
            <a:off x="6156176" y="2067694"/>
            <a:ext cx="1180232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Error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48376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356388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7880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594015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123" name="Google Shape;609;p23"/>
          <p:cNvSpPr txBox="1">
            <a:spLocks/>
          </p:cNvSpPr>
          <p:nvPr/>
        </p:nvSpPr>
        <p:spPr>
          <a:xfrm>
            <a:off x="971600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Ejemplo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683568" y="249974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1835696" y="249974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1835696" y="1923678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1835696" y="3075806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3059832" y="2211710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3059832" y="285978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4211960" y="249974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5" name="134 Elipse"/>
          <p:cNvSpPr/>
          <p:nvPr/>
        </p:nvSpPr>
        <p:spPr>
          <a:xfrm>
            <a:off x="4211960" y="1923678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4211960" y="3075806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8" name="137 Elipse"/>
          <p:cNvSpPr/>
          <p:nvPr/>
        </p:nvSpPr>
        <p:spPr>
          <a:xfrm>
            <a:off x="5364088" y="2499742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6516216" y="257175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 flipH="1">
            <a:off x="125963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609;p23"/>
          <p:cNvSpPr txBox="1">
            <a:spLocks/>
          </p:cNvSpPr>
          <p:nvPr/>
        </p:nvSpPr>
        <p:spPr>
          <a:xfrm>
            <a:off x="6156176" y="2067694"/>
            <a:ext cx="1180232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Error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48376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356388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7880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594015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123" name="Google Shape;609;p23"/>
          <p:cNvSpPr txBox="1">
            <a:spLocks/>
          </p:cNvSpPr>
          <p:nvPr/>
        </p:nvSpPr>
        <p:spPr>
          <a:xfrm>
            <a:off x="971600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Ejemplo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683568" y="249974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1835696" y="249974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1835696" y="192367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1835696" y="3075806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3059832" y="221171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3059832" y="285978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4211960" y="2499742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5" name="134 Elipse"/>
          <p:cNvSpPr/>
          <p:nvPr/>
        </p:nvSpPr>
        <p:spPr>
          <a:xfrm>
            <a:off x="4211960" y="1923678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4211960" y="3075806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8" name="137 Elipse"/>
          <p:cNvSpPr/>
          <p:nvPr/>
        </p:nvSpPr>
        <p:spPr>
          <a:xfrm>
            <a:off x="5364088" y="249974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6516216" y="257175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 flipH="1">
            <a:off x="125963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609;p23"/>
          <p:cNvSpPr txBox="1">
            <a:spLocks/>
          </p:cNvSpPr>
          <p:nvPr/>
        </p:nvSpPr>
        <p:spPr>
          <a:xfrm>
            <a:off x="6156176" y="2067694"/>
            <a:ext cx="1180232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Error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48376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3563888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7880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594015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123" name="Google Shape;609;p23"/>
          <p:cNvSpPr txBox="1">
            <a:spLocks/>
          </p:cNvSpPr>
          <p:nvPr/>
        </p:nvSpPr>
        <p:spPr>
          <a:xfrm>
            <a:off x="971600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Ejemplo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611560" y="249974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1763688" y="249974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1763688" y="192367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1763688" y="3075806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2915816" y="221171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2915816" y="285978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3995936" y="2499742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5" name="134 Elipse"/>
          <p:cNvSpPr/>
          <p:nvPr/>
        </p:nvSpPr>
        <p:spPr>
          <a:xfrm>
            <a:off x="4067944" y="1923678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4067944" y="3291830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8" name="137 Elipse"/>
          <p:cNvSpPr/>
          <p:nvPr/>
        </p:nvSpPr>
        <p:spPr>
          <a:xfrm>
            <a:off x="5364088" y="249974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6516216" y="257175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 flipH="1">
            <a:off x="11876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609;p23"/>
          <p:cNvSpPr txBox="1">
            <a:spLocks/>
          </p:cNvSpPr>
          <p:nvPr/>
        </p:nvSpPr>
        <p:spPr>
          <a:xfrm>
            <a:off x="6156176" y="2067694"/>
            <a:ext cx="1180232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Error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411760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341987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7880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594015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Backpropagation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123" name="Google Shape;609;p23"/>
          <p:cNvSpPr txBox="1">
            <a:spLocks/>
          </p:cNvSpPr>
          <p:nvPr/>
        </p:nvSpPr>
        <p:spPr>
          <a:xfrm>
            <a:off x="971600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Ejemplo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123 Elipse"/>
          <p:cNvSpPr/>
          <p:nvPr/>
        </p:nvSpPr>
        <p:spPr>
          <a:xfrm>
            <a:off x="611560" y="249974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6" name="125 Elipse"/>
          <p:cNvSpPr/>
          <p:nvPr/>
        </p:nvSpPr>
        <p:spPr>
          <a:xfrm>
            <a:off x="1763688" y="249974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1763688" y="192367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29" name="128 Elipse"/>
          <p:cNvSpPr/>
          <p:nvPr/>
        </p:nvSpPr>
        <p:spPr>
          <a:xfrm>
            <a:off x="1763688" y="3075806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2915816" y="221171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2915816" y="285978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3995936" y="2499742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5" name="134 Elipse"/>
          <p:cNvSpPr/>
          <p:nvPr/>
        </p:nvSpPr>
        <p:spPr>
          <a:xfrm>
            <a:off x="4067944" y="1923678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4067944" y="3291830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8" name="137 Elipse"/>
          <p:cNvSpPr/>
          <p:nvPr/>
        </p:nvSpPr>
        <p:spPr>
          <a:xfrm>
            <a:off x="5364088" y="249974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6516216" y="257175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 flipH="1">
            <a:off x="11876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609;p23"/>
          <p:cNvSpPr txBox="1">
            <a:spLocks/>
          </p:cNvSpPr>
          <p:nvPr/>
        </p:nvSpPr>
        <p:spPr>
          <a:xfrm>
            <a:off x="6156176" y="2067694"/>
            <a:ext cx="1180232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Error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411760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341987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788024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5940152" y="278777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1619672" y="4155926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609;p23"/>
          <p:cNvSpPr txBox="1">
            <a:spLocks/>
          </p:cNvSpPr>
          <p:nvPr/>
        </p:nvSpPr>
        <p:spPr>
          <a:xfrm>
            <a:off x="1259632" y="4155926"/>
            <a:ext cx="3024336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Descenso del Gradiente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pic>
        <p:nvPicPr>
          <p:cNvPr id="120838" name="Picture 6" descr="Resultado de imagen para coding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843558"/>
            <a:ext cx="5238750" cy="2962276"/>
          </a:xfrm>
          <a:prstGeom prst="rect">
            <a:avLst/>
          </a:prstGeom>
          <a:noFill/>
        </p:spPr>
      </p:pic>
      <p:sp>
        <p:nvSpPr>
          <p:cNvPr id="9" name="Google Shape;525;p12"/>
          <p:cNvSpPr txBox="1">
            <a:spLocks/>
          </p:cNvSpPr>
          <p:nvPr/>
        </p:nvSpPr>
        <p:spPr>
          <a:xfrm>
            <a:off x="1187624" y="3723878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4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niglet" charset="0"/>
                <a:sym typeface="Arial"/>
              </a:rPr>
              <a:t>Coding</a:t>
            </a:r>
            <a:r>
              <a:rPr kumimoji="0" lang="es-MX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niglet" charset="0"/>
                <a:sym typeface="Arial"/>
              </a:rPr>
              <a:t> time!</a:t>
            </a:r>
            <a:endParaRPr kumimoji="0" lang="es-MX" sz="4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niglet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915816" y="1203598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Redes </a:t>
            </a:r>
            <a:r>
              <a:rPr lang="en" dirty="0" smtClean="0"/>
              <a:t>Neuronales</a:t>
            </a:r>
            <a:br>
              <a:rPr lang="en" dirty="0" smtClean="0"/>
            </a:br>
            <a:r>
              <a:rPr lang="en" dirty="0" smtClean="0"/>
              <a:t>Convolucionales</a:t>
            </a:r>
            <a:endParaRPr dirty="0"/>
          </a:p>
        </p:txBody>
      </p:sp>
      <p:pic>
        <p:nvPicPr>
          <p:cNvPr id="135170" name="Picture 2" descr="Resultado de imagen para neural network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555526"/>
            <a:ext cx="2808312" cy="2407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sp>
        <p:nvSpPr>
          <p:cNvPr id="5" name="4 Rectángulo"/>
          <p:cNvSpPr/>
          <p:nvPr/>
        </p:nvSpPr>
        <p:spPr>
          <a:xfrm>
            <a:off x="1259632" y="1203598"/>
            <a:ext cx="237626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259632" y="1203598"/>
            <a:ext cx="43204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292080" y="1347614"/>
            <a:ext cx="1440160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1491630"/>
            <a:ext cx="309634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cxnSp>
        <p:nvCxnSpPr>
          <p:cNvPr id="10" name="Google Shape;662;p28"/>
          <p:cNvCxnSpPr/>
          <p:nvPr/>
        </p:nvCxnSpPr>
        <p:spPr>
          <a:xfrm flipH="1">
            <a:off x="1619672" y="3075806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275856" y="221171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Sniglet" charset="0"/>
              </a:rPr>
              <a:t>Neurona</a:t>
            </a:r>
            <a:endParaRPr lang="es-MX" dirty="0">
              <a:latin typeface="Sniglet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2859782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x2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27" name="Google Shape;662;p28"/>
          <p:cNvCxnSpPr>
            <a:stCxn id="28" idx="2"/>
          </p:cNvCxnSpPr>
          <p:nvPr/>
        </p:nvCxnSpPr>
        <p:spPr>
          <a:xfrm flipH="1">
            <a:off x="4572000" y="2859782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5724128" y="2643758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y1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30" name="Google Shape;662;p28"/>
          <p:cNvCxnSpPr/>
          <p:nvPr/>
        </p:nvCxnSpPr>
        <p:spPr>
          <a:xfrm flipH="1">
            <a:off x="1619672" y="2571750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1187624" y="2355726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32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Neurona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83568" y="1203598"/>
          <a:ext cx="2520282" cy="222504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20047"/>
                <a:gridCol w="420047"/>
                <a:gridCol w="420047"/>
                <a:gridCol w="420047"/>
                <a:gridCol w="420047"/>
                <a:gridCol w="420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995936" y="2283718"/>
          <a:ext cx="1296144" cy="111252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1475656" y="357986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Imagen</a:t>
            </a:r>
            <a:endParaRPr lang="es-MX" dirty="0">
              <a:latin typeface="Sniglet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427984" y="343584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Filtro</a:t>
            </a:r>
            <a:endParaRPr lang="es-MX" dirty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83568" y="1203598"/>
          <a:ext cx="2520282" cy="222504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20047"/>
                <a:gridCol w="420047"/>
                <a:gridCol w="420047"/>
                <a:gridCol w="420047"/>
                <a:gridCol w="420047"/>
                <a:gridCol w="420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995936" y="2283718"/>
          <a:ext cx="1296144" cy="111252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1331640" y="1851670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475656" y="357986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Imagen</a:t>
            </a:r>
            <a:endParaRPr lang="es-MX" dirty="0">
              <a:latin typeface="Sniglet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427984" y="343584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Filtro</a:t>
            </a:r>
            <a:endParaRPr lang="es-MX" dirty="0">
              <a:latin typeface="Sniglet" charset="0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228184" y="1131590"/>
          <a:ext cx="1728192" cy="148336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4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611560" y="1131590"/>
            <a:ext cx="1368152" cy="1224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83568" y="1203598"/>
          <a:ext cx="2520282" cy="222504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20047"/>
                <a:gridCol w="420047"/>
                <a:gridCol w="420047"/>
                <a:gridCol w="420047"/>
                <a:gridCol w="420047"/>
                <a:gridCol w="420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995936" y="2283718"/>
          <a:ext cx="1296144" cy="111252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1691680" y="1851670"/>
            <a:ext cx="44644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475656" y="357986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Imagen</a:t>
            </a:r>
            <a:endParaRPr lang="es-MX" dirty="0">
              <a:latin typeface="Sniglet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427984" y="343584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Filtro</a:t>
            </a:r>
            <a:endParaRPr lang="es-MX" dirty="0">
              <a:latin typeface="Sniglet" charset="0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228184" y="1131590"/>
          <a:ext cx="1728192" cy="148336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4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3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1043608" y="1131590"/>
            <a:ext cx="1368152" cy="1224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83568" y="1203598"/>
          <a:ext cx="2520282" cy="222504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20047"/>
                <a:gridCol w="420047"/>
                <a:gridCol w="420047"/>
                <a:gridCol w="420047"/>
                <a:gridCol w="420047"/>
                <a:gridCol w="420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995936" y="2283718"/>
          <a:ext cx="1296144" cy="111252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0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1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2123728" y="1851670"/>
            <a:ext cx="40324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475656" y="357986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Imagen</a:t>
            </a:r>
            <a:endParaRPr lang="es-MX" dirty="0">
              <a:latin typeface="Sniglet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427984" y="343584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Filtro</a:t>
            </a:r>
            <a:endParaRPr lang="es-MX" dirty="0">
              <a:latin typeface="Sniglet" charset="0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228184" y="1131590"/>
          <a:ext cx="1728192" cy="148336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4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3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Sniglet" charset="0"/>
                        </a:rPr>
                        <a:t>3</a:t>
                      </a:r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Snigle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Snigle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1475656" y="1131590"/>
            <a:ext cx="1368152" cy="1224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sp>
        <p:nvSpPr>
          <p:cNvPr id="5" name="4 Rectángulo"/>
          <p:cNvSpPr/>
          <p:nvPr/>
        </p:nvSpPr>
        <p:spPr>
          <a:xfrm>
            <a:off x="3331096" y="1042814"/>
            <a:ext cx="237626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3483496" y="1195214"/>
            <a:ext cx="2376264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635896" y="1347614"/>
            <a:ext cx="2376264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sp>
        <p:nvSpPr>
          <p:cNvPr id="5" name="4 Rectángulo"/>
          <p:cNvSpPr/>
          <p:nvPr/>
        </p:nvSpPr>
        <p:spPr>
          <a:xfrm>
            <a:off x="1259632" y="1203598"/>
            <a:ext cx="237626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259632" y="1203598"/>
            <a:ext cx="43204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292080" y="1347614"/>
            <a:ext cx="1440160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1491630"/>
            <a:ext cx="309634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547;p15"/>
          <p:cNvSpPr txBox="1">
            <a:spLocks/>
          </p:cNvSpPr>
          <p:nvPr/>
        </p:nvSpPr>
        <p:spPr>
          <a:xfrm>
            <a:off x="4211960" y="2931790"/>
            <a:ext cx="3672408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Aumenta la profundidad</a:t>
            </a:r>
            <a:r>
              <a:rPr kumimoji="0" lang="es-MX" sz="2000" b="0" i="0" u="none" strike="noStrike" kern="0" cap="none" spc="0" normalizeH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de nuestra imagen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sp>
        <p:nvSpPr>
          <p:cNvPr id="5" name="4 Rectángulo"/>
          <p:cNvSpPr/>
          <p:nvPr/>
        </p:nvSpPr>
        <p:spPr>
          <a:xfrm>
            <a:off x="1259632" y="1203598"/>
            <a:ext cx="237626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259632" y="1203598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292080" y="1347614"/>
            <a:ext cx="1440160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1491630"/>
            <a:ext cx="309634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444480" y="1500014"/>
            <a:ext cx="1440160" cy="144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sp>
        <p:nvSpPr>
          <p:cNvPr id="5" name="4 Rectángulo"/>
          <p:cNvSpPr/>
          <p:nvPr/>
        </p:nvSpPr>
        <p:spPr>
          <a:xfrm>
            <a:off x="1259632" y="1203598"/>
            <a:ext cx="237626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259632" y="1203598"/>
            <a:ext cx="43204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292080" y="1347614"/>
            <a:ext cx="1440160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1491630"/>
            <a:ext cx="309634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444480" y="1500014"/>
            <a:ext cx="1440160" cy="144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5596880" y="1652414"/>
            <a:ext cx="1440160" cy="1440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Convolución</a:t>
            </a:r>
            <a:endParaRPr dirty="0"/>
          </a:p>
        </p:txBody>
      </p:sp>
      <p:sp>
        <p:nvSpPr>
          <p:cNvPr id="5" name="4 Rectángulo"/>
          <p:cNvSpPr/>
          <p:nvPr/>
        </p:nvSpPr>
        <p:spPr>
          <a:xfrm>
            <a:off x="1259632" y="1203598"/>
            <a:ext cx="237626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259632" y="1203598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292080" y="1347614"/>
            <a:ext cx="1440160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1491630"/>
            <a:ext cx="309634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444480" y="1500014"/>
            <a:ext cx="1440160" cy="144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5596880" y="1652414"/>
            <a:ext cx="1440160" cy="1440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5749280" y="1804814"/>
            <a:ext cx="1440160" cy="144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Pooling</a:t>
            </a:r>
            <a:endParaRPr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835696" y="1520438"/>
          <a:ext cx="1728192" cy="148336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6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7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2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6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3707904" y="2240518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940152" y="1808470"/>
          <a:ext cx="864096" cy="74168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cxnSp>
        <p:nvCxnSpPr>
          <p:cNvPr id="10" name="Google Shape;662;p28"/>
          <p:cNvCxnSpPr/>
          <p:nvPr/>
        </p:nvCxnSpPr>
        <p:spPr>
          <a:xfrm flipH="1">
            <a:off x="1619672" y="3075806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275856" y="221171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Sniglet" charset="0"/>
              </a:rPr>
              <a:t>F(x)</a:t>
            </a:r>
            <a:endParaRPr lang="es-MX" dirty="0">
              <a:latin typeface="Sniglet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2859782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x2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27" name="Google Shape;662;p28"/>
          <p:cNvCxnSpPr>
            <a:stCxn id="28" idx="2"/>
          </p:cNvCxnSpPr>
          <p:nvPr/>
        </p:nvCxnSpPr>
        <p:spPr>
          <a:xfrm flipH="1">
            <a:off x="4572000" y="2859782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5724128" y="2643758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y1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30" name="Google Shape;662;p28"/>
          <p:cNvCxnSpPr/>
          <p:nvPr/>
        </p:nvCxnSpPr>
        <p:spPr>
          <a:xfrm flipH="1">
            <a:off x="1619672" y="2571750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1187624" y="2355726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1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Neurona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Max Pooling</a:t>
            </a:r>
            <a:endParaRPr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835696" y="1520438"/>
          <a:ext cx="1728192" cy="148336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6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7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2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6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3707904" y="2240518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940152" y="1808470"/>
          <a:ext cx="864096" cy="74168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6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139952" y="343584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Filtro 2x2</a:t>
            </a:r>
            <a:endParaRPr lang="es-MX" dirty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Average Pooling</a:t>
            </a:r>
            <a:endParaRPr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835696" y="1520438"/>
          <a:ext cx="1728192" cy="1483360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6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7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8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2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6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</a:t>
                      </a:r>
                      <a:endParaRPr lang="es-MX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3707904" y="2240518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940152" y="1808470"/>
          <a:ext cx="1140940" cy="979304"/>
        </p:xfrm>
        <a:graphic>
          <a:graphicData uri="http://schemas.openxmlformats.org/drawingml/2006/table">
            <a:tbl>
              <a:tblPr firstRow="1" bandRow="1">
                <a:tableStyleId>{1A17793D-5403-4DA2-AA55-18E6224419DC}</a:tableStyleId>
              </a:tblPr>
              <a:tblGrid>
                <a:gridCol w="570470"/>
                <a:gridCol w="570470"/>
              </a:tblGrid>
              <a:tr h="48965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5.25</a:t>
                      </a:r>
                      <a:endParaRPr lang="es-MX" sz="1200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marL="120736" marR="120736" marT="60368" marB="6036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5.75</a:t>
                      </a:r>
                      <a:endParaRPr lang="es-MX" sz="1200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marL="120736" marR="120736" marT="60368" marB="60368" anchor="ctr">
                    <a:solidFill>
                      <a:schemeClr val="accent4"/>
                    </a:solidFill>
                  </a:tcPr>
                </a:tc>
              </a:tr>
              <a:tr h="48965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3.5</a:t>
                      </a:r>
                      <a:endParaRPr lang="es-MX" sz="1200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marL="120736" marR="120736" marT="60368" marB="6036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Sniglet" charset="0"/>
                        </a:rPr>
                        <a:t>4.5</a:t>
                      </a:r>
                      <a:endParaRPr lang="es-MX" sz="1200" dirty="0">
                        <a:solidFill>
                          <a:schemeClr val="bg1"/>
                        </a:solidFill>
                        <a:latin typeface="Sniglet" charset="0"/>
                      </a:endParaRPr>
                    </a:p>
                  </a:txBody>
                  <a:tcPr marL="120736" marR="120736" marT="60368" marB="60368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139952" y="343584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Sniglet" charset="0"/>
              </a:rPr>
              <a:t>Filtro 2x2</a:t>
            </a:r>
            <a:endParaRPr lang="es-MX" dirty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27584" y="195486"/>
            <a:ext cx="7704856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Dropout</a:t>
            </a:r>
            <a:endParaRPr dirty="0"/>
          </a:p>
        </p:txBody>
      </p:sp>
      <p:pic>
        <p:nvPicPr>
          <p:cNvPr id="214018" name="Picture 2" descr="Resultado de imagen para dropout nn"/>
          <p:cNvPicPr>
            <a:picLocks noChangeAspect="1" noChangeArrowheads="1"/>
          </p:cNvPicPr>
          <p:nvPr/>
        </p:nvPicPr>
        <p:blipFill>
          <a:blip r:embed="rId3"/>
          <a:srcRect b="8909"/>
          <a:stretch>
            <a:fillRect/>
          </a:stretch>
        </p:blipFill>
        <p:spPr bwMode="auto">
          <a:xfrm>
            <a:off x="1691680" y="1059582"/>
            <a:ext cx="5713557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  <p:pic>
        <p:nvPicPr>
          <p:cNvPr id="120838" name="Picture 6" descr="Resultado de imagen para coding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843558"/>
            <a:ext cx="5238750" cy="2962276"/>
          </a:xfrm>
          <a:prstGeom prst="rect">
            <a:avLst/>
          </a:prstGeom>
          <a:noFill/>
        </p:spPr>
      </p:pic>
      <p:sp>
        <p:nvSpPr>
          <p:cNvPr id="9" name="Google Shape;525;p12"/>
          <p:cNvSpPr txBox="1">
            <a:spLocks/>
          </p:cNvSpPr>
          <p:nvPr/>
        </p:nvSpPr>
        <p:spPr>
          <a:xfrm>
            <a:off x="1187624" y="3723878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4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niglet" charset="0"/>
                <a:sym typeface="Arial"/>
              </a:rPr>
              <a:t>Coding</a:t>
            </a:r>
            <a:r>
              <a:rPr kumimoji="0" lang="es-MX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niglet" charset="0"/>
                <a:sym typeface="Arial"/>
              </a:rPr>
              <a:t> time!</a:t>
            </a:r>
            <a:endParaRPr kumimoji="0" lang="es-MX" sz="4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niglet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Gracias!</a:t>
            </a:r>
            <a:endParaRPr sz="6000" dirty="0"/>
          </a:p>
        </p:txBody>
      </p:sp>
      <p:sp>
        <p:nvSpPr>
          <p:cNvPr id="733" name="Google Shape;733;p35"/>
          <p:cNvSpPr txBox="1">
            <a:spLocks noGrp="1"/>
          </p:cNvSpPr>
          <p:nvPr>
            <p:ph type="body" idx="4294967295"/>
          </p:nvPr>
        </p:nvSpPr>
        <p:spPr>
          <a:xfrm>
            <a:off x="3347864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b="1" dirty="0" smtClean="0"/>
              <a:t>¿Preguntas?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 smtClean="0"/>
              <a:t>Pueden contactarme: 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>
                <a:hlinkClick r:id="rId3"/>
              </a:rPr>
              <a:t>leo.getemail@gmail.com</a:t>
            </a:r>
            <a:endParaRPr lang="en" sz="2000" dirty="0" smtClean="0"/>
          </a:p>
          <a:p>
            <a:pPr marL="0" lvl="0" indent="0">
              <a:buNone/>
            </a:pPr>
            <a:r>
              <a:rPr lang="es-MX" sz="2000" dirty="0" err="1" smtClean="0"/>
              <a:t>Github</a:t>
            </a:r>
            <a:r>
              <a:rPr lang="es-MX" sz="2000" dirty="0" smtClean="0"/>
              <a:t>: </a:t>
            </a:r>
          </a:p>
          <a:p>
            <a:pPr lvl="0" indent="-355600">
              <a:buSzPts val="2000"/>
            </a:pPr>
            <a:r>
              <a:rPr lang="es-MX" sz="2000" dirty="0" smtClean="0"/>
              <a:t>github.com/v4d3r</a:t>
            </a:r>
            <a:endParaRPr sz="2000" dirty="0" smtClean="0"/>
          </a:p>
        </p:txBody>
      </p:sp>
      <p:sp>
        <p:nvSpPr>
          <p:cNvPr id="734" name="Google Shape;734;p35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35" name="Google Shape;735;p35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cxnSp>
        <p:nvCxnSpPr>
          <p:cNvPr id="10" name="Google Shape;662;p28"/>
          <p:cNvCxnSpPr/>
          <p:nvPr/>
        </p:nvCxnSpPr>
        <p:spPr>
          <a:xfrm flipH="1">
            <a:off x="1619672" y="3075806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275856" y="221171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2859782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x2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27" name="Google Shape;662;p28"/>
          <p:cNvCxnSpPr>
            <a:stCxn id="28" idx="2"/>
          </p:cNvCxnSpPr>
          <p:nvPr/>
        </p:nvCxnSpPr>
        <p:spPr>
          <a:xfrm flipH="1">
            <a:off x="4572000" y="2859782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5724128" y="2643758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y1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30" name="Google Shape;662;p28"/>
          <p:cNvCxnSpPr/>
          <p:nvPr/>
        </p:nvCxnSpPr>
        <p:spPr>
          <a:xfrm flipH="1">
            <a:off x="1619672" y="2571750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1187624" y="2355726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339752" y="2355726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w1</a:t>
            </a:r>
            <a:endParaRPr lang="es-MX" sz="900" dirty="0">
              <a:latin typeface="Sniglet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339752" y="2859782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w2</a:t>
            </a:r>
            <a:endParaRPr lang="es-MX" sz="900" dirty="0">
              <a:latin typeface="Sniglet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67465" y="269602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Sniglet" charset="0"/>
              </a:rPr>
              <a:t>w x + w  x  </a:t>
            </a:r>
            <a:endParaRPr lang="es-MX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539473" y="2787774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 1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683489" y="278777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1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938759" y="2787774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 2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082775" y="2787774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Sniglet" charset="0"/>
              </a:rPr>
              <a:t>   2</a:t>
            </a:r>
            <a:endParaRPr lang="es-MX" sz="9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2339752" y="3867894"/>
            <a:ext cx="3240360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Y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= W 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+ W 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</a:t>
            </a:r>
            <a:endParaRPr kumimoji="0" lang="es-MX" sz="3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3419872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4644008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" name="Google Shape;547;p15"/>
          <p:cNvSpPr txBox="1">
            <a:spLocks/>
          </p:cNvSpPr>
          <p:nvPr/>
        </p:nvSpPr>
        <p:spPr>
          <a:xfrm>
            <a:off x="5148064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accent2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" name="Google Shape;547;p15"/>
          <p:cNvSpPr txBox="1">
            <a:spLocks/>
          </p:cNvSpPr>
          <p:nvPr/>
        </p:nvSpPr>
        <p:spPr>
          <a:xfrm>
            <a:off x="3923928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Neurona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403648" y="1779662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Sniglet" charset="0"/>
              </a:rPr>
              <a:t>Suma Ponderada</a:t>
            </a:r>
            <a:endParaRPr lang="es-MX" dirty="0">
              <a:solidFill>
                <a:schemeClr val="tx1"/>
              </a:solidFill>
              <a:latin typeface="Sniglet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cxnSp>
        <p:nvCxnSpPr>
          <p:cNvPr id="10" name="Google Shape;662;p28"/>
          <p:cNvCxnSpPr/>
          <p:nvPr/>
        </p:nvCxnSpPr>
        <p:spPr>
          <a:xfrm flipH="1">
            <a:off x="1619672" y="3075806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275856" y="221171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2859782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x2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27" name="Google Shape;662;p28"/>
          <p:cNvCxnSpPr>
            <a:stCxn id="28" idx="2"/>
          </p:cNvCxnSpPr>
          <p:nvPr/>
        </p:nvCxnSpPr>
        <p:spPr>
          <a:xfrm flipH="1">
            <a:off x="4572000" y="2859782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5724128" y="2643758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y1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30" name="Google Shape;662;p28"/>
          <p:cNvCxnSpPr/>
          <p:nvPr/>
        </p:nvCxnSpPr>
        <p:spPr>
          <a:xfrm flipH="1">
            <a:off x="1619672" y="2571750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1187624" y="2355726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339752" y="2355726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w1</a:t>
            </a:r>
            <a:endParaRPr lang="es-MX" sz="900" dirty="0">
              <a:latin typeface="Sniglet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339752" y="2859782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w2</a:t>
            </a:r>
            <a:endParaRPr lang="es-MX" sz="900" dirty="0">
              <a:latin typeface="Sniglet" charset="0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2339752" y="3867894"/>
            <a:ext cx="3240360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Y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= W 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+ W 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</a:t>
            </a:r>
            <a:endParaRPr kumimoji="0" lang="es-MX" sz="3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3419872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4644008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" name="Google Shape;547;p15"/>
          <p:cNvSpPr txBox="1">
            <a:spLocks/>
          </p:cNvSpPr>
          <p:nvPr/>
        </p:nvSpPr>
        <p:spPr>
          <a:xfrm>
            <a:off x="5148064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accent2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" name="Google Shape;547;p15"/>
          <p:cNvSpPr txBox="1">
            <a:spLocks/>
          </p:cNvSpPr>
          <p:nvPr/>
        </p:nvSpPr>
        <p:spPr>
          <a:xfrm>
            <a:off x="3923928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Neurona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609688" y="2427734"/>
            <a:ext cx="0" cy="8640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 flipV="1">
            <a:off x="3537680" y="3219822"/>
            <a:ext cx="818296" cy="262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H="1">
            <a:off x="3491880" y="2787774"/>
            <a:ext cx="864096" cy="36004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539552" y="699542"/>
            <a:ext cx="2736304" cy="75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Y </a:t>
            </a:r>
            <a:r>
              <a:rPr lang="en" smtClean="0">
                <a:solidFill>
                  <a:schemeClr val="tx1"/>
                </a:solidFill>
              </a:rPr>
              <a:t>= </a:t>
            </a:r>
            <a:r>
              <a:rPr lang="en" smtClean="0">
                <a:solidFill>
                  <a:schemeClr val="accent3"/>
                </a:solidFill>
              </a:rPr>
              <a:t>W</a:t>
            </a:r>
            <a:r>
              <a:rPr lang="en" smtClean="0">
                <a:solidFill>
                  <a:schemeClr val="tx1"/>
                </a:solidFill>
              </a:rPr>
              <a:t>  + </a:t>
            </a:r>
            <a:r>
              <a:rPr lang="en" dirty="0" smtClean="0">
                <a:solidFill>
                  <a:schemeClr val="tx1"/>
                </a:solidFill>
              </a:rPr>
              <a:t>W  X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6502" name="Picture 6" descr="https://png2.kisspng.com/sh/b1e6c64a6cc1b5c117d05c7640b3a04b/L0KzQYm3VME0N6VmfZH0aYP2gLBuTgNqdaFxfZ91aX7occO0kvVoepZ4i9t4bj31dbj5hgN0cZDzRdN3YXz8g7r6TgZieppmReRqdHWwRbLrUcNiPpMATKQ9MEmxSIG8VsgyPWo2TaQ8Nka0RIKCVsA3QF91htk=/kisspng-simple-linear-regression-regression-analysis-varia-rate-5ad13a6b942409.805681591523661419606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483518"/>
            <a:ext cx="4824536" cy="3184948"/>
          </a:xfrm>
          <a:prstGeom prst="rect">
            <a:avLst/>
          </a:prstGeom>
          <a:noFill/>
        </p:spPr>
      </p:pic>
      <p:sp>
        <p:nvSpPr>
          <p:cNvPr id="4" name="Google Shape;547;p15"/>
          <p:cNvSpPr txBox="1">
            <a:spLocks/>
          </p:cNvSpPr>
          <p:nvPr/>
        </p:nvSpPr>
        <p:spPr>
          <a:xfrm>
            <a:off x="1547664" y="91556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" name="Google Shape;547;p15"/>
          <p:cNvSpPr txBox="1">
            <a:spLocks/>
          </p:cNvSpPr>
          <p:nvPr/>
        </p:nvSpPr>
        <p:spPr>
          <a:xfrm>
            <a:off x="2411760" y="91556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547;p15"/>
          <p:cNvSpPr txBox="1">
            <a:spLocks/>
          </p:cNvSpPr>
          <p:nvPr/>
        </p:nvSpPr>
        <p:spPr>
          <a:xfrm>
            <a:off x="539552" y="195486"/>
            <a:ext cx="2736304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3700" dirty="0" smtClean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Recta</a:t>
            </a:r>
            <a:endParaRPr kumimoji="0" lang="es-MX" sz="37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547;p15"/>
          <p:cNvSpPr txBox="1">
            <a:spLocks/>
          </p:cNvSpPr>
          <p:nvPr/>
        </p:nvSpPr>
        <p:spPr>
          <a:xfrm>
            <a:off x="251520" y="1779662"/>
            <a:ext cx="16561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800" dirty="0" smtClean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Donde: </a:t>
            </a:r>
            <a:endParaRPr kumimoji="0" lang="es-MX" sz="28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" name="Google Shape;547;p15"/>
          <p:cNvSpPr txBox="1">
            <a:spLocks/>
          </p:cNvSpPr>
          <p:nvPr/>
        </p:nvSpPr>
        <p:spPr>
          <a:xfrm>
            <a:off x="35496" y="2139702"/>
            <a:ext cx="3384376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37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W   : </a:t>
            </a: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Termino independiente</a:t>
            </a:r>
            <a:endParaRPr kumimoji="0" lang="es-MX" sz="37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" name="Google Shape;547;p15"/>
          <p:cNvSpPr txBox="1">
            <a:spLocks/>
          </p:cNvSpPr>
          <p:nvPr/>
        </p:nvSpPr>
        <p:spPr>
          <a:xfrm>
            <a:off x="251520" y="2427734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0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" name="Google Shape;547;p15"/>
          <p:cNvSpPr txBox="1">
            <a:spLocks/>
          </p:cNvSpPr>
          <p:nvPr/>
        </p:nvSpPr>
        <p:spPr>
          <a:xfrm>
            <a:off x="251520" y="3219822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" name="Google Shape;547;p15"/>
          <p:cNvSpPr txBox="1">
            <a:spLocks/>
          </p:cNvSpPr>
          <p:nvPr/>
        </p:nvSpPr>
        <p:spPr>
          <a:xfrm>
            <a:off x="35496" y="2931790"/>
            <a:ext cx="3384376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3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W   : </a:t>
            </a: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Pendiente</a:t>
            </a:r>
            <a:endParaRPr kumimoji="0" lang="es-MX" sz="3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" name="Google Shape;547;p15"/>
          <p:cNvSpPr txBox="1">
            <a:spLocks/>
          </p:cNvSpPr>
          <p:nvPr/>
        </p:nvSpPr>
        <p:spPr>
          <a:xfrm>
            <a:off x="2915816" y="91556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140400" cy="526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Redes Neuronales</a:t>
            </a:r>
            <a:endParaRPr sz="2400" dirty="0"/>
          </a:p>
        </p:txBody>
      </p:sp>
      <p:sp>
        <p:nvSpPr>
          <p:cNvPr id="613" name="Google Shape;613;p2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cxnSp>
        <p:nvCxnSpPr>
          <p:cNvPr id="10" name="Google Shape;662;p28"/>
          <p:cNvCxnSpPr/>
          <p:nvPr/>
        </p:nvCxnSpPr>
        <p:spPr>
          <a:xfrm flipH="1">
            <a:off x="1619672" y="3075806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275856" y="221171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Sniglet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2859782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x2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27" name="Google Shape;662;p28"/>
          <p:cNvCxnSpPr>
            <a:stCxn id="28" idx="2"/>
          </p:cNvCxnSpPr>
          <p:nvPr/>
        </p:nvCxnSpPr>
        <p:spPr>
          <a:xfrm flipH="1">
            <a:off x="4572000" y="2859782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5724128" y="2643758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y1</a:t>
            </a:r>
            <a:endParaRPr lang="es-MX" sz="900" b="1" dirty="0">
              <a:latin typeface="Sniglet" charset="0"/>
            </a:endParaRPr>
          </a:p>
        </p:txBody>
      </p:sp>
      <p:cxnSp>
        <p:nvCxnSpPr>
          <p:cNvPr id="30" name="Google Shape;662;p28"/>
          <p:cNvCxnSpPr/>
          <p:nvPr/>
        </p:nvCxnSpPr>
        <p:spPr>
          <a:xfrm flipH="1">
            <a:off x="1619672" y="2571750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1187624" y="2355726"/>
            <a:ext cx="43204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x1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339752" y="2355726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w1</a:t>
            </a:r>
            <a:endParaRPr lang="es-MX" sz="900" dirty="0">
              <a:latin typeface="Sniglet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339752" y="2859782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w2</a:t>
            </a:r>
            <a:endParaRPr lang="es-MX" sz="900" dirty="0">
              <a:latin typeface="Sniglet" charset="0"/>
            </a:endParaRPr>
          </a:p>
        </p:txBody>
      </p:sp>
      <p:sp>
        <p:nvSpPr>
          <p:cNvPr id="24" name="Google Shape;547;p15"/>
          <p:cNvSpPr txBox="1">
            <a:spLocks/>
          </p:cNvSpPr>
          <p:nvPr/>
        </p:nvSpPr>
        <p:spPr>
          <a:xfrm>
            <a:off x="2483768" y="3867894"/>
            <a:ext cx="3672408" cy="7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Y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= W 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+ W 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X 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+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b</a:t>
            </a:r>
            <a:endParaRPr kumimoji="0" lang="es-MX" sz="36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" name="Google Shape;547;p15"/>
          <p:cNvSpPr txBox="1">
            <a:spLocks/>
          </p:cNvSpPr>
          <p:nvPr/>
        </p:nvSpPr>
        <p:spPr>
          <a:xfrm>
            <a:off x="3419872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Google Shape;547;p15"/>
          <p:cNvSpPr txBox="1">
            <a:spLocks/>
          </p:cNvSpPr>
          <p:nvPr/>
        </p:nvSpPr>
        <p:spPr>
          <a:xfrm>
            <a:off x="4644008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" name="Google Shape;547;p15"/>
          <p:cNvSpPr txBox="1">
            <a:spLocks/>
          </p:cNvSpPr>
          <p:nvPr/>
        </p:nvSpPr>
        <p:spPr>
          <a:xfrm>
            <a:off x="5148064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lang="es-MX" sz="2400" noProof="0" dirty="0" smtClean="0">
                <a:solidFill>
                  <a:schemeClr val="accent2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" name="Google Shape;547;p15"/>
          <p:cNvSpPr txBox="1">
            <a:spLocks/>
          </p:cNvSpPr>
          <p:nvPr/>
        </p:nvSpPr>
        <p:spPr>
          <a:xfrm>
            <a:off x="3923928" y="4155926"/>
            <a:ext cx="504056" cy="53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7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1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" name="Google Shape;609;p23"/>
          <p:cNvSpPr txBox="1">
            <a:spLocks/>
          </p:cNvSpPr>
          <p:nvPr/>
        </p:nvSpPr>
        <p:spPr>
          <a:xfrm>
            <a:off x="899592" y="1131590"/>
            <a:ext cx="6140400" cy="52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Neurona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609688" y="2427734"/>
            <a:ext cx="0" cy="8640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 flipV="1">
            <a:off x="3537680" y="3219822"/>
            <a:ext cx="818296" cy="262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H="1">
            <a:off x="3491880" y="2787774"/>
            <a:ext cx="864096" cy="36004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Google Shape;662;p28"/>
          <p:cNvCxnSpPr/>
          <p:nvPr/>
        </p:nvCxnSpPr>
        <p:spPr>
          <a:xfrm flipH="1">
            <a:off x="1619672" y="1851670"/>
            <a:ext cx="201622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oogle Shape;662;p28"/>
          <p:cNvCxnSpPr/>
          <p:nvPr/>
        </p:nvCxnSpPr>
        <p:spPr>
          <a:xfrm>
            <a:off x="3635896" y="185167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/>
        </p:nvSpPr>
        <p:spPr>
          <a:xfrm>
            <a:off x="1187624" y="163564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latin typeface="Sniglet" charset="0"/>
              </a:rPr>
              <a:t>1</a:t>
            </a:r>
            <a:endParaRPr lang="es-MX" sz="900" b="1" dirty="0">
              <a:latin typeface="Sniglet" charset="0"/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2339752" y="1707654"/>
            <a:ext cx="3600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Sniglet" charset="0"/>
              </a:rPr>
              <a:t>b</a:t>
            </a:r>
            <a:endParaRPr lang="es-MX" sz="900" dirty="0">
              <a:latin typeface="Sniglet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720</Words>
  <Application>Microsoft Office PowerPoint</Application>
  <PresentationFormat>Presentación en pantalla (16:9)</PresentationFormat>
  <Paragraphs>533</Paragraphs>
  <Slides>54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8" baseType="lpstr">
      <vt:lpstr>Arial</vt:lpstr>
      <vt:lpstr>Sniglet</vt:lpstr>
      <vt:lpstr>Dosis</vt:lpstr>
      <vt:lpstr>Friar template</vt:lpstr>
      <vt:lpstr>Redes Neuronales</vt:lpstr>
      <vt:lpstr>Machine Learning</vt:lpstr>
      <vt:lpstr>Redes Neuronales</vt:lpstr>
      <vt:lpstr>Redes Neuronales</vt:lpstr>
      <vt:lpstr>Redes Neuronales</vt:lpstr>
      <vt:lpstr>Redes Neuronales</vt:lpstr>
      <vt:lpstr>Redes Neuronales</vt:lpstr>
      <vt:lpstr>Y = W  + W  X</vt:lpstr>
      <vt:lpstr>Redes Neuronales</vt:lpstr>
      <vt:lpstr>Redes Neuronales</vt:lpstr>
      <vt:lpstr>Redes Neuronales</vt:lpstr>
      <vt:lpstr>Redes Neuronales</vt:lpstr>
      <vt:lpstr>Redes Neuronales</vt:lpstr>
      <vt:lpstr>Redes Neuronales</vt:lpstr>
      <vt:lpstr>Redes Neuronales</vt:lpstr>
      <vt:lpstr>Redes Neuronales</vt:lpstr>
      <vt:lpstr>Redes Neuronales</vt:lpstr>
      <vt:lpstr>Redes Neuronales</vt:lpstr>
      <vt:lpstr>Funciones de Activación</vt:lpstr>
      <vt:lpstr>Redes Neuronales</vt:lpstr>
      <vt:lpstr>Redes Neuronales</vt:lpstr>
      <vt:lpstr>Redes Neuronales</vt:lpstr>
      <vt:lpstr>Redes Neuronales</vt:lpstr>
      <vt:lpstr>Redes Neuronales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Diapositiva 37</vt:lpstr>
      <vt:lpstr>Redes Neuronales Convolucionales</vt:lpstr>
      <vt:lpstr>Convolución</vt:lpstr>
      <vt:lpstr>Convolución</vt:lpstr>
      <vt:lpstr>Convolución</vt:lpstr>
      <vt:lpstr>Convolución</vt:lpstr>
      <vt:lpstr>Convolución</vt:lpstr>
      <vt:lpstr>Convolución</vt:lpstr>
      <vt:lpstr>Convolución</vt:lpstr>
      <vt:lpstr>Convolución</vt:lpstr>
      <vt:lpstr>Convolución</vt:lpstr>
      <vt:lpstr>Convolución</vt:lpstr>
      <vt:lpstr>Pooling</vt:lpstr>
      <vt:lpstr>Max Pooling</vt:lpstr>
      <vt:lpstr>Average Pooling</vt:lpstr>
      <vt:lpstr>Dropout</vt:lpstr>
      <vt:lpstr>Diapositiva 53</vt:lpstr>
      <vt:lpstr>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Machine Learning</dc:title>
  <dc:creator>Vad3r</dc:creator>
  <cp:lastModifiedBy>Miguel_Lopez</cp:lastModifiedBy>
  <cp:revision>218</cp:revision>
  <dcterms:modified xsi:type="dcterms:W3CDTF">2018-11-28T05:11:24Z</dcterms:modified>
</cp:coreProperties>
</file>