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4D9E-78D9-4BC2-BA89-A74EF8F6D36E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F407-28A4-467C-ADF9-82342ED6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Wrapper for additional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3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Vakulenko</dc:creator>
  <cp:lastModifiedBy>Andrii Vakulenko</cp:lastModifiedBy>
  <cp:revision>1</cp:revision>
  <dcterms:created xsi:type="dcterms:W3CDTF">2016-04-19T15:08:07Z</dcterms:created>
  <dcterms:modified xsi:type="dcterms:W3CDTF">2016-04-19T16:21:47Z</dcterms:modified>
</cp:coreProperties>
</file>