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4D9E-78D9-4BC2-BA89-A74EF8F6D36E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F407-28A4-467C-ADF9-82342ED6B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9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4D9E-78D9-4BC2-BA89-A74EF8F6D36E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F407-28A4-467C-ADF9-82342ED6B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23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4D9E-78D9-4BC2-BA89-A74EF8F6D36E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F407-28A4-467C-ADF9-82342ED6B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7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4D9E-78D9-4BC2-BA89-A74EF8F6D36E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F407-28A4-467C-ADF9-82342ED6B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96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4D9E-78D9-4BC2-BA89-A74EF8F6D36E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F407-28A4-467C-ADF9-82342ED6B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21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4D9E-78D9-4BC2-BA89-A74EF8F6D36E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F407-28A4-467C-ADF9-82342ED6B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21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4D9E-78D9-4BC2-BA89-A74EF8F6D36E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F407-28A4-467C-ADF9-82342ED6B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7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4D9E-78D9-4BC2-BA89-A74EF8F6D36E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F407-28A4-467C-ADF9-82342ED6B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138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4D9E-78D9-4BC2-BA89-A74EF8F6D36E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F407-28A4-467C-ADF9-82342ED6B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23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4D9E-78D9-4BC2-BA89-A74EF8F6D36E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F407-28A4-467C-ADF9-82342ED6B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4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4D9E-78D9-4BC2-BA89-A74EF8F6D36E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F407-28A4-467C-ADF9-82342ED6B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44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64D9E-78D9-4BC2-BA89-A74EF8F6D36E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5F407-28A4-467C-ADF9-82342ED6B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748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ebdesign.tutsplus.com/series/postcss-deep-dive--cms-889" TargetMode="External"/><Relationship Id="rId2" Type="http://schemas.openxmlformats.org/officeDocument/2006/relationships/hyperlink" Target="http://slides.com/ai/postcss-intro#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playlist?list=PLLnpHn493BHFvjZzyYrQP0RTsG-Al7j9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4142704" cy="238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570162"/>
          </a:xfrm>
        </p:spPr>
        <p:txBody>
          <a:bodyPr>
            <a:normAutofit/>
          </a:bodyPr>
          <a:lstStyle/>
          <a:p>
            <a:r>
              <a:rPr lang="en-US" dirty="0" smtClean="0"/>
              <a:t>Wrapper for additional packages</a:t>
            </a:r>
          </a:p>
          <a:p>
            <a:r>
              <a:rPr lang="ru-RU" dirty="0" err="1"/>
              <a:t>PostCSS</a:t>
            </a:r>
            <a:r>
              <a:rPr lang="ru-RU" dirty="0"/>
              <a:t> — </a:t>
            </a:r>
            <a:r>
              <a:rPr lang="ru-RU" dirty="0" err="1"/>
              <a:t>парсер</a:t>
            </a:r>
            <a:r>
              <a:rPr lang="ru-RU" dirty="0"/>
              <a:t>, и работает с текстом похожим на CSS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en-US" dirty="0" err="1"/>
              <a:t>PostCSS</a:t>
            </a:r>
            <a:r>
              <a:rPr lang="en-US" dirty="0"/>
              <a:t> is a powerful CSS Processing tool which can enhance any front-end developers workflow.</a:t>
            </a:r>
            <a:r>
              <a:rPr lang="ru-RU" dirty="0"/>
              <a:t> </a:t>
            </a:r>
            <a:endParaRPr lang="en-US" dirty="0" smtClean="0"/>
          </a:p>
          <a:p>
            <a:r>
              <a:rPr lang="en-US" dirty="0" err="1"/>
              <a:t>PostCSS</a:t>
            </a:r>
            <a:r>
              <a:rPr lang="en-US" dirty="0"/>
              <a:t> is a tool for transforming CSS with JS plugins.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173" y="552450"/>
            <a:ext cx="2964056" cy="295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439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vasily.polovnyov.ru/assets/50-shades-of-postcs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042" y="897229"/>
            <a:ext cx="5705475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4257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9432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95778" y="1375088"/>
            <a:ext cx="100203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Linters</a:t>
            </a:r>
          </a:p>
          <a:p>
            <a:r>
              <a:rPr lang="en-US" dirty="0" smtClean="0"/>
              <a:t>Critical </a:t>
            </a:r>
            <a:r>
              <a:rPr lang="en-US" dirty="0" err="1" smtClean="0"/>
              <a:t>css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css</a:t>
            </a:r>
            <a:r>
              <a:rPr lang="en-US" dirty="0" smtClean="0"/>
              <a:t>-modules</a:t>
            </a:r>
          </a:p>
          <a:p>
            <a:r>
              <a:rPr lang="en-US"/>
              <a:t>https://blog.gospodarets.com/css_apply_rule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Sprites</a:t>
            </a:r>
          </a:p>
          <a:p>
            <a:r>
              <a:rPr lang="en-US" dirty="0" err="1" smtClean="0"/>
              <a:t>Inlining</a:t>
            </a:r>
            <a:r>
              <a:rPr lang="en-US" dirty="0" smtClean="0"/>
              <a:t> - </a:t>
            </a:r>
            <a:r>
              <a:rPr lang="en-US" dirty="0" err="1" smtClean="0"/>
              <a:t>postcss-url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67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4024" y="732953"/>
            <a:ext cx="610662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http://davidtheclark.com/its-time-for-everyone-to-learn-about-postcss/</a:t>
            </a:r>
            <a:endParaRPr lang="en-US" dirty="0" smtClean="0">
              <a:hlinkClick r:id="rId2"/>
            </a:endParaRPr>
          </a:p>
          <a:p>
            <a:endParaRPr lang="en-US" dirty="0">
              <a:hlinkClick r:id="rId2"/>
            </a:endParaRP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://slides.com/ai/postcss-intro</a:t>
            </a:r>
            <a:r>
              <a:rPr lang="en-US" dirty="0" smtClean="0">
                <a:hlinkClick r:id="rId2"/>
              </a:rPr>
              <a:t>#/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3"/>
              </a:rPr>
              <a:t>http://webdesign.tutsplus.com/series/postcss-deep-dive--</a:t>
            </a:r>
            <a:r>
              <a:rPr lang="en-US" dirty="0" smtClean="0">
                <a:hlinkClick r:id="rId3"/>
              </a:rPr>
              <a:t>cms-889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www.youtube.com/playlist?list=PLLnpHn493BHFvjZzyYrQP0RTsG-Al7j9m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807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36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Andrii Vakulenko</dc:creator>
  <cp:lastModifiedBy>Andrii Vakulenko</cp:lastModifiedBy>
  <cp:revision>12</cp:revision>
  <dcterms:created xsi:type="dcterms:W3CDTF">2016-04-19T15:08:07Z</dcterms:created>
  <dcterms:modified xsi:type="dcterms:W3CDTF">2016-04-22T09:44:02Z</dcterms:modified>
</cp:coreProperties>
</file>