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9E4674-D862-4213-997B-25D1D48B105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835A978-D514-4CE8-8270-5E2207BD6FB4}" type="datetimeFigureOut">
              <a:rPr lang="en-US" smtClean="0"/>
              <a:t>11/13/2024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066800"/>
            <a:ext cx="4876800" cy="3505200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accent3">
                    <a:lumMod val="50000"/>
                  </a:schemeClr>
                </a:solidFill>
                <a:latin typeface="Constantia" pitchFamily="18" charset="0"/>
              </a:rPr>
              <a:t>Creating a Music Playlist with HTML </a:t>
            </a:r>
            <a:r>
              <a:rPr lang="en-US" sz="4500" b="1" dirty="0" smtClean="0">
                <a:solidFill>
                  <a:schemeClr val="accent3">
                    <a:lumMod val="50000"/>
                  </a:schemeClr>
                </a:solidFill>
                <a:latin typeface="Constantia" pitchFamily="18" charset="0"/>
              </a:rPr>
              <a:t/>
            </a:r>
            <a:br>
              <a:rPr lang="en-US" sz="4500" b="1" dirty="0" smtClean="0">
                <a:solidFill>
                  <a:schemeClr val="accent3">
                    <a:lumMod val="50000"/>
                  </a:schemeClr>
                </a:solidFill>
                <a:latin typeface="Constantia" pitchFamily="18" charset="0"/>
              </a:rPr>
            </a:br>
            <a:r>
              <a:rPr lang="en-US" sz="4500" b="1" dirty="0" smtClean="0">
                <a:solidFill>
                  <a:schemeClr val="accent3">
                    <a:lumMod val="50000"/>
                  </a:schemeClr>
                </a:solidFill>
                <a:latin typeface="Constantia" pitchFamily="18" charset="0"/>
              </a:rPr>
              <a:t>and </a:t>
            </a:r>
            <a:r>
              <a:rPr lang="en-US" sz="4500" b="1" dirty="0">
                <a:solidFill>
                  <a:schemeClr val="accent3">
                    <a:lumMod val="50000"/>
                  </a:schemeClr>
                </a:solidFill>
                <a:latin typeface="Constantia" pitchFamily="18" charset="0"/>
              </a:rPr>
              <a:t>CSS</a:t>
            </a:r>
            <a:endParaRPr lang="en-US" sz="4500" dirty="0">
              <a:solidFill>
                <a:schemeClr val="accent3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943600"/>
            <a:ext cx="3276600" cy="533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Bell MT" pitchFamily="18" charset="0"/>
              </a:rPr>
              <a:t>By – </a:t>
            </a:r>
            <a:r>
              <a:rPr lang="en-US" b="1" dirty="0" err="1" smtClean="0">
                <a:solidFill>
                  <a:schemeClr val="accent5"/>
                </a:solidFill>
                <a:latin typeface="Bell MT" pitchFamily="18" charset="0"/>
              </a:rPr>
              <a:t>Vanshika</a:t>
            </a:r>
            <a:r>
              <a:rPr lang="en-US" b="1" dirty="0" smtClean="0">
                <a:solidFill>
                  <a:schemeClr val="accent5"/>
                </a:solidFill>
                <a:latin typeface="Bell MT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Bell MT" pitchFamily="18" charset="0"/>
              </a:rPr>
              <a:t>Sisodiya</a:t>
            </a:r>
            <a:r>
              <a:rPr lang="en-US" b="1" dirty="0" err="1">
                <a:solidFill>
                  <a:schemeClr val="accent5"/>
                </a:solidFill>
                <a:latin typeface="Bell MT" pitchFamily="18" charset="0"/>
              </a:rPr>
              <a:t>,</a:t>
            </a:r>
            <a:r>
              <a:rPr lang="en-US" b="1" dirty="0" err="1" smtClean="0">
                <a:solidFill>
                  <a:schemeClr val="accent5"/>
                </a:solidFill>
                <a:latin typeface="Bell MT" pitchFamily="18" charset="0"/>
              </a:rPr>
              <a:t>Pari</a:t>
            </a:r>
            <a:r>
              <a:rPr lang="en-US" b="1" dirty="0" smtClean="0">
                <a:solidFill>
                  <a:schemeClr val="accent5"/>
                </a:solidFill>
                <a:latin typeface="Bell MT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Bell MT" pitchFamily="18" charset="0"/>
              </a:rPr>
              <a:t>Bagrecha</a:t>
            </a:r>
            <a:r>
              <a:rPr lang="en-US" b="1" dirty="0" smtClean="0">
                <a:solidFill>
                  <a:schemeClr val="accent5"/>
                </a:solidFill>
                <a:latin typeface="Bell MT" pitchFamily="18" charset="0"/>
              </a:rPr>
              <a:t>, </a:t>
            </a:r>
            <a:r>
              <a:rPr lang="en-US" b="1" dirty="0" err="1" smtClean="0">
                <a:solidFill>
                  <a:schemeClr val="accent5"/>
                </a:solidFill>
                <a:latin typeface="Bell MT" pitchFamily="18" charset="0"/>
              </a:rPr>
              <a:t>Devanginee</a:t>
            </a:r>
            <a:r>
              <a:rPr lang="en-US" b="1" dirty="0" smtClean="0">
                <a:solidFill>
                  <a:schemeClr val="accent5"/>
                </a:solidFill>
                <a:latin typeface="Bell MT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Bell MT" pitchFamily="18" charset="0"/>
              </a:rPr>
              <a:t>Sen</a:t>
            </a:r>
            <a:endParaRPr lang="en-US" b="1" dirty="0">
              <a:solidFill>
                <a:schemeClr val="accent5"/>
              </a:solidFill>
              <a:latin typeface="Bell MT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2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0" y="76200"/>
            <a:ext cx="457200" cy="1984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077200" cy="49530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3000" b="1" dirty="0">
                <a:latin typeface="Book Antiqua" pitchFamily="18" charset="0"/>
              </a:rPr>
              <a:t>Building a music playlist using HTML and CSS provides a foundation for creating interactive and personalized music experiences. By understanding the basic structure and styling, we can craft captivating and user-friendly interfaces for our music collections</a:t>
            </a:r>
            <a:r>
              <a:rPr lang="en-US" dirty="0">
                <a:latin typeface="Book Antiqua" pitchFamily="18" charset="0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790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924800" cy="1401762"/>
          </a:xfrm>
        </p:spPr>
        <p:txBody>
          <a:bodyPr/>
          <a:lstStyle/>
          <a:p>
            <a:r>
              <a:rPr lang="en-US" sz="3900" b="1" dirty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I</a:t>
            </a:r>
            <a:r>
              <a:rPr lang="en-US" sz="3900" b="1" dirty="0" smtClean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mportance </a:t>
            </a:r>
            <a:r>
              <a:rPr lang="en-US" sz="3900" b="1" dirty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of a Customized Music Experience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41282"/>
              </p:ext>
            </p:extLst>
          </p:nvPr>
        </p:nvGraphicFramePr>
        <p:xfrm>
          <a:off x="304800" y="1828800"/>
          <a:ext cx="8001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806635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entaur" pitchFamily="18" charset="0"/>
                        </a:rPr>
                        <a:t>Personalised</a:t>
                      </a:r>
                      <a:r>
                        <a:rPr lang="en-US" sz="2000" dirty="0" smtClean="0">
                          <a:latin typeface="Centaur" pitchFamily="18" charset="0"/>
                        </a:rPr>
                        <a:t> selection</a:t>
                      </a:r>
                      <a:endParaRPr lang="en-US" sz="2000" dirty="0">
                        <a:latin typeface="Centaur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aur" pitchFamily="18" charset="0"/>
                        </a:rPr>
                        <a:t>Mood Enhancement</a:t>
                      </a:r>
                      <a:endParaRPr lang="en-US" sz="2000" dirty="0">
                        <a:latin typeface="Centaur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aur" pitchFamily="18" charset="0"/>
                        </a:rPr>
                        <a:t>Discovery and Exploration</a:t>
                      </a:r>
                      <a:endParaRPr lang="en-US" sz="2000" dirty="0">
                        <a:latin typeface="Centaur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0816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 tailored playlist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allows users to create a soundtrack that resonates with their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tastes,creating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a unique and satisfying listening experience.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Music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plays a significant role in setting the tone and influencing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emotions,offering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a personalized soundtrack for various moods and activities.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Custom playlists can introduce users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to new artists and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genres,expanding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their musical horizons and fostering a love for diverse sounds.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4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620000" cy="427038"/>
          </a:xfrm>
        </p:spPr>
        <p:txBody>
          <a:bodyPr/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HTML Structure for Playlist Layout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5105400"/>
          </a:xfrm>
        </p:spPr>
        <p:txBody>
          <a:bodyPr/>
          <a:lstStyle/>
          <a:p>
            <a:r>
              <a:rPr lang="en-US" sz="2600" b="1" i="1" dirty="0">
                <a:latin typeface="Corbel" pitchFamily="34" charset="0"/>
              </a:rPr>
              <a:t>Unordered List (UL</a:t>
            </a:r>
            <a:r>
              <a:rPr lang="en-US" sz="2600" b="1" i="1" dirty="0"/>
              <a:t>)</a:t>
            </a:r>
          </a:p>
          <a:p>
            <a:pPr marL="114300" indent="0">
              <a:buNone/>
            </a:pPr>
            <a:r>
              <a:rPr lang="en-US" sz="2600" dirty="0">
                <a:latin typeface="Centaur" pitchFamily="18" charset="0"/>
              </a:rPr>
              <a:t>The &lt;</a:t>
            </a:r>
            <a:r>
              <a:rPr lang="en-US" sz="2600" dirty="0" err="1">
                <a:latin typeface="Centaur" pitchFamily="18" charset="0"/>
              </a:rPr>
              <a:t>ul</a:t>
            </a:r>
            <a:r>
              <a:rPr lang="en-US" sz="2600" dirty="0">
                <a:latin typeface="Centaur" pitchFamily="18" charset="0"/>
              </a:rPr>
              <a:t>&gt; element is used to create a list of songs, with each song being an &lt;li&gt; item.</a:t>
            </a:r>
          </a:p>
          <a:p>
            <a:r>
              <a:rPr lang="en-US" sz="2600" b="1" i="1" dirty="0"/>
              <a:t>List Items (LI)</a:t>
            </a:r>
          </a:p>
          <a:p>
            <a:pPr marL="114300" indent="0">
              <a:buNone/>
            </a:pPr>
            <a:r>
              <a:rPr lang="en-US" sz="2600" dirty="0">
                <a:latin typeface="Centaur" pitchFamily="18" charset="0"/>
              </a:rPr>
              <a:t>Each &lt;li&gt; element represents a single song in the playlist and can include the song title, artist, and other metadata.</a:t>
            </a:r>
          </a:p>
          <a:p>
            <a:r>
              <a:rPr lang="en-US" sz="2600" b="1" i="1" dirty="0" err="1"/>
              <a:t>Div</a:t>
            </a:r>
            <a:r>
              <a:rPr lang="en-US" sz="2600" b="1" i="1" dirty="0"/>
              <a:t> Containers</a:t>
            </a:r>
          </a:p>
          <a:p>
            <a:pPr marL="114300" indent="0">
              <a:buNone/>
            </a:pPr>
            <a:r>
              <a:rPr lang="en-US" sz="2600" dirty="0">
                <a:latin typeface="Centaur" pitchFamily="18" charset="0"/>
              </a:rPr>
              <a:t>Use &lt;div&gt; elements to structure and group elements like the playlist controls or a song information section.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319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0"/>
            <a:ext cx="44958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960438"/>
          </a:xfrm>
        </p:spPr>
        <p:txBody>
          <a:bodyPr/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Styling the Playlist </a:t>
            </a:r>
            <a:r>
              <a:rPr lang="en-US" sz="4000" b="1" dirty="0">
                <a:solidFill>
                  <a:srgbClr val="C00000"/>
                </a:solidFill>
                <a:latin typeface="Arial Rounded MT Bold" pitchFamily="34" charset="0"/>
              </a:rPr>
              <a:t>with CSS</a:t>
            </a:r>
            <a:r>
              <a:rPr lang="en-US" b="1" dirty="0">
                <a:latin typeface="Arial Rounded MT Bold" pitchFamily="34" charset="0"/>
              </a:rPr>
              <a:t/>
            </a:r>
            <a:br>
              <a:rPr lang="en-US" b="1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306841"/>
              </p:ext>
            </p:extLst>
          </p:nvPr>
        </p:nvGraphicFramePr>
        <p:xfrm>
          <a:off x="228600" y="1219200"/>
          <a:ext cx="4419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Font Styles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Choosing appropriate font families and sizes enhances readability and creates a visual hierarchy, guiding the user's attention to key information.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Color Schemes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Select colors that complement each other and create a pleasing visual experience. Use contrasting colors for text and background.</a:t>
                      </a:r>
                    </a:p>
                    <a:p>
                      <a:endParaRPr lang="en-US" b="1" dirty="0" smtClean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47451"/>
              </p:ext>
            </p:extLst>
          </p:nvPr>
        </p:nvGraphicFramePr>
        <p:xfrm>
          <a:off x="228600" y="4267200"/>
          <a:ext cx="4419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152400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bg2"/>
                          </a:solidFill>
                        </a:rPr>
                        <a:t>Layout</a:t>
                      </a:r>
                    </a:p>
                    <a:p>
                      <a:r>
                        <a:rPr lang="en-US" dirty="0" smtClean="0"/>
                        <a:t>Determine the layout of the playlist, using CSS properties like "display," "flex," or "grid" to arrange the elements effectively.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620000" cy="808038"/>
          </a:xfrm>
        </p:spPr>
        <p:txBody>
          <a:bodyPr/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erpetua" pitchFamily="18" charset="0"/>
              </a:rPr>
              <a:t>Adding Interactivity with JavaScript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59427"/>
              </p:ext>
            </p:extLst>
          </p:nvPr>
        </p:nvGraphicFramePr>
        <p:xfrm>
          <a:off x="457200" y="1981200"/>
          <a:ext cx="73152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400"/>
                <a:gridCol w="2438400"/>
                <a:gridCol w="2438400"/>
              </a:tblGrid>
              <a:tr h="19812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1.   </a:t>
                      </a:r>
                      <a:r>
                        <a:rPr lang="en-US" b="1" i="1" dirty="0" smtClean="0">
                          <a:solidFill>
                            <a:schemeClr val="bg2"/>
                          </a:solidFill>
                        </a:rPr>
                        <a:t>Play/Pause</a:t>
                      </a:r>
                    </a:p>
                    <a:p>
                      <a:r>
                        <a:rPr lang="en-US" dirty="0" smtClean="0"/>
                        <a:t>Implement functionality to play and pause music using JavaScript event listeners and audio controls.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2.  </a:t>
                      </a:r>
                      <a:r>
                        <a:rPr lang="en-US" b="1" i="1" dirty="0" smtClean="0">
                          <a:solidFill>
                            <a:schemeClr val="bg2"/>
                          </a:solidFill>
                        </a:rPr>
                        <a:t>Song Selection</a:t>
                      </a:r>
                    </a:p>
                    <a:p>
                      <a:r>
                        <a:rPr lang="en-US" dirty="0" smtClean="0"/>
                        <a:t>Allow users to select different songs from the playlist by clicking or tapping on list items.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3.   </a:t>
                      </a:r>
                      <a:r>
                        <a:rPr lang="en-US" b="1" i="1" dirty="0" smtClean="0">
                          <a:solidFill>
                            <a:schemeClr val="bg2"/>
                          </a:solidFill>
                        </a:rPr>
                        <a:t>Volume Control</a:t>
                      </a:r>
                    </a:p>
                    <a:p>
                      <a:r>
                        <a:rPr lang="en-US" dirty="0" smtClean="0"/>
                        <a:t>Add a slider or buttons to control the volume of the music, allowing users to adjust the audio level.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7315200" cy="2286000"/>
          </a:xfrm>
        </p:spPr>
      </p:pic>
    </p:spTree>
    <p:extLst>
      <p:ext uri="{BB962C8B-B14F-4D97-AF65-F5344CB8AC3E}">
        <p14:creationId xmlns:p14="http://schemas.microsoft.com/office/powerpoint/2010/main" val="287234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762000"/>
          </a:xfrm>
        </p:spPr>
        <p:txBody>
          <a:bodyPr/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Conclusion and Next Steps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953000" cy="5181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☆</a:t>
            </a:r>
            <a:endParaRPr lang="en-US" sz="2800" b="1" dirty="0">
              <a:solidFill>
                <a:srgbClr val="92D050"/>
              </a:solidFill>
            </a:endParaRPr>
          </a:p>
          <a:p>
            <a:pPr marL="114300" indent="0">
              <a:buNone/>
            </a:pPr>
            <a:r>
              <a:rPr lang="en-US" b="1" i="1" dirty="0" smtClean="0"/>
              <a:t>Advanced</a:t>
            </a:r>
            <a:r>
              <a:rPr lang="en-US" b="1" dirty="0" smtClean="0"/>
              <a:t> </a:t>
            </a:r>
            <a:r>
              <a:rPr lang="en-US" b="1" i="1" dirty="0"/>
              <a:t>Features</a:t>
            </a:r>
          </a:p>
          <a:p>
            <a:pPr marL="114300" indent="0">
              <a:buNone/>
            </a:pPr>
            <a:r>
              <a:rPr lang="en-US" dirty="0"/>
              <a:t>Explore advanced features </a:t>
            </a:r>
            <a:r>
              <a:rPr lang="en-US" dirty="0" smtClean="0"/>
              <a:t>like </a:t>
            </a:r>
            <a:r>
              <a:rPr lang="en-US" dirty="0"/>
              <a:t>repeat, and custom playlists.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♫</a:t>
            </a:r>
            <a:endParaRPr lang="en-US" sz="2800" b="1" dirty="0" smtClean="0">
              <a:solidFill>
                <a:srgbClr val="92D050"/>
              </a:solidFill>
            </a:endParaRPr>
          </a:p>
          <a:p>
            <a:pPr marL="114300" indent="0">
              <a:buNone/>
            </a:pPr>
            <a:r>
              <a:rPr lang="en-US" b="1" i="1" dirty="0" smtClean="0"/>
              <a:t>Customization</a:t>
            </a:r>
            <a:endParaRPr lang="en-US" b="1" i="1" dirty="0"/>
          </a:p>
          <a:p>
            <a:pPr marL="114300" indent="0">
              <a:buNone/>
            </a:pPr>
            <a:r>
              <a:rPr lang="en-US" dirty="0"/>
              <a:t>Customize the appearance and functionality of your playlist to meet your specific needs and preferences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47800"/>
            <a:ext cx="3200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001000" cy="1063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8200" cy="6857999"/>
          </a:xfrm>
        </p:spPr>
      </p:pic>
    </p:spTree>
    <p:extLst>
      <p:ext uri="{BB962C8B-B14F-4D97-AF65-F5344CB8AC3E}">
        <p14:creationId xmlns:p14="http://schemas.microsoft.com/office/powerpoint/2010/main" val="397874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288</TotalTime>
  <Words>398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Creating a Music Playlist with HTML  and CSS</vt:lpstr>
      <vt:lpstr>PowerPoint Presentation</vt:lpstr>
      <vt:lpstr>Importance of a Customized Music Experience </vt:lpstr>
      <vt:lpstr>HTML Structure for Playlist Layout </vt:lpstr>
      <vt:lpstr>Styling the Playlist with CSS </vt:lpstr>
      <vt:lpstr>Adding Interactivity with JavaScript </vt:lpstr>
      <vt:lpstr>Conclusion and Next Steps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Music Playlist with HTML and CSS</dc:title>
  <dc:creator>lenovo</dc:creator>
  <cp:lastModifiedBy>lenovo</cp:lastModifiedBy>
  <cp:revision>19</cp:revision>
  <dcterms:created xsi:type="dcterms:W3CDTF">2024-11-11T16:05:41Z</dcterms:created>
  <dcterms:modified xsi:type="dcterms:W3CDTF">2024-11-13T09:58:39Z</dcterms:modified>
</cp:coreProperties>
</file>